
<file path=[Content_Types].xml><?xml version="1.0" encoding="utf-8"?>
<Types xmlns="http://schemas.openxmlformats.org/package/2006/content-types">
  <Default Extension="png" ContentType="image/png"/>
  <Default Extension="svg" ContentType="image/svg+xml"/>
  <Default Extension="emf" ContentType="image/x-emf"/>
  <Default Extension="jpeg" ContentType="image/jpeg"/>
  <Default Extension="rels" ContentType="application/vnd.openxmlformats-package.relationships+xml"/>
  <Default Extension="xml" ContentType="application/xml"/>
  <Default Extension="wdp" ContentType="image/vnd.ms-photo"/>
  <Default Extension="tiff" ContentType="image/tiff"/>
  <Default Extension="tif" ContentType="image/tiff"/>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theme/theme3.xml" ContentType="application/vnd.openxmlformats-officedocument.theme+xml"/>
  <Override PartName="/ppt/slideLayouts/slideLayout26.xml" ContentType="application/vnd.openxmlformats-officedocument.presentationml.slideLayout+xml"/>
  <Override PartName="/ppt/theme/theme4.xml" ContentType="application/vnd.openxmlformats-officedocument.theme+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5.xml" ContentType="application/vnd.openxmlformats-officedocument.theme+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theme/theme6.xml" ContentType="application/vnd.openxmlformats-officedocument.theme+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7.xml" ContentType="application/vnd.openxmlformats-officedocument.theme+xml"/>
  <Override PartName="/ppt/slideLayouts/slideLayout35.xml" ContentType="application/vnd.openxmlformats-officedocument.presentationml.slideLayout+xml"/>
  <Override PartName="/ppt/theme/theme8.xml" ContentType="application/vnd.openxmlformats-officedocument.theme+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9.xml" ContentType="application/vnd.openxmlformats-officedocument.theme+xml"/>
  <Override PartName="/ppt/theme/theme10.xml" ContentType="application/vnd.openxmlformats-officedocument.theme+xml"/>
  <Override PartName="/ppt/theme/theme11.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4946" r:id="rId4"/>
    <p:sldMasterId id="2147484967" r:id="rId5"/>
    <p:sldMasterId id="2147484985" r:id="rId6"/>
    <p:sldMasterId id="2147485003" r:id="rId7"/>
    <p:sldMasterId id="2147485029" r:id="rId8"/>
    <p:sldMasterId id="2147485048" r:id="rId9"/>
    <p:sldMasterId id="2147485079" r:id="rId10"/>
    <p:sldMasterId id="2147485108" r:id="rId11"/>
    <p:sldMasterId id="2147485135" r:id="rId12"/>
  </p:sldMasterIdLst>
  <p:notesMasterIdLst>
    <p:notesMasterId r:id="rId105"/>
  </p:notesMasterIdLst>
  <p:handoutMasterIdLst>
    <p:handoutMasterId r:id="rId106"/>
  </p:handoutMasterIdLst>
  <p:sldIdLst>
    <p:sldId id="1860" r:id="rId13"/>
    <p:sldId id="1861" r:id="rId14"/>
    <p:sldId id="1915" r:id="rId15"/>
    <p:sldId id="1881" r:id="rId16"/>
    <p:sldId id="1916" r:id="rId17"/>
    <p:sldId id="1659" r:id="rId18"/>
    <p:sldId id="1883" r:id="rId19"/>
    <p:sldId id="1884" r:id="rId20"/>
    <p:sldId id="1566" r:id="rId21"/>
    <p:sldId id="1612" r:id="rId22"/>
    <p:sldId id="1886" r:id="rId23"/>
    <p:sldId id="1613" r:id="rId24"/>
    <p:sldId id="1614" r:id="rId25"/>
    <p:sldId id="1615" r:id="rId26"/>
    <p:sldId id="1918" r:id="rId27"/>
    <p:sldId id="1887" r:id="rId28"/>
    <p:sldId id="1623" r:id="rId29"/>
    <p:sldId id="1624" r:id="rId30"/>
    <p:sldId id="1853" r:id="rId31"/>
    <p:sldId id="1874" r:id="rId32"/>
    <p:sldId id="1872" r:id="rId33"/>
    <p:sldId id="1893" r:id="rId34"/>
    <p:sldId id="1983" r:id="rId35"/>
    <p:sldId id="1896" r:id="rId36"/>
    <p:sldId id="262" r:id="rId37"/>
    <p:sldId id="263" r:id="rId38"/>
    <p:sldId id="1894" r:id="rId39"/>
    <p:sldId id="1593" r:id="rId40"/>
    <p:sldId id="1634" r:id="rId41"/>
    <p:sldId id="1878" r:id="rId42"/>
    <p:sldId id="1574" r:id="rId43"/>
    <p:sldId id="1982" r:id="rId44"/>
    <p:sldId id="1669" r:id="rId45"/>
    <p:sldId id="1919" r:id="rId46"/>
    <p:sldId id="1897" r:id="rId47"/>
    <p:sldId id="1870" r:id="rId48"/>
    <p:sldId id="332" r:id="rId49"/>
    <p:sldId id="1824" r:id="rId50"/>
    <p:sldId id="1823" r:id="rId51"/>
    <p:sldId id="1917" r:id="rId52"/>
    <p:sldId id="1866" r:id="rId53"/>
    <p:sldId id="1986" r:id="rId54"/>
    <p:sldId id="1985" r:id="rId55"/>
    <p:sldId id="1899" r:id="rId56"/>
    <p:sldId id="1981" r:id="rId57"/>
    <p:sldId id="1577" r:id="rId58"/>
    <p:sldId id="1558" r:id="rId59"/>
    <p:sldId id="1914" r:id="rId60"/>
    <p:sldId id="1840" r:id="rId61"/>
    <p:sldId id="1920" r:id="rId62"/>
    <p:sldId id="1921" r:id="rId63"/>
    <p:sldId id="1922" r:id="rId64"/>
    <p:sldId id="1923" r:id="rId65"/>
    <p:sldId id="1885" r:id="rId66"/>
    <p:sldId id="1924" r:id="rId67"/>
    <p:sldId id="1925" r:id="rId68"/>
    <p:sldId id="1926" r:id="rId69"/>
    <p:sldId id="1927" r:id="rId70"/>
    <p:sldId id="1928" r:id="rId71"/>
    <p:sldId id="1929" r:id="rId72"/>
    <p:sldId id="1930" r:id="rId73"/>
    <p:sldId id="1931" r:id="rId74"/>
    <p:sldId id="1932" r:id="rId75"/>
    <p:sldId id="1933" r:id="rId76"/>
    <p:sldId id="1934" r:id="rId77"/>
    <p:sldId id="1936" r:id="rId78"/>
    <p:sldId id="1937" r:id="rId79"/>
    <p:sldId id="1938" r:id="rId80"/>
    <p:sldId id="1939" r:id="rId81"/>
    <p:sldId id="1940" r:id="rId82"/>
    <p:sldId id="1987" r:id="rId83"/>
    <p:sldId id="1941" r:id="rId84"/>
    <p:sldId id="1942" r:id="rId85"/>
    <p:sldId id="1943" r:id="rId86"/>
    <p:sldId id="1944" r:id="rId87"/>
    <p:sldId id="1945" r:id="rId88"/>
    <p:sldId id="1946" r:id="rId89"/>
    <p:sldId id="1947" r:id="rId90"/>
    <p:sldId id="1948" r:id="rId91"/>
    <p:sldId id="1949" r:id="rId92"/>
    <p:sldId id="1950" r:id="rId93"/>
    <p:sldId id="1951" r:id="rId94"/>
    <p:sldId id="1952" r:id="rId95"/>
    <p:sldId id="1953" r:id="rId96"/>
    <p:sldId id="1954" r:id="rId97"/>
    <p:sldId id="1955" r:id="rId98"/>
    <p:sldId id="1956" r:id="rId99"/>
    <p:sldId id="1960" r:id="rId100"/>
    <p:sldId id="1961" r:id="rId101"/>
    <p:sldId id="1962" r:id="rId102"/>
    <p:sldId id="1963" r:id="rId103"/>
    <p:sldId id="1964" r:id="rId104"/>
  </p:sldIdLst>
  <p:sldSz cx="12192000" cy="6858000"/>
  <p:notesSz cx="6858000" cy="9144000"/>
  <p:defaultTextStyle>
    <a:defPPr>
      <a:defRPr lang="en-US"/>
    </a:defPPr>
    <a:lvl1pPr marL="0" algn="l" defTabSz="914367" rtl="0" eaLnBrk="1" latinLnBrk="0" hangingPunct="1">
      <a:defRPr sz="1765" kern="1200">
        <a:solidFill>
          <a:schemeClr val="tx1"/>
        </a:solidFill>
        <a:latin typeface="+mn-lt"/>
        <a:ea typeface="+mn-ea"/>
        <a:cs typeface="+mn-cs"/>
      </a:defRPr>
    </a:lvl1pPr>
    <a:lvl2pPr marL="457183" algn="l" defTabSz="914367" rtl="0" eaLnBrk="1" latinLnBrk="0" hangingPunct="1">
      <a:defRPr sz="1765" kern="1200">
        <a:solidFill>
          <a:schemeClr val="tx1"/>
        </a:solidFill>
        <a:latin typeface="+mn-lt"/>
        <a:ea typeface="+mn-ea"/>
        <a:cs typeface="+mn-cs"/>
      </a:defRPr>
    </a:lvl2pPr>
    <a:lvl3pPr marL="914367" algn="l" defTabSz="914367" rtl="0" eaLnBrk="1" latinLnBrk="0" hangingPunct="1">
      <a:defRPr sz="1765" kern="1200">
        <a:solidFill>
          <a:schemeClr val="tx1"/>
        </a:solidFill>
        <a:latin typeface="+mn-lt"/>
        <a:ea typeface="+mn-ea"/>
        <a:cs typeface="+mn-cs"/>
      </a:defRPr>
    </a:lvl3pPr>
    <a:lvl4pPr marL="1371550" algn="l" defTabSz="914367" rtl="0" eaLnBrk="1" latinLnBrk="0" hangingPunct="1">
      <a:defRPr sz="1765" kern="1200">
        <a:solidFill>
          <a:schemeClr val="tx1"/>
        </a:solidFill>
        <a:latin typeface="+mn-lt"/>
        <a:ea typeface="+mn-ea"/>
        <a:cs typeface="+mn-cs"/>
      </a:defRPr>
    </a:lvl4pPr>
    <a:lvl5pPr marL="1828734" algn="l" defTabSz="914367" rtl="0" eaLnBrk="1" latinLnBrk="0" hangingPunct="1">
      <a:defRPr sz="1765" kern="1200">
        <a:solidFill>
          <a:schemeClr val="tx1"/>
        </a:solidFill>
        <a:latin typeface="+mn-lt"/>
        <a:ea typeface="+mn-ea"/>
        <a:cs typeface="+mn-cs"/>
      </a:defRPr>
    </a:lvl5pPr>
    <a:lvl6pPr marL="2285918" algn="l" defTabSz="914367" rtl="0" eaLnBrk="1" latinLnBrk="0" hangingPunct="1">
      <a:defRPr sz="1765" kern="1200">
        <a:solidFill>
          <a:schemeClr val="tx1"/>
        </a:solidFill>
        <a:latin typeface="+mn-lt"/>
        <a:ea typeface="+mn-ea"/>
        <a:cs typeface="+mn-cs"/>
      </a:defRPr>
    </a:lvl6pPr>
    <a:lvl7pPr marL="2743101" algn="l" defTabSz="914367" rtl="0" eaLnBrk="1" latinLnBrk="0" hangingPunct="1">
      <a:defRPr sz="1765" kern="1200">
        <a:solidFill>
          <a:schemeClr val="tx1"/>
        </a:solidFill>
        <a:latin typeface="+mn-lt"/>
        <a:ea typeface="+mn-ea"/>
        <a:cs typeface="+mn-cs"/>
      </a:defRPr>
    </a:lvl7pPr>
    <a:lvl8pPr marL="3200284" algn="l" defTabSz="914367" rtl="0" eaLnBrk="1" latinLnBrk="0" hangingPunct="1">
      <a:defRPr sz="1765" kern="1200">
        <a:solidFill>
          <a:schemeClr val="tx1"/>
        </a:solidFill>
        <a:latin typeface="+mn-lt"/>
        <a:ea typeface="+mn-ea"/>
        <a:cs typeface="+mn-cs"/>
      </a:defRPr>
    </a:lvl8pPr>
    <a:lvl9pPr marL="3657469" algn="l" defTabSz="914367" rtl="0" eaLnBrk="1" latinLnBrk="0" hangingPunct="1">
      <a:defRPr sz="1765" kern="1200">
        <a:solidFill>
          <a:schemeClr val="tx1"/>
        </a:solidFill>
        <a:latin typeface="+mn-lt"/>
        <a:ea typeface="+mn-ea"/>
        <a:cs typeface="+mn-cs"/>
      </a:defRPr>
    </a:lvl9pPr>
  </p:defaultTextStyle>
  <p:extLst>
    <p:ext uri="{521415D9-36F7-43E2-AB2F-B90AF26B5E84}">
      <p14:sectionLst xmlns:p14="http://schemas.microsoft.com/office/powerpoint/2010/main">
        <p14:section name="Microsoft Ignite Template" id="{888AB95E-1B7E-4E95-8F39-C5D0E8372BC2}">
          <p14:sldIdLst>
            <p14:sldId id="1860"/>
            <p14:sldId id="1861"/>
            <p14:sldId id="1915"/>
            <p14:sldId id="1881"/>
            <p14:sldId id="1916"/>
            <p14:sldId id="1659"/>
            <p14:sldId id="1883"/>
            <p14:sldId id="1884"/>
            <p14:sldId id="1566"/>
            <p14:sldId id="1612"/>
            <p14:sldId id="1886"/>
            <p14:sldId id="1613"/>
            <p14:sldId id="1614"/>
            <p14:sldId id="1615"/>
            <p14:sldId id="1918"/>
            <p14:sldId id="1887"/>
            <p14:sldId id="1623"/>
            <p14:sldId id="1624"/>
            <p14:sldId id="1853"/>
            <p14:sldId id="1874"/>
            <p14:sldId id="1872"/>
            <p14:sldId id="1893"/>
            <p14:sldId id="1983"/>
            <p14:sldId id="1896"/>
            <p14:sldId id="262"/>
            <p14:sldId id="263"/>
            <p14:sldId id="1894"/>
            <p14:sldId id="1593"/>
            <p14:sldId id="1634"/>
            <p14:sldId id="1878"/>
            <p14:sldId id="1574"/>
            <p14:sldId id="1982"/>
            <p14:sldId id="1669"/>
            <p14:sldId id="1919"/>
            <p14:sldId id="1897"/>
            <p14:sldId id="1870"/>
            <p14:sldId id="332"/>
            <p14:sldId id="1824"/>
            <p14:sldId id="1823"/>
            <p14:sldId id="1917"/>
            <p14:sldId id="1866"/>
            <p14:sldId id="1986"/>
            <p14:sldId id="1985"/>
            <p14:sldId id="1899"/>
            <p14:sldId id="1981"/>
            <p14:sldId id="1577"/>
            <p14:sldId id="1558"/>
            <p14:sldId id="1914"/>
            <p14:sldId id="1840"/>
            <p14:sldId id="1920"/>
            <p14:sldId id="1921"/>
            <p14:sldId id="1922"/>
            <p14:sldId id="1923"/>
            <p14:sldId id="1885"/>
            <p14:sldId id="1924"/>
            <p14:sldId id="1925"/>
            <p14:sldId id="1926"/>
            <p14:sldId id="1927"/>
            <p14:sldId id="1928"/>
            <p14:sldId id="1929"/>
            <p14:sldId id="1930"/>
            <p14:sldId id="1931"/>
            <p14:sldId id="1932"/>
            <p14:sldId id="1933"/>
            <p14:sldId id="1934"/>
            <p14:sldId id="1936"/>
            <p14:sldId id="1937"/>
            <p14:sldId id="1938"/>
            <p14:sldId id="1939"/>
            <p14:sldId id="1940"/>
            <p14:sldId id="1987"/>
            <p14:sldId id="1941"/>
            <p14:sldId id="1942"/>
            <p14:sldId id="1943"/>
            <p14:sldId id="1944"/>
            <p14:sldId id="1945"/>
            <p14:sldId id="1946"/>
            <p14:sldId id="1947"/>
            <p14:sldId id="1948"/>
            <p14:sldId id="1949"/>
            <p14:sldId id="1950"/>
            <p14:sldId id="1951"/>
            <p14:sldId id="1952"/>
            <p14:sldId id="1953"/>
            <p14:sldId id="1954"/>
            <p14:sldId id="1955"/>
            <p14:sldId id="1956"/>
            <p14:sldId id="1960"/>
            <p14:sldId id="1961"/>
            <p14:sldId id="1962"/>
            <p14:sldId id="1963"/>
            <p14:sldId id="1964"/>
          </p14:sldIdLst>
        </p14:section>
      </p14:sectionLst>
    </p:ext>
    <p:ext uri="{EFAFB233-063F-42B5-8137-9DF3F51BA10A}">
      <p15:sldGuideLst xmlns:p15="http://schemas.microsoft.com/office/powerpoint/2012/main"/>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Saku Uchikawa" initials="SU" lastIdx="11" clrIdx="0"/>
  <p:cmAuthor id="1" name="Mary Feil-Jacobs" initials="MFJ" lastIdx="43" clrIdx="1"/>
  <p:cmAuthor id="2" name="Monica Lueder" initials="ML" lastIdx="22" clrIdx="2">
    <p:extLst>
      <p:ext uri="{19B8F6BF-5375-455C-9EA6-DF929625EA0E}">
        <p15:presenceInfo xmlns:p15="http://schemas.microsoft.com/office/powerpoint/2012/main" userId="S-1-5-21-2127521184-1604012920-1887927527-2598260" providerId="AD"/>
      </p:ext>
    </p:extLst>
  </p:cmAuthor>
  <p:cmAuthor id="3" name="Mary Feil-Jacobs" initials="MF" lastIdx="28" clrIdx="3">
    <p:extLst>
      <p:ext uri="{19B8F6BF-5375-455C-9EA6-DF929625EA0E}">
        <p15:presenceInfo xmlns:p15="http://schemas.microsoft.com/office/powerpoint/2012/main" userId="S-1-5-21-2127521184-1604012920-1887927527-65006" providerId="AD"/>
      </p:ext>
    </p:extLst>
  </p:cmAuthor>
  <p:cmAuthor id="4" name="Caitlyn Ryan" initials="CR" lastIdx="46" clrIdx="4">
    <p:extLst>
      <p:ext uri="{19B8F6BF-5375-455C-9EA6-DF929625EA0E}">
        <p15:presenceInfo xmlns:p15="http://schemas.microsoft.com/office/powerpoint/2012/main" userId="S-1-5-21-383413107-1061881802-891584314-12522"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B570"/>
    <a:srgbClr val="0078D4"/>
    <a:srgbClr val="127C0F"/>
    <a:srgbClr val="E6E6E6"/>
    <a:srgbClr val="BDBDBD"/>
    <a:srgbClr val="D83B01"/>
    <a:srgbClr val="D2D2D2"/>
    <a:srgbClr val="FFB900"/>
    <a:srgbClr val="303030"/>
    <a:srgbClr val="73737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543" autoAdjust="0"/>
    <p:restoredTop sz="70627" autoAdjust="0"/>
  </p:normalViewPr>
  <p:slideViewPr>
    <p:cSldViewPr snapToGrid="0">
      <p:cViewPr varScale="1">
        <p:scale>
          <a:sx n="80" d="100"/>
          <a:sy n="80" d="100"/>
        </p:scale>
        <p:origin x="939" y="54"/>
      </p:cViewPr>
      <p:guideLst/>
    </p:cSldViewPr>
  </p:slideViewPr>
  <p:outlineViewPr>
    <p:cViewPr>
      <p:scale>
        <a:sx n="33" d="100"/>
        <a:sy n="33" d="100"/>
      </p:scale>
      <p:origin x="0" y="-6516"/>
    </p:cViewPr>
  </p:outlineViewPr>
  <p:notesTextViewPr>
    <p:cViewPr>
      <p:scale>
        <a:sx n="3" d="2"/>
        <a:sy n="3" d="2"/>
      </p:scale>
      <p:origin x="0" y="0"/>
    </p:cViewPr>
  </p:notesTextViewPr>
  <p:sorterViewPr>
    <p:cViewPr>
      <p:scale>
        <a:sx n="33" d="100"/>
        <a:sy n="33" d="100"/>
      </p:scale>
      <p:origin x="0" y="-1344"/>
    </p:cViewPr>
  </p:sorterViewPr>
  <p:notesViewPr>
    <p:cSldViewPr snapToGrid="0" showGuides="1">
      <p:cViewPr varScale="1">
        <p:scale>
          <a:sx n="75" d="100"/>
          <a:sy n="75" d="100"/>
        </p:scale>
        <p:origin x="2766" y="36"/>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14.xml"/><Relationship Id="rId21" Type="http://schemas.openxmlformats.org/officeDocument/2006/relationships/slide" Target="slides/slide9.xml"/><Relationship Id="rId42" Type="http://schemas.openxmlformats.org/officeDocument/2006/relationships/slide" Target="slides/slide30.xml"/><Relationship Id="rId47" Type="http://schemas.openxmlformats.org/officeDocument/2006/relationships/slide" Target="slides/slide35.xml"/><Relationship Id="rId63" Type="http://schemas.openxmlformats.org/officeDocument/2006/relationships/slide" Target="slides/slide51.xml"/><Relationship Id="rId68" Type="http://schemas.openxmlformats.org/officeDocument/2006/relationships/slide" Target="slides/slide56.xml"/><Relationship Id="rId84" Type="http://schemas.openxmlformats.org/officeDocument/2006/relationships/slide" Target="slides/slide72.xml"/><Relationship Id="rId89" Type="http://schemas.openxmlformats.org/officeDocument/2006/relationships/slide" Target="slides/slide77.xml"/><Relationship Id="rId112"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4.xml"/><Relationship Id="rId29" Type="http://schemas.openxmlformats.org/officeDocument/2006/relationships/slide" Target="slides/slide17.xml"/><Relationship Id="rId107" Type="http://schemas.openxmlformats.org/officeDocument/2006/relationships/commentAuthors" Target="commentAuthors.xml"/><Relationship Id="rId11" Type="http://schemas.openxmlformats.org/officeDocument/2006/relationships/slideMaster" Target="slideMasters/slideMaster8.xml"/><Relationship Id="rId24" Type="http://schemas.openxmlformats.org/officeDocument/2006/relationships/slide" Target="slides/slide12.xml"/><Relationship Id="rId32" Type="http://schemas.openxmlformats.org/officeDocument/2006/relationships/slide" Target="slides/slide20.xml"/><Relationship Id="rId37" Type="http://schemas.openxmlformats.org/officeDocument/2006/relationships/slide" Target="slides/slide25.xml"/><Relationship Id="rId40" Type="http://schemas.openxmlformats.org/officeDocument/2006/relationships/slide" Target="slides/slide28.xml"/><Relationship Id="rId45" Type="http://schemas.openxmlformats.org/officeDocument/2006/relationships/slide" Target="slides/slide33.xml"/><Relationship Id="rId53" Type="http://schemas.openxmlformats.org/officeDocument/2006/relationships/slide" Target="slides/slide41.xml"/><Relationship Id="rId58" Type="http://schemas.openxmlformats.org/officeDocument/2006/relationships/slide" Target="slides/slide46.xml"/><Relationship Id="rId66" Type="http://schemas.openxmlformats.org/officeDocument/2006/relationships/slide" Target="slides/slide54.xml"/><Relationship Id="rId74" Type="http://schemas.openxmlformats.org/officeDocument/2006/relationships/slide" Target="slides/slide62.xml"/><Relationship Id="rId79" Type="http://schemas.openxmlformats.org/officeDocument/2006/relationships/slide" Target="slides/slide67.xml"/><Relationship Id="rId87" Type="http://schemas.openxmlformats.org/officeDocument/2006/relationships/slide" Target="slides/slide75.xml"/><Relationship Id="rId102" Type="http://schemas.openxmlformats.org/officeDocument/2006/relationships/slide" Target="slides/slide90.xml"/><Relationship Id="rId110" Type="http://schemas.openxmlformats.org/officeDocument/2006/relationships/theme" Target="theme/theme1.xml"/><Relationship Id="rId5" Type="http://schemas.openxmlformats.org/officeDocument/2006/relationships/slideMaster" Target="slideMasters/slideMaster2.xml"/><Relationship Id="rId61" Type="http://schemas.openxmlformats.org/officeDocument/2006/relationships/slide" Target="slides/slide49.xml"/><Relationship Id="rId82" Type="http://schemas.openxmlformats.org/officeDocument/2006/relationships/slide" Target="slides/slide70.xml"/><Relationship Id="rId90" Type="http://schemas.openxmlformats.org/officeDocument/2006/relationships/slide" Target="slides/slide78.xml"/><Relationship Id="rId95" Type="http://schemas.openxmlformats.org/officeDocument/2006/relationships/slide" Target="slides/slide83.xml"/><Relationship Id="rId19" Type="http://schemas.openxmlformats.org/officeDocument/2006/relationships/slide" Target="slides/slide7.xml"/><Relationship Id="rId14" Type="http://schemas.openxmlformats.org/officeDocument/2006/relationships/slide" Target="slides/slide2.xml"/><Relationship Id="rId22" Type="http://schemas.openxmlformats.org/officeDocument/2006/relationships/slide" Target="slides/slide10.xml"/><Relationship Id="rId27" Type="http://schemas.openxmlformats.org/officeDocument/2006/relationships/slide" Target="slides/slide15.xml"/><Relationship Id="rId30" Type="http://schemas.openxmlformats.org/officeDocument/2006/relationships/slide" Target="slides/slide18.xml"/><Relationship Id="rId35" Type="http://schemas.openxmlformats.org/officeDocument/2006/relationships/slide" Target="slides/slide23.xml"/><Relationship Id="rId43" Type="http://schemas.openxmlformats.org/officeDocument/2006/relationships/slide" Target="slides/slide31.xml"/><Relationship Id="rId48" Type="http://schemas.openxmlformats.org/officeDocument/2006/relationships/slide" Target="slides/slide36.xml"/><Relationship Id="rId56" Type="http://schemas.openxmlformats.org/officeDocument/2006/relationships/slide" Target="slides/slide44.xml"/><Relationship Id="rId64" Type="http://schemas.openxmlformats.org/officeDocument/2006/relationships/slide" Target="slides/slide52.xml"/><Relationship Id="rId69" Type="http://schemas.openxmlformats.org/officeDocument/2006/relationships/slide" Target="slides/slide57.xml"/><Relationship Id="rId77" Type="http://schemas.openxmlformats.org/officeDocument/2006/relationships/slide" Target="slides/slide65.xml"/><Relationship Id="rId100" Type="http://schemas.openxmlformats.org/officeDocument/2006/relationships/slide" Target="slides/slide88.xml"/><Relationship Id="rId105" Type="http://schemas.openxmlformats.org/officeDocument/2006/relationships/notesMaster" Target="notesMasters/notesMaster1.xml"/><Relationship Id="rId8" Type="http://schemas.openxmlformats.org/officeDocument/2006/relationships/slideMaster" Target="slideMasters/slideMaster5.xml"/><Relationship Id="rId51" Type="http://schemas.openxmlformats.org/officeDocument/2006/relationships/slide" Target="slides/slide39.xml"/><Relationship Id="rId72" Type="http://schemas.openxmlformats.org/officeDocument/2006/relationships/slide" Target="slides/slide60.xml"/><Relationship Id="rId80" Type="http://schemas.openxmlformats.org/officeDocument/2006/relationships/slide" Target="slides/slide68.xml"/><Relationship Id="rId85" Type="http://schemas.openxmlformats.org/officeDocument/2006/relationships/slide" Target="slides/slide73.xml"/><Relationship Id="rId93" Type="http://schemas.openxmlformats.org/officeDocument/2006/relationships/slide" Target="slides/slide81.xml"/><Relationship Id="rId98" Type="http://schemas.openxmlformats.org/officeDocument/2006/relationships/slide" Target="slides/slide86.xml"/><Relationship Id="rId3" Type="http://schemas.openxmlformats.org/officeDocument/2006/relationships/customXml" Target="../customXml/item3.xml"/><Relationship Id="rId12" Type="http://schemas.openxmlformats.org/officeDocument/2006/relationships/slideMaster" Target="slideMasters/slideMaster9.xml"/><Relationship Id="rId17" Type="http://schemas.openxmlformats.org/officeDocument/2006/relationships/slide" Target="slides/slide5.xml"/><Relationship Id="rId25" Type="http://schemas.openxmlformats.org/officeDocument/2006/relationships/slide" Target="slides/slide13.xml"/><Relationship Id="rId33" Type="http://schemas.openxmlformats.org/officeDocument/2006/relationships/slide" Target="slides/slide21.xml"/><Relationship Id="rId38" Type="http://schemas.openxmlformats.org/officeDocument/2006/relationships/slide" Target="slides/slide26.xml"/><Relationship Id="rId46" Type="http://schemas.openxmlformats.org/officeDocument/2006/relationships/slide" Target="slides/slide34.xml"/><Relationship Id="rId59" Type="http://schemas.openxmlformats.org/officeDocument/2006/relationships/slide" Target="slides/slide47.xml"/><Relationship Id="rId67" Type="http://schemas.openxmlformats.org/officeDocument/2006/relationships/slide" Target="slides/slide55.xml"/><Relationship Id="rId103" Type="http://schemas.openxmlformats.org/officeDocument/2006/relationships/slide" Target="slides/slide91.xml"/><Relationship Id="rId108" Type="http://schemas.openxmlformats.org/officeDocument/2006/relationships/presProps" Target="presProps.xml"/><Relationship Id="rId20" Type="http://schemas.openxmlformats.org/officeDocument/2006/relationships/slide" Target="slides/slide8.xml"/><Relationship Id="rId41" Type="http://schemas.openxmlformats.org/officeDocument/2006/relationships/slide" Target="slides/slide29.xml"/><Relationship Id="rId54" Type="http://schemas.openxmlformats.org/officeDocument/2006/relationships/slide" Target="slides/slide42.xml"/><Relationship Id="rId62" Type="http://schemas.openxmlformats.org/officeDocument/2006/relationships/slide" Target="slides/slide50.xml"/><Relationship Id="rId70" Type="http://schemas.openxmlformats.org/officeDocument/2006/relationships/slide" Target="slides/slide58.xml"/><Relationship Id="rId75" Type="http://schemas.openxmlformats.org/officeDocument/2006/relationships/slide" Target="slides/slide63.xml"/><Relationship Id="rId83" Type="http://schemas.openxmlformats.org/officeDocument/2006/relationships/slide" Target="slides/slide71.xml"/><Relationship Id="rId88" Type="http://schemas.openxmlformats.org/officeDocument/2006/relationships/slide" Target="slides/slide76.xml"/><Relationship Id="rId91" Type="http://schemas.openxmlformats.org/officeDocument/2006/relationships/slide" Target="slides/slide79.xml"/><Relationship Id="rId96" Type="http://schemas.openxmlformats.org/officeDocument/2006/relationships/slide" Target="slides/slide84.xml"/><Relationship Id="rId111"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3.xml"/><Relationship Id="rId23" Type="http://schemas.openxmlformats.org/officeDocument/2006/relationships/slide" Target="slides/slide11.xml"/><Relationship Id="rId28" Type="http://schemas.openxmlformats.org/officeDocument/2006/relationships/slide" Target="slides/slide16.xml"/><Relationship Id="rId36" Type="http://schemas.openxmlformats.org/officeDocument/2006/relationships/slide" Target="slides/slide24.xml"/><Relationship Id="rId49" Type="http://schemas.openxmlformats.org/officeDocument/2006/relationships/slide" Target="slides/slide37.xml"/><Relationship Id="rId57" Type="http://schemas.openxmlformats.org/officeDocument/2006/relationships/slide" Target="slides/slide45.xml"/><Relationship Id="rId106" Type="http://schemas.openxmlformats.org/officeDocument/2006/relationships/handoutMaster" Target="handoutMasters/handoutMaster1.xml"/><Relationship Id="rId10" Type="http://schemas.openxmlformats.org/officeDocument/2006/relationships/slideMaster" Target="slideMasters/slideMaster7.xml"/><Relationship Id="rId31" Type="http://schemas.openxmlformats.org/officeDocument/2006/relationships/slide" Target="slides/slide19.xml"/><Relationship Id="rId44" Type="http://schemas.openxmlformats.org/officeDocument/2006/relationships/slide" Target="slides/slide32.xml"/><Relationship Id="rId52" Type="http://schemas.openxmlformats.org/officeDocument/2006/relationships/slide" Target="slides/slide40.xml"/><Relationship Id="rId60" Type="http://schemas.openxmlformats.org/officeDocument/2006/relationships/slide" Target="slides/slide48.xml"/><Relationship Id="rId65" Type="http://schemas.openxmlformats.org/officeDocument/2006/relationships/slide" Target="slides/slide53.xml"/><Relationship Id="rId73" Type="http://schemas.openxmlformats.org/officeDocument/2006/relationships/slide" Target="slides/slide61.xml"/><Relationship Id="rId78" Type="http://schemas.openxmlformats.org/officeDocument/2006/relationships/slide" Target="slides/slide66.xml"/><Relationship Id="rId81" Type="http://schemas.openxmlformats.org/officeDocument/2006/relationships/slide" Target="slides/slide69.xml"/><Relationship Id="rId86" Type="http://schemas.openxmlformats.org/officeDocument/2006/relationships/slide" Target="slides/slide74.xml"/><Relationship Id="rId94" Type="http://schemas.openxmlformats.org/officeDocument/2006/relationships/slide" Target="slides/slide82.xml"/><Relationship Id="rId99" Type="http://schemas.openxmlformats.org/officeDocument/2006/relationships/slide" Target="slides/slide87.xml"/><Relationship Id="rId101" Type="http://schemas.openxmlformats.org/officeDocument/2006/relationships/slide" Target="slides/slide89.xml"/><Relationship Id="rId4" Type="http://schemas.openxmlformats.org/officeDocument/2006/relationships/slideMaster" Target="slideMasters/slideMaster1.xml"/><Relationship Id="rId9" Type="http://schemas.openxmlformats.org/officeDocument/2006/relationships/slideMaster" Target="slideMasters/slideMaster6.xml"/><Relationship Id="rId13" Type="http://schemas.openxmlformats.org/officeDocument/2006/relationships/slide" Target="slides/slide1.xml"/><Relationship Id="rId18" Type="http://schemas.openxmlformats.org/officeDocument/2006/relationships/slide" Target="slides/slide6.xml"/><Relationship Id="rId39" Type="http://schemas.openxmlformats.org/officeDocument/2006/relationships/slide" Target="slides/slide27.xml"/><Relationship Id="rId109" Type="http://schemas.openxmlformats.org/officeDocument/2006/relationships/viewProps" Target="viewProps.xml"/><Relationship Id="rId34" Type="http://schemas.openxmlformats.org/officeDocument/2006/relationships/slide" Target="slides/slide22.xml"/><Relationship Id="rId50" Type="http://schemas.openxmlformats.org/officeDocument/2006/relationships/slide" Target="slides/slide38.xml"/><Relationship Id="rId55" Type="http://schemas.openxmlformats.org/officeDocument/2006/relationships/slide" Target="slides/slide43.xml"/><Relationship Id="rId76" Type="http://schemas.openxmlformats.org/officeDocument/2006/relationships/slide" Target="slides/slide64.xml"/><Relationship Id="rId97" Type="http://schemas.openxmlformats.org/officeDocument/2006/relationships/slide" Target="slides/slide85.xml"/><Relationship Id="rId104" Type="http://schemas.openxmlformats.org/officeDocument/2006/relationships/slide" Target="slides/slide92.xml"/><Relationship Id="rId7" Type="http://schemas.openxmlformats.org/officeDocument/2006/relationships/slideMaster" Target="slideMasters/slideMaster4.xml"/><Relationship Id="rId71" Type="http://schemas.openxmlformats.org/officeDocument/2006/relationships/slide" Target="slides/slide59.xml"/><Relationship Id="rId92" Type="http://schemas.openxmlformats.org/officeDocument/2006/relationships/slide" Target="slides/slide80.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esar De la Torre" userId="f9c14db2e5fef70d" providerId="LiveId" clId="{9E8F3064-462D-4DF0-B71F-5EEAC00AF8CB}"/>
    <pc:docChg chg="undo redo custSel addSld delSld modSld sldOrd modSection">
      <pc:chgData name="Cesar De la Torre" userId="f9c14db2e5fef70d" providerId="LiveId" clId="{9E8F3064-462D-4DF0-B71F-5EEAC00AF8CB}" dt="2018-09-28T12:53:52.629" v="3354" actId="14100"/>
      <pc:docMkLst>
        <pc:docMk/>
      </pc:docMkLst>
      <pc:sldChg chg="addSp delSp modSp delAnim modAnim">
        <pc:chgData name="Cesar De la Torre" userId="f9c14db2e5fef70d" providerId="LiveId" clId="{9E8F3064-462D-4DF0-B71F-5EEAC00AF8CB}" dt="2018-09-27T14:40:09.025" v="2731" actId="1076"/>
        <pc:sldMkLst>
          <pc:docMk/>
          <pc:sldMk cId="3438451888" sldId="332"/>
        </pc:sldMkLst>
        <pc:spChg chg="mod">
          <ac:chgData name="Cesar De la Torre" userId="f9c14db2e5fef70d" providerId="LiveId" clId="{9E8F3064-462D-4DF0-B71F-5EEAC00AF8CB}" dt="2018-09-27T14:39:55.986" v="2727" actId="14100"/>
          <ac:spMkLst>
            <pc:docMk/>
            <pc:sldMk cId="3438451888" sldId="332"/>
            <ac:spMk id="2" creationId="{C7C40759-6BC0-D646-94D0-1602CDD19C95}"/>
          </ac:spMkLst>
        </pc:spChg>
        <pc:spChg chg="del">
          <ac:chgData name="Cesar De la Torre" userId="f9c14db2e5fef70d" providerId="LiveId" clId="{9E8F3064-462D-4DF0-B71F-5EEAC00AF8CB}" dt="2018-09-26T01:51:36.226" v="2376" actId="478"/>
          <ac:spMkLst>
            <pc:docMk/>
            <pc:sldMk cId="3438451888" sldId="332"/>
            <ac:spMk id="6" creationId="{8173593E-2C63-734E-8F01-704684AA2389}"/>
          </ac:spMkLst>
        </pc:spChg>
        <pc:spChg chg="mod">
          <ac:chgData name="Cesar De la Torre" userId="f9c14db2e5fef70d" providerId="LiveId" clId="{9E8F3064-462D-4DF0-B71F-5EEAC00AF8CB}" dt="2018-09-26T01:52:11.066" v="2380" actId="20577"/>
          <ac:spMkLst>
            <pc:docMk/>
            <pc:sldMk cId="3438451888" sldId="332"/>
            <ac:spMk id="33" creationId="{74744E9E-5D52-3543-81BC-F04A904E1313}"/>
          </ac:spMkLst>
        </pc:spChg>
        <pc:spChg chg="del">
          <ac:chgData name="Cesar De la Torre" userId="f9c14db2e5fef70d" providerId="LiveId" clId="{9E8F3064-462D-4DF0-B71F-5EEAC00AF8CB}" dt="2018-09-26T01:53:48.758" v="2392" actId="478"/>
          <ac:spMkLst>
            <pc:docMk/>
            <pc:sldMk cId="3438451888" sldId="332"/>
            <ac:spMk id="35" creationId="{B3B67933-DA58-B245-AC18-D8D815AA2C9F}"/>
          </ac:spMkLst>
        </pc:spChg>
        <pc:spChg chg="add mod">
          <ac:chgData name="Cesar De la Torre" userId="f9c14db2e5fef70d" providerId="LiveId" clId="{9E8F3064-462D-4DF0-B71F-5EEAC00AF8CB}" dt="2018-09-27T14:39:16.069" v="2721" actId="1076"/>
          <ac:spMkLst>
            <pc:docMk/>
            <pc:sldMk cId="3438451888" sldId="332"/>
            <ac:spMk id="42" creationId="{AB38FD51-341B-470C-8412-0F61EBC489BC}"/>
          </ac:spMkLst>
        </pc:spChg>
        <pc:spChg chg="del mod">
          <ac:chgData name="Cesar De la Torre" userId="f9c14db2e5fef70d" providerId="LiveId" clId="{9E8F3064-462D-4DF0-B71F-5EEAC00AF8CB}" dt="2018-09-27T14:37:21.601" v="2703" actId="478"/>
          <ac:spMkLst>
            <pc:docMk/>
            <pc:sldMk cId="3438451888" sldId="332"/>
            <ac:spMk id="54" creationId="{231149CD-DA58-1645-A2FE-450EDA45287F}"/>
          </ac:spMkLst>
        </pc:spChg>
        <pc:spChg chg="mod">
          <ac:chgData name="Cesar De la Torre" userId="f9c14db2e5fef70d" providerId="LiveId" clId="{9E8F3064-462D-4DF0-B71F-5EEAC00AF8CB}" dt="2018-09-26T01:56:23.361" v="2412" actId="20577"/>
          <ac:spMkLst>
            <pc:docMk/>
            <pc:sldMk cId="3438451888" sldId="332"/>
            <ac:spMk id="58" creationId="{A5408770-1693-064C-A8B1-923D409FEEE5}"/>
          </ac:spMkLst>
        </pc:spChg>
        <pc:spChg chg="mod">
          <ac:chgData name="Cesar De la Torre" userId="f9c14db2e5fef70d" providerId="LiveId" clId="{9E8F3064-462D-4DF0-B71F-5EEAC00AF8CB}" dt="2018-09-27T14:40:09.025" v="2731" actId="1076"/>
          <ac:spMkLst>
            <pc:docMk/>
            <pc:sldMk cId="3438451888" sldId="332"/>
            <ac:spMk id="59" creationId="{1FDE9A19-9ACB-D048-A3A7-87B30CD6E859}"/>
          </ac:spMkLst>
        </pc:spChg>
        <pc:spChg chg="del mod topLvl">
          <ac:chgData name="Cesar De la Torre" userId="f9c14db2e5fef70d" providerId="LiveId" clId="{9E8F3064-462D-4DF0-B71F-5EEAC00AF8CB}" dt="2018-09-26T01:52:57.914" v="2388" actId="478"/>
          <ac:spMkLst>
            <pc:docMk/>
            <pc:sldMk cId="3438451888" sldId="332"/>
            <ac:spMk id="72" creationId="{295D3E31-1313-4400-8710-95A0EAA9B948}"/>
          </ac:spMkLst>
        </pc:spChg>
        <pc:spChg chg="del mod topLvl">
          <ac:chgData name="Cesar De la Torre" userId="f9c14db2e5fef70d" providerId="LiveId" clId="{9E8F3064-462D-4DF0-B71F-5EEAC00AF8CB}" dt="2018-09-26T01:52:55.989" v="2387" actId="478"/>
          <ac:spMkLst>
            <pc:docMk/>
            <pc:sldMk cId="3438451888" sldId="332"/>
            <ac:spMk id="73" creationId="{2AB3164D-F2C3-4479-80D5-034834C32330}"/>
          </ac:spMkLst>
        </pc:spChg>
        <pc:spChg chg="del mod topLvl">
          <ac:chgData name="Cesar De la Torre" userId="f9c14db2e5fef70d" providerId="LiveId" clId="{9E8F3064-462D-4DF0-B71F-5EEAC00AF8CB}" dt="2018-09-26T01:55:06.479" v="2400" actId="478"/>
          <ac:spMkLst>
            <pc:docMk/>
            <pc:sldMk cId="3438451888" sldId="332"/>
            <ac:spMk id="74" creationId="{E7A3EC43-CE97-4E16-8AC6-C7C1F31B9A13}"/>
          </ac:spMkLst>
        </pc:spChg>
        <pc:spChg chg="add mod">
          <ac:chgData name="Cesar De la Torre" userId="f9c14db2e5fef70d" providerId="LiveId" clId="{9E8F3064-462D-4DF0-B71F-5EEAC00AF8CB}" dt="2018-09-26T01:56:09.661" v="2403" actId="207"/>
          <ac:spMkLst>
            <pc:docMk/>
            <pc:sldMk cId="3438451888" sldId="332"/>
            <ac:spMk id="111" creationId="{9F497409-2222-4C15-A540-EAB4D5371B57}"/>
          </ac:spMkLst>
        </pc:spChg>
        <pc:grpChg chg="del">
          <ac:chgData name="Cesar De la Torre" userId="f9c14db2e5fef70d" providerId="LiveId" clId="{9E8F3064-462D-4DF0-B71F-5EEAC00AF8CB}" dt="2018-09-26T01:51:43.234" v="2377" actId="478"/>
          <ac:grpSpMkLst>
            <pc:docMk/>
            <pc:sldMk cId="3438451888" sldId="332"/>
            <ac:grpSpMk id="5" creationId="{E8B09297-F644-2648-8472-BA83913788C2}"/>
          </ac:grpSpMkLst>
        </pc:grpChg>
        <pc:grpChg chg="add mod">
          <ac:chgData name="Cesar De la Torre" userId="f9c14db2e5fef70d" providerId="LiveId" clId="{9E8F3064-462D-4DF0-B71F-5EEAC00AF8CB}" dt="2018-09-26T01:54:16.715" v="2393" actId="164"/>
          <ac:grpSpMkLst>
            <pc:docMk/>
            <pc:sldMk cId="3438451888" sldId="332"/>
            <ac:grpSpMk id="7" creationId="{2F9A61BC-624D-49BC-A973-833FAC64F90F}"/>
          </ac:grpSpMkLst>
        </pc:grpChg>
        <pc:grpChg chg="add mod">
          <ac:chgData name="Cesar De la Torre" userId="f9c14db2e5fef70d" providerId="LiveId" clId="{9E8F3064-462D-4DF0-B71F-5EEAC00AF8CB}" dt="2018-09-26T01:54:47.915" v="2397" actId="164"/>
          <ac:grpSpMkLst>
            <pc:docMk/>
            <pc:sldMk cId="3438451888" sldId="332"/>
            <ac:grpSpMk id="8" creationId="{7A79D95F-0521-4187-A6C7-F49D8ACAC417}"/>
          </ac:grpSpMkLst>
        </pc:grpChg>
        <pc:grpChg chg="mod">
          <ac:chgData name="Cesar De la Torre" userId="f9c14db2e5fef70d" providerId="LiveId" clId="{9E8F3064-462D-4DF0-B71F-5EEAC00AF8CB}" dt="2018-09-26T01:54:16.715" v="2393" actId="164"/>
          <ac:grpSpMkLst>
            <pc:docMk/>
            <pc:sldMk cId="3438451888" sldId="332"/>
            <ac:grpSpMk id="16" creationId="{FE552309-0323-6243-BEB4-798C81DB84EF}"/>
          </ac:grpSpMkLst>
        </pc:grpChg>
        <pc:grpChg chg="mod">
          <ac:chgData name="Cesar De la Torre" userId="f9c14db2e5fef70d" providerId="LiveId" clId="{9E8F3064-462D-4DF0-B71F-5EEAC00AF8CB}" dt="2018-09-26T01:54:47.915" v="2397" actId="164"/>
          <ac:grpSpMkLst>
            <pc:docMk/>
            <pc:sldMk cId="3438451888" sldId="332"/>
            <ac:grpSpMk id="19" creationId="{53338F89-E332-1D4A-BF0D-1D38FA8F0816}"/>
          </ac:grpSpMkLst>
        </pc:grpChg>
        <pc:grpChg chg="del">
          <ac:chgData name="Cesar De la Torre" userId="f9c14db2e5fef70d" providerId="LiveId" clId="{9E8F3064-462D-4DF0-B71F-5EEAC00AF8CB}" dt="2018-09-26T01:51:43.234" v="2377" actId="478"/>
          <ac:grpSpMkLst>
            <pc:docMk/>
            <pc:sldMk cId="3438451888" sldId="332"/>
            <ac:grpSpMk id="42" creationId="{D8C0F1DC-6520-D245-9F8C-75588566DE34}"/>
          </ac:grpSpMkLst>
        </pc:grpChg>
        <pc:grpChg chg="add del mod">
          <ac:chgData name="Cesar De la Torre" userId="f9c14db2e5fef70d" providerId="LiveId" clId="{9E8F3064-462D-4DF0-B71F-5EEAC00AF8CB}" dt="2018-09-26T01:52:48.423" v="2385" actId="165"/>
          <ac:grpSpMkLst>
            <pc:docMk/>
            <pc:sldMk cId="3438451888" sldId="332"/>
            <ac:grpSpMk id="49" creationId="{2CADD0BD-73FC-41FF-940A-C1EF7E580417}"/>
          </ac:grpSpMkLst>
        </pc:grpChg>
        <pc:grpChg chg="del">
          <ac:chgData name="Cesar De la Torre" userId="f9c14db2e5fef70d" providerId="LiveId" clId="{9E8F3064-462D-4DF0-B71F-5EEAC00AF8CB}" dt="2018-09-26T01:51:43.234" v="2377" actId="478"/>
          <ac:grpSpMkLst>
            <pc:docMk/>
            <pc:sldMk cId="3438451888" sldId="332"/>
            <ac:grpSpMk id="50" creationId="{059769BF-3E33-0E45-99FF-900D9DAD7B36}"/>
          </ac:grpSpMkLst>
        </pc:grpChg>
        <pc:grpChg chg="del mod topLvl">
          <ac:chgData name="Cesar De la Torre" userId="f9c14db2e5fef70d" providerId="LiveId" clId="{9E8F3064-462D-4DF0-B71F-5EEAC00AF8CB}" dt="2018-09-26T01:52:53.614" v="2386" actId="165"/>
          <ac:grpSpMkLst>
            <pc:docMk/>
            <pc:sldMk cId="3438451888" sldId="332"/>
            <ac:grpSpMk id="55" creationId="{41359251-F07D-4CCC-ABD7-E0D20D4F81A8}"/>
          </ac:grpSpMkLst>
        </pc:grpChg>
        <pc:grpChg chg="del mod topLvl">
          <ac:chgData name="Cesar De la Torre" userId="f9c14db2e5fef70d" providerId="LiveId" clId="{9E8F3064-462D-4DF0-B71F-5EEAC00AF8CB}" dt="2018-09-26T01:55:06.479" v="2400" actId="478"/>
          <ac:grpSpMkLst>
            <pc:docMk/>
            <pc:sldMk cId="3438451888" sldId="332"/>
            <ac:grpSpMk id="57" creationId="{71558192-BC35-4006-8524-6E174F132FA6}"/>
          </ac:grpSpMkLst>
        </pc:grpChg>
        <pc:grpChg chg="del mod topLvl">
          <ac:chgData name="Cesar De la Torre" userId="f9c14db2e5fef70d" providerId="LiveId" clId="{9E8F3064-462D-4DF0-B71F-5EEAC00AF8CB}" dt="2018-09-26T01:55:06.479" v="2400" actId="478"/>
          <ac:grpSpMkLst>
            <pc:docMk/>
            <pc:sldMk cId="3438451888" sldId="332"/>
            <ac:grpSpMk id="66" creationId="{0D55958B-711A-4A62-A9E1-D60335BEFA3D}"/>
          </ac:grpSpMkLst>
        </pc:grpChg>
        <pc:grpChg chg="del mod topLvl">
          <ac:chgData name="Cesar De la Torre" userId="f9c14db2e5fef70d" providerId="LiveId" clId="{9E8F3064-462D-4DF0-B71F-5EEAC00AF8CB}" dt="2018-09-26T01:55:06.479" v="2400" actId="478"/>
          <ac:grpSpMkLst>
            <pc:docMk/>
            <pc:sldMk cId="3438451888" sldId="332"/>
            <ac:grpSpMk id="67" creationId="{39C4671D-54CA-4E17-86BE-E13F8BF0DDA6}"/>
          </ac:grpSpMkLst>
        </pc:grpChg>
        <pc:grpChg chg="del mod topLvl">
          <ac:chgData name="Cesar De la Torre" userId="f9c14db2e5fef70d" providerId="LiveId" clId="{9E8F3064-462D-4DF0-B71F-5EEAC00AF8CB}" dt="2018-09-26T01:55:06.479" v="2400" actId="478"/>
          <ac:grpSpMkLst>
            <pc:docMk/>
            <pc:sldMk cId="3438451888" sldId="332"/>
            <ac:grpSpMk id="68" creationId="{7AC98E9D-FAEA-4FB5-ADAA-8F66565C8093}"/>
          </ac:grpSpMkLst>
        </pc:grpChg>
        <pc:grpChg chg="del mod topLvl">
          <ac:chgData name="Cesar De la Torre" userId="f9c14db2e5fef70d" providerId="LiveId" clId="{9E8F3064-462D-4DF0-B71F-5EEAC00AF8CB}" dt="2018-09-26T01:55:06.479" v="2400" actId="478"/>
          <ac:grpSpMkLst>
            <pc:docMk/>
            <pc:sldMk cId="3438451888" sldId="332"/>
            <ac:grpSpMk id="69" creationId="{44833277-146D-4087-9056-890A2386E2BF}"/>
          </ac:grpSpMkLst>
        </pc:grpChg>
        <pc:grpChg chg="mod topLvl">
          <ac:chgData name="Cesar De la Torre" userId="f9c14db2e5fef70d" providerId="LiveId" clId="{9E8F3064-462D-4DF0-B71F-5EEAC00AF8CB}" dt="2018-09-26T01:54:16.715" v="2393" actId="164"/>
          <ac:grpSpMkLst>
            <pc:docMk/>
            <pc:sldMk cId="3438451888" sldId="332"/>
            <ac:grpSpMk id="70" creationId="{5E0F395E-F90C-4842-B7E3-426C7E43DBFC}"/>
          </ac:grpSpMkLst>
        </pc:grpChg>
        <pc:grpChg chg="del mod topLvl">
          <ac:chgData name="Cesar De la Torre" userId="f9c14db2e5fef70d" providerId="LiveId" clId="{9E8F3064-462D-4DF0-B71F-5EEAC00AF8CB}" dt="2018-09-26T01:55:06.479" v="2400" actId="478"/>
          <ac:grpSpMkLst>
            <pc:docMk/>
            <pc:sldMk cId="3438451888" sldId="332"/>
            <ac:grpSpMk id="71" creationId="{2F99535B-971F-4D8E-B049-D0A1B5C889FA}"/>
          </ac:grpSpMkLst>
        </pc:grpChg>
        <pc:grpChg chg="add mod">
          <ac:chgData name="Cesar De la Torre" userId="f9c14db2e5fef70d" providerId="LiveId" clId="{9E8F3064-462D-4DF0-B71F-5EEAC00AF8CB}" dt="2018-09-26T01:54:47.915" v="2397" actId="164"/>
          <ac:grpSpMkLst>
            <pc:docMk/>
            <pc:sldMk cId="3438451888" sldId="332"/>
            <ac:grpSpMk id="105" creationId="{70E0991B-2EE2-4508-A815-5E14A58DAA09}"/>
          </ac:grpSpMkLst>
        </pc:grpChg>
        <pc:grpChg chg="mod">
          <ac:chgData name="Cesar De la Torre" userId="f9c14db2e5fef70d" providerId="LiveId" clId="{9E8F3064-462D-4DF0-B71F-5EEAC00AF8CB}" dt="2018-09-26T01:53:24.407" v="2390" actId="20577"/>
          <ac:grpSpMkLst>
            <pc:docMk/>
            <pc:sldMk cId="3438451888" sldId="332"/>
            <ac:grpSpMk id="106" creationId="{C2B2318C-2AD2-41E3-9DB4-7907AC2FF126}"/>
          </ac:grpSpMkLst>
        </pc:grpChg>
        <pc:picChg chg="add mod">
          <ac:chgData name="Cesar De la Torre" userId="f9c14db2e5fef70d" providerId="LiveId" clId="{9E8F3064-462D-4DF0-B71F-5EEAC00AF8CB}" dt="2018-09-26T01:56:15.195" v="2404" actId="1367"/>
          <ac:picMkLst>
            <pc:docMk/>
            <pc:sldMk cId="3438451888" sldId="332"/>
            <ac:picMk id="112" creationId="{33B8B0DD-6633-4605-8CB5-4E06B31A3573}"/>
          </ac:picMkLst>
        </pc:picChg>
      </pc:sldChg>
      <pc:sldChg chg="ord">
        <pc:chgData name="Cesar De la Torre" userId="f9c14db2e5fef70d" providerId="LiveId" clId="{9E8F3064-462D-4DF0-B71F-5EEAC00AF8CB}" dt="2018-09-24T02:32:35.678" v="1851" actId="20577"/>
        <pc:sldMkLst>
          <pc:docMk/>
          <pc:sldMk cId="599750540" sldId="1558"/>
        </pc:sldMkLst>
      </pc:sldChg>
      <pc:sldChg chg="addSp delSp modSp modAnim">
        <pc:chgData name="Cesar De la Torre" userId="f9c14db2e5fef70d" providerId="LiveId" clId="{9E8F3064-462D-4DF0-B71F-5EEAC00AF8CB}" dt="2018-09-27T18:59:03.343" v="2969" actId="1076"/>
        <pc:sldMkLst>
          <pc:docMk/>
          <pc:sldMk cId="465632161" sldId="1574"/>
        </pc:sldMkLst>
        <pc:spChg chg="add del">
          <ac:chgData name="Cesar De la Torre" userId="f9c14db2e5fef70d" providerId="LiveId" clId="{9E8F3064-462D-4DF0-B71F-5EEAC00AF8CB}" dt="2018-09-26T01:52:32.890" v="2382" actId="2696"/>
          <ac:spMkLst>
            <pc:docMk/>
            <pc:sldMk cId="465632161" sldId="1574"/>
            <ac:spMk id="332" creationId="{65507160-961A-434A-95F5-0D928A93E3AE}"/>
          </ac:spMkLst>
        </pc:spChg>
        <pc:spChg chg="add mod">
          <ac:chgData name="Cesar De la Torre" userId="f9c14db2e5fef70d" providerId="LiveId" clId="{9E8F3064-462D-4DF0-B71F-5EEAC00AF8CB}" dt="2018-09-27T18:57:32.701" v="2967" actId="164"/>
          <ac:spMkLst>
            <pc:docMk/>
            <pc:sldMk cId="465632161" sldId="1574"/>
            <ac:spMk id="335" creationId="{ACF45B23-08F1-402C-AB6D-ED92B8BEA4D9}"/>
          </ac:spMkLst>
        </pc:spChg>
        <pc:spChg chg="add mod">
          <ac:chgData name="Cesar De la Torre" userId="f9c14db2e5fef70d" providerId="LiveId" clId="{9E8F3064-462D-4DF0-B71F-5EEAC00AF8CB}" dt="2018-09-27T18:57:32.701" v="2967" actId="164"/>
          <ac:spMkLst>
            <pc:docMk/>
            <pc:sldMk cId="465632161" sldId="1574"/>
            <ac:spMk id="336" creationId="{1A9AD774-4103-4E50-AF71-6277F7CBAB04}"/>
          </ac:spMkLst>
        </pc:spChg>
        <pc:spChg chg="add mod">
          <ac:chgData name="Cesar De la Torre" userId="f9c14db2e5fef70d" providerId="LiveId" clId="{9E8F3064-462D-4DF0-B71F-5EEAC00AF8CB}" dt="2018-09-27T18:57:32.701" v="2967" actId="164"/>
          <ac:spMkLst>
            <pc:docMk/>
            <pc:sldMk cId="465632161" sldId="1574"/>
            <ac:spMk id="337" creationId="{DB930ABF-26F6-4BD6-A557-1754CAB27A50}"/>
          </ac:spMkLst>
        </pc:spChg>
        <pc:spChg chg="add mod ord">
          <ac:chgData name="Cesar De la Torre" userId="f9c14db2e5fef70d" providerId="LiveId" clId="{9E8F3064-462D-4DF0-B71F-5EEAC00AF8CB}" dt="2018-09-27T18:57:32.701" v="2967" actId="164"/>
          <ac:spMkLst>
            <pc:docMk/>
            <pc:sldMk cId="465632161" sldId="1574"/>
            <ac:spMk id="339" creationId="{890D46FF-1A01-4E5B-B0D0-A82B609DAE1B}"/>
          </ac:spMkLst>
        </pc:spChg>
        <pc:grpChg chg="add mod">
          <ac:chgData name="Cesar De la Torre" userId="f9c14db2e5fef70d" providerId="LiveId" clId="{9E8F3064-462D-4DF0-B71F-5EEAC00AF8CB}" dt="2018-09-27T18:57:32.701" v="2967" actId="164"/>
          <ac:grpSpMkLst>
            <pc:docMk/>
            <pc:sldMk cId="465632161" sldId="1574"/>
            <ac:grpSpMk id="9" creationId="{92BA833B-1AAE-49ED-B1A1-DEA1204CB260}"/>
          </ac:grpSpMkLst>
        </pc:grpChg>
        <pc:picChg chg="add mod">
          <ac:chgData name="Cesar De la Torre" userId="f9c14db2e5fef70d" providerId="LiveId" clId="{9E8F3064-462D-4DF0-B71F-5EEAC00AF8CB}" dt="2018-09-27T18:57:32.701" v="2967" actId="164"/>
          <ac:picMkLst>
            <pc:docMk/>
            <pc:sldMk cId="465632161" sldId="1574"/>
            <ac:picMk id="332" creationId="{F7E6169E-28C2-495D-A3D1-629E0A456920}"/>
          </ac:picMkLst>
        </pc:picChg>
        <pc:picChg chg="add mod">
          <ac:chgData name="Cesar De la Torre" userId="f9c14db2e5fef70d" providerId="LiveId" clId="{9E8F3064-462D-4DF0-B71F-5EEAC00AF8CB}" dt="2018-09-27T18:57:32.701" v="2967" actId="164"/>
          <ac:picMkLst>
            <pc:docMk/>
            <pc:sldMk cId="465632161" sldId="1574"/>
            <ac:picMk id="333" creationId="{D4CA8664-D7D0-47C3-A2A9-050948424936}"/>
          </ac:picMkLst>
        </pc:picChg>
      </pc:sldChg>
      <pc:sldChg chg="delSp modSp modAnim">
        <pc:chgData name="Cesar De la Torre" userId="f9c14db2e5fef70d" providerId="LiveId" clId="{9E8F3064-462D-4DF0-B71F-5EEAC00AF8CB}" dt="2018-09-27T14:12:30.325" v="2641" actId="1076"/>
        <pc:sldMkLst>
          <pc:docMk/>
          <pc:sldMk cId="3321205713" sldId="1612"/>
        </pc:sldMkLst>
        <pc:spChg chg="mod">
          <ac:chgData name="Cesar De la Torre" userId="f9c14db2e5fef70d" providerId="LiveId" clId="{9E8F3064-462D-4DF0-B71F-5EEAC00AF8CB}" dt="2018-09-24T02:06:34.691" v="1811" actId="1076"/>
          <ac:spMkLst>
            <pc:docMk/>
            <pc:sldMk cId="3321205713" sldId="1612"/>
            <ac:spMk id="10" creationId="{95749887-E6A6-434D-9B15-2A34A58ABA64}"/>
          </ac:spMkLst>
        </pc:spChg>
        <pc:spChg chg="mod">
          <ac:chgData name="Cesar De la Torre" userId="f9c14db2e5fef70d" providerId="LiveId" clId="{9E8F3064-462D-4DF0-B71F-5EEAC00AF8CB}" dt="2018-09-18T18:24:57.251" v="258" actId="1038"/>
          <ac:spMkLst>
            <pc:docMk/>
            <pc:sldMk cId="3321205713" sldId="1612"/>
            <ac:spMk id="12" creationId="{E933106D-E3C5-4427-9328-2A25F350C96F}"/>
          </ac:spMkLst>
        </pc:spChg>
        <pc:spChg chg="del">
          <ac:chgData name="Cesar De la Torre" userId="f9c14db2e5fef70d" providerId="LiveId" clId="{9E8F3064-462D-4DF0-B71F-5EEAC00AF8CB}" dt="2018-09-24T02:06:28.302" v="1810" actId="478"/>
          <ac:spMkLst>
            <pc:docMk/>
            <pc:sldMk cId="3321205713" sldId="1612"/>
            <ac:spMk id="14" creationId="{D0EA8A2E-E37D-49DB-BA0B-A824D725C133}"/>
          </ac:spMkLst>
        </pc:spChg>
      </pc:sldChg>
      <pc:sldChg chg="modSp modNotesTx">
        <pc:chgData name="Cesar De la Torre" userId="f9c14db2e5fef70d" providerId="LiveId" clId="{9E8F3064-462D-4DF0-B71F-5EEAC00AF8CB}" dt="2018-09-26T02:15:16.394" v="2505" actId="20577"/>
        <pc:sldMkLst>
          <pc:docMk/>
          <pc:sldMk cId="2641282540" sldId="1613"/>
        </pc:sldMkLst>
        <pc:spChg chg="mod">
          <ac:chgData name="Cesar De la Torre" userId="f9c14db2e5fef70d" providerId="LiveId" clId="{9E8F3064-462D-4DF0-B71F-5EEAC00AF8CB}" dt="2018-09-25T02:42:30.796" v="1876" actId="20577"/>
          <ac:spMkLst>
            <pc:docMk/>
            <pc:sldMk cId="2641282540" sldId="1613"/>
            <ac:spMk id="13" creationId="{D9A7E19D-81AE-4762-9164-D42499F5577D}"/>
          </ac:spMkLst>
        </pc:spChg>
      </pc:sldChg>
      <pc:sldChg chg="addSp modSp modAnim modNotesTx">
        <pc:chgData name="Cesar De la Torre" userId="f9c14db2e5fef70d" providerId="LiveId" clId="{9E8F3064-462D-4DF0-B71F-5EEAC00AF8CB}" dt="2018-09-26T01:12:36.400" v="2242" actId="1036"/>
        <pc:sldMkLst>
          <pc:docMk/>
          <pc:sldMk cId="2521480283" sldId="1615"/>
        </pc:sldMkLst>
        <pc:spChg chg="add mod">
          <ac:chgData name="Cesar De la Torre" userId="f9c14db2e5fef70d" providerId="LiveId" clId="{9E8F3064-462D-4DF0-B71F-5EEAC00AF8CB}" dt="2018-09-18T18:08:32.896" v="212" actId="692"/>
          <ac:spMkLst>
            <pc:docMk/>
            <pc:sldMk cId="2521480283" sldId="1615"/>
            <ac:spMk id="2" creationId="{2F6E8B63-52E9-4490-AD36-332504CF0E08}"/>
          </ac:spMkLst>
        </pc:spChg>
        <pc:spChg chg="add mod">
          <ac:chgData name="Cesar De la Torre" userId="f9c14db2e5fef70d" providerId="LiveId" clId="{9E8F3064-462D-4DF0-B71F-5EEAC00AF8CB}" dt="2018-09-26T01:12:36.400" v="2242" actId="1036"/>
          <ac:spMkLst>
            <pc:docMk/>
            <pc:sldMk cId="2521480283" sldId="1615"/>
            <ac:spMk id="3" creationId="{923FDE43-C0F1-457B-9EA4-AEDBAE96662A}"/>
          </ac:spMkLst>
        </pc:spChg>
        <pc:spChg chg="mod">
          <ac:chgData name="Cesar De la Torre" userId="f9c14db2e5fef70d" providerId="LiveId" clId="{9E8F3064-462D-4DF0-B71F-5EEAC00AF8CB}" dt="2018-09-26T01:11:41.059" v="2235" actId="20577"/>
          <ac:spMkLst>
            <pc:docMk/>
            <pc:sldMk cId="2521480283" sldId="1615"/>
            <ac:spMk id="15" creationId="{BFDB27C9-620C-4B5E-8746-66DFCD70C581}"/>
          </ac:spMkLst>
        </pc:spChg>
        <pc:spChg chg="mod">
          <ac:chgData name="Cesar De la Torre" userId="f9c14db2e5fef70d" providerId="LiveId" clId="{9E8F3064-462D-4DF0-B71F-5EEAC00AF8CB}" dt="2018-09-18T18:26:18.581" v="268" actId="20577"/>
          <ac:spMkLst>
            <pc:docMk/>
            <pc:sldMk cId="2521480283" sldId="1615"/>
            <ac:spMk id="16" creationId="{6260D20E-B7C6-4A6E-AAE1-295F994692C1}"/>
          </ac:spMkLst>
        </pc:spChg>
        <pc:spChg chg="mod">
          <ac:chgData name="Cesar De la Torre" userId="f9c14db2e5fef70d" providerId="LiveId" clId="{9E8F3064-462D-4DF0-B71F-5EEAC00AF8CB}" dt="2018-09-18T18:26:22.149" v="273" actId="20577"/>
          <ac:spMkLst>
            <pc:docMk/>
            <pc:sldMk cId="2521480283" sldId="1615"/>
            <ac:spMk id="19" creationId="{6260D20E-B7C6-4A6E-AAE1-295F994692C1}"/>
          </ac:spMkLst>
        </pc:spChg>
        <pc:spChg chg="mod">
          <ac:chgData name="Cesar De la Torre" userId="f9c14db2e5fef70d" providerId="LiveId" clId="{9E8F3064-462D-4DF0-B71F-5EEAC00AF8CB}" dt="2018-09-18T18:08:08.771" v="210" actId="207"/>
          <ac:spMkLst>
            <pc:docMk/>
            <pc:sldMk cId="2521480283" sldId="1615"/>
            <ac:spMk id="21" creationId="{F9A3930D-09E6-4466-BB34-853A3D0A3D4A}"/>
          </ac:spMkLst>
        </pc:spChg>
        <pc:spChg chg="mod">
          <ac:chgData name="Cesar De la Torre" userId="f9c14db2e5fef70d" providerId="LiveId" clId="{9E8F3064-462D-4DF0-B71F-5EEAC00AF8CB}" dt="2018-09-18T18:04:58.646" v="129" actId="6549"/>
          <ac:spMkLst>
            <pc:docMk/>
            <pc:sldMk cId="2521480283" sldId="1615"/>
            <ac:spMk id="22" creationId="{DC0FFF03-05C8-4C35-AB7D-8E0F7D5EC7B1}"/>
          </ac:spMkLst>
        </pc:spChg>
        <pc:spChg chg="mod">
          <ac:chgData name="Cesar De la Torre" userId="f9c14db2e5fef70d" providerId="LiveId" clId="{9E8F3064-462D-4DF0-B71F-5EEAC00AF8CB}" dt="2018-09-18T18:26:13.477" v="263" actId="20577"/>
          <ac:spMkLst>
            <pc:docMk/>
            <pc:sldMk cId="2521480283" sldId="1615"/>
            <ac:spMk id="34" creationId="{6260D20E-B7C6-4A6E-AAE1-295F994692C1}"/>
          </ac:spMkLst>
        </pc:spChg>
        <pc:grpChg chg="mod">
          <ac:chgData name="Cesar De la Torre" userId="f9c14db2e5fef70d" providerId="LiveId" clId="{9E8F3064-462D-4DF0-B71F-5EEAC00AF8CB}" dt="2018-09-26T01:11:54.014" v="2236" actId="1076"/>
          <ac:grpSpMkLst>
            <pc:docMk/>
            <pc:sldMk cId="2521480283" sldId="1615"/>
            <ac:grpSpMk id="13" creationId="{36D1E2EC-251C-49DB-8828-E297FDD52430}"/>
          </ac:grpSpMkLst>
        </pc:grpChg>
        <pc:grpChg chg="mod">
          <ac:chgData name="Cesar De la Torre" userId="f9c14db2e5fef70d" providerId="LiveId" clId="{9E8F3064-462D-4DF0-B71F-5EEAC00AF8CB}" dt="2018-09-26T01:11:54.014" v="2236" actId="1076"/>
          <ac:grpSpMkLst>
            <pc:docMk/>
            <pc:sldMk cId="2521480283" sldId="1615"/>
            <ac:grpSpMk id="17" creationId="{36D1E2EC-251C-49DB-8828-E297FDD52430}"/>
          </ac:grpSpMkLst>
        </pc:grpChg>
        <pc:grpChg chg="add mod">
          <ac:chgData name="Cesar De la Torre" userId="f9c14db2e5fef70d" providerId="LiveId" clId="{9E8F3064-462D-4DF0-B71F-5EEAC00AF8CB}" dt="2018-09-18T18:04:53.898" v="127" actId="14100"/>
          <ac:grpSpMkLst>
            <pc:docMk/>
            <pc:sldMk cId="2521480283" sldId="1615"/>
            <ac:grpSpMk id="20" creationId="{F18B4DCD-8844-4E90-83BF-B8D256934DC3}"/>
          </ac:grpSpMkLst>
        </pc:grpChg>
        <pc:grpChg chg="mod">
          <ac:chgData name="Cesar De la Torre" userId="f9c14db2e5fef70d" providerId="LiveId" clId="{9E8F3064-462D-4DF0-B71F-5EEAC00AF8CB}" dt="2018-09-18T17:57:06.370" v="19" actId="1076"/>
          <ac:grpSpMkLst>
            <pc:docMk/>
            <pc:sldMk cId="2521480283" sldId="1615"/>
            <ac:grpSpMk id="32" creationId="{36D1E2EC-251C-49DB-8828-E297FDD52430}"/>
          </ac:grpSpMkLst>
        </pc:grpChg>
      </pc:sldChg>
      <pc:sldChg chg="addSp delSp modSp delAnim modAnim">
        <pc:chgData name="Cesar De la Torre" userId="f9c14db2e5fef70d" providerId="LiveId" clId="{9E8F3064-462D-4DF0-B71F-5EEAC00AF8CB}" dt="2018-09-26T01:45:09.137" v="2358" actId="20577"/>
        <pc:sldMkLst>
          <pc:docMk/>
          <pc:sldMk cId="3605207655" sldId="1623"/>
        </pc:sldMkLst>
        <pc:spChg chg="mod">
          <ac:chgData name="Cesar De la Torre" userId="f9c14db2e5fef70d" providerId="LiveId" clId="{9E8F3064-462D-4DF0-B71F-5EEAC00AF8CB}" dt="2018-09-26T01:29:31.988" v="2300" actId="1076"/>
          <ac:spMkLst>
            <pc:docMk/>
            <pc:sldMk cId="3605207655" sldId="1623"/>
            <ac:spMk id="76" creationId="{00000000-0000-0000-0000-000000000000}"/>
          </ac:spMkLst>
        </pc:spChg>
        <pc:spChg chg="mod">
          <ac:chgData name="Cesar De la Torre" userId="f9c14db2e5fef70d" providerId="LiveId" clId="{9E8F3064-462D-4DF0-B71F-5EEAC00AF8CB}" dt="2018-09-26T01:29:31.988" v="2300" actId="1076"/>
          <ac:spMkLst>
            <pc:docMk/>
            <pc:sldMk cId="3605207655" sldId="1623"/>
            <ac:spMk id="77" creationId="{00000000-0000-0000-0000-000000000000}"/>
          </ac:spMkLst>
        </pc:spChg>
        <pc:spChg chg="del">
          <ac:chgData name="Cesar De la Torre" userId="f9c14db2e5fef70d" providerId="LiveId" clId="{9E8F3064-462D-4DF0-B71F-5EEAC00AF8CB}" dt="2018-09-26T01:29:18.069" v="2299" actId="478"/>
          <ac:spMkLst>
            <pc:docMk/>
            <pc:sldMk cId="3605207655" sldId="1623"/>
            <ac:spMk id="78" creationId="{00000000-0000-0000-0000-000000000000}"/>
          </ac:spMkLst>
        </pc:spChg>
        <pc:spChg chg="mod">
          <ac:chgData name="Cesar De la Torre" userId="f9c14db2e5fef70d" providerId="LiveId" clId="{9E8F3064-462D-4DF0-B71F-5EEAC00AF8CB}" dt="2018-09-26T01:45:09.137" v="2358" actId="20577"/>
          <ac:spMkLst>
            <pc:docMk/>
            <pc:sldMk cId="3605207655" sldId="1623"/>
            <ac:spMk id="81" creationId="{1206DB14-6BD3-4B7F-AED3-FEC38DAC6F57}"/>
          </ac:spMkLst>
        </pc:spChg>
        <pc:spChg chg="mod">
          <ac:chgData name="Cesar De la Torre" userId="f9c14db2e5fef70d" providerId="LiveId" clId="{9E8F3064-462D-4DF0-B71F-5EEAC00AF8CB}" dt="2018-09-26T01:30:47.302" v="2302" actId="1076"/>
          <ac:spMkLst>
            <pc:docMk/>
            <pc:sldMk cId="3605207655" sldId="1623"/>
            <ac:spMk id="135" creationId="{00000000-0000-0000-0000-000000000000}"/>
          </ac:spMkLst>
        </pc:spChg>
        <pc:grpChg chg="del mod">
          <ac:chgData name="Cesar De la Torre" userId="f9c14db2e5fef70d" providerId="LiveId" clId="{9E8F3064-462D-4DF0-B71F-5EEAC00AF8CB}" dt="2018-09-26T01:38:41.992" v="2323" actId="478"/>
          <ac:grpSpMkLst>
            <pc:docMk/>
            <pc:sldMk cId="3605207655" sldId="1623"/>
            <ac:grpSpMk id="7" creationId="{3CF7B01A-97E8-4BD5-AC5E-DDCA11902C34}"/>
          </ac:grpSpMkLst>
        </pc:grpChg>
        <pc:grpChg chg="mod ord">
          <ac:chgData name="Cesar De la Torre" userId="f9c14db2e5fef70d" providerId="LiveId" clId="{9E8F3064-462D-4DF0-B71F-5EEAC00AF8CB}" dt="2018-09-26T01:40:59.990" v="2333" actId="1076"/>
          <ac:grpSpMkLst>
            <pc:docMk/>
            <pc:sldMk cId="3605207655" sldId="1623"/>
            <ac:grpSpMk id="64" creationId="{CE85D503-1ABE-4876-9E8F-D0F03418CC9E}"/>
          </ac:grpSpMkLst>
        </pc:grpChg>
        <pc:grpChg chg="mod ord">
          <ac:chgData name="Cesar De la Torre" userId="f9c14db2e5fef70d" providerId="LiveId" clId="{9E8F3064-462D-4DF0-B71F-5EEAC00AF8CB}" dt="2018-09-26T01:41:14.685" v="2335" actId="166"/>
          <ac:grpSpMkLst>
            <pc:docMk/>
            <pc:sldMk cId="3605207655" sldId="1623"/>
            <ac:grpSpMk id="67" creationId="{E4D79A9B-B9E3-483B-A7A6-F83AB7D518BA}"/>
          </ac:grpSpMkLst>
        </pc:grpChg>
        <pc:grpChg chg="add">
          <ac:chgData name="Cesar De la Torre" userId="f9c14db2e5fef70d" providerId="LiveId" clId="{9E8F3064-462D-4DF0-B71F-5EEAC00AF8CB}" dt="2018-09-26T01:30:58.424" v="2303" actId="20577"/>
          <ac:grpSpMkLst>
            <pc:docMk/>
            <pc:sldMk cId="3605207655" sldId="1623"/>
            <ac:grpSpMk id="72" creationId="{926169AD-361A-465C-B864-62541FDB243D}"/>
          </ac:grpSpMkLst>
        </pc:grpChg>
        <pc:grpChg chg="add mod">
          <ac:chgData name="Cesar De la Torre" userId="f9c14db2e5fef70d" providerId="LiveId" clId="{9E8F3064-462D-4DF0-B71F-5EEAC00AF8CB}" dt="2018-09-26T01:40:51.001" v="2332" actId="1076"/>
          <ac:grpSpMkLst>
            <pc:docMk/>
            <pc:sldMk cId="3605207655" sldId="1623"/>
            <ac:grpSpMk id="75" creationId="{F08F9A3E-B7D7-4EAF-9664-87F9F55F7381}"/>
          </ac:grpSpMkLst>
        </pc:grpChg>
        <pc:grpChg chg="mod">
          <ac:chgData name="Cesar De la Torre" userId="f9c14db2e5fef70d" providerId="LiveId" clId="{9E8F3064-462D-4DF0-B71F-5EEAC00AF8CB}" dt="2018-09-26T01:40:20.361" v="2327" actId="1076"/>
          <ac:grpSpMkLst>
            <pc:docMk/>
            <pc:sldMk cId="3605207655" sldId="1623"/>
            <ac:grpSpMk id="79" creationId="{33E52B63-4C1B-4331-9F6C-4B9EF7AF5DF4}"/>
          </ac:grpSpMkLst>
        </pc:grpChg>
        <pc:grpChg chg="add del">
          <ac:chgData name="Cesar De la Torre" userId="f9c14db2e5fef70d" providerId="LiveId" clId="{9E8F3064-462D-4DF0-B71F-5EEAC00AF8CB}" dt="2018-09-26T01:31:56.634" v="2305" actId="478"/>
          <ac:grpSpMkLst>
            <pc:docMk/>
            <pc:sldMk cId="3605207655" sldId="1623"/>
            <ac:grpSpMk id="86" creationId="{C3D08166-941D-448D-98FF-3B0F301CFAFD}"/>
          </ac:grpSpMkLst>
        </pc:grpChg>
        <pc:grpChg chg="del mod">
          <ac:chgData name="Cesar De la Torre" userId="f9c14db2e5fef70d" providerId="LiveId" clId="{9E8F3064-462D-4DF0-B71F-5EEAC00AF8CB}" dt="2018-09-26T01:38:41.992" v="2323" actId="478"/>
          <ac:grpSpMkLst>
            <pc:docMk/>
            <pc:sldMk cId="3605207655" sldId="1623"/>
            <ac:grpSpMk id="102" creationId="{CCDDE484-D901-4AC0-8251-A0514A914D3F}"/>
          </ac:grpSpMkLst>
        </pc:grpChg>
        <pc:cxnChg chg="mod">
          <ac:chgData name="Cesar De la Torre" userId="f9c14db2e5fef70d" providerId="LiveId" clId="{9E8F3064-462D-4DF0-B71F-5EEAC00AF8CB}" dt="2018-09-26T01:42:44.385" v="2342" actId="692"/>
          <ac:cxnSpMkLst>
            <pc:docMk/>
            <pc:sldMk cId="3605207655" sldId="1623"/>
            <ac:cxnSpMk id="80" creationId="{196762AA-05BE-4471-82F7-CBC6E70CED60}"/>
          </ac:cxnSpMkLst>
        </pc:cxnChg>
        <pc:cxnChg chg="add">
          <ac:chgData name="Cesar De la Torre" userId="f9c14db2e5fef70d" providerId="LiveId" clId="{9E8F3064-462D-4DF0-B71F-5EEAC00AF8CB}" dt="2018-09-26T01:30:58.424" v="2303" actId="20577"/>
          <ac:cxnSpMkLst>
            <pc:docMk/>
            <pc:sldMk cId="3605207655" sldId="1623"/>
            <ac:cxnSpMk id="107" creationId="{41805607-A218-4F0A-9587-27B1CC51E4B1}"/>
          </ac:cxnSpMkLst>
        </pc:cxnChg>
        <pc:cxnChg chg="add">
          <ac:chgData name="Cesar De la Torre" userId="f9c14db2e5fef70d" providerId="LiveId" clId="{9E8F3064-462D-4DF0-B71F-5EEAC00AF8CB}" dt="2018-09-26T01:30:58.424" v="2303" actId="20577"/>
          <ac:cxnSpMkLst>
            <pc:docMk/>
            <pc:sldMk cId="3605207655" sldId="1623"/>
            <ac:cxnSpMk id="108" creationId="{F7FC91E5-1436-4318-BB77-B5913FA1185C}"/>
          </ac:cxnSpMkLst>
        </pc:cxnChg>
        <pc:cxnChg chg="add">
          <ac:chgData name="Cesar De la Torre" userId="f9c14db2e5fef70d" providerId="LiveId" clId="{9E8F3064-462D-4DF0-B71F-5EEAC00AF8CB}" dt="2018-09-26T01:30:58.424" v="2303" actId="20577"/>
          <ac:cxnSpMkLst>
            <pc:docMk/>
            <pc:sldMk cId="3605207655" sldId="1623"/>
            <ac:cxnSpMk id="109" creationId="{2F677221-0EB3-479A-9052-6735C1EB42C3}"/>
          </ac:cxnSpMkLst>
        </pc:cxnChg>
        <pc:cxnChg chg="del mod">
          <ac:chgData name="Cesar De la Torre" userId="f9c14db2e5fef70d" providerId="LiveId" clId="{9E8F3064-462D-4DF0-B71F-5EEAC00AF8CB}" dt="2018-09-26T01:13:34.541" v="2243" actId="478"/>
          <ac:cxnSpMkLst>
            <pc:docMk/>
            <pc:sldMk cId="3605207655" sldId="1623"/>
            <ac:cxnSpMk id="147" creationId="{00000000-0000-0000-0000-000000000000}"/>
          </ac:cxnSpMkLst>
        </pc:cxnChg>
      </pc:sldChg>
      <pc:sldChg chg="modSp">
        <pc:chgData name="Cesar De la Torre" userId="f9c14db2e5fef70d" providerId="LiveId" clId="{9E8F3064-462D-4DF0-B71F-5EEAC00AF8CB}" dt="2018-09-27T14:17:53.412" v="2643" actId="20577"/>
        <pc:sldMkLst>
          <pc:docMk/>
          <pc:sldMk cId="619093661" sldId="1624"/>
        </pc:sldMkLst>
        <pc:spChg chg="mod">
          <ac:chgData name="Cesar De la Torre" userId="f9c14db2e5fef70d" providerId="LiveId" clId="{9E8F3064-462D-4DF0-B71F-5EEAC00AF8CB}" dt="2018-09-27T14:17:53.412" v="2643" actId="20577"/>
          <ac:spMkLst>
            <pc:docMk/>
            <pc:sldMk cId="619093661" sldId="1624"/>
            <ac:spMk id="3" creationId="{CE0A65EF-94D7-4676-9B37-E480AD89635C}"/>
          </ac:spMkLst>
        </pc:spChg>
      </pc:sldChg>
      <pc:sldChg chg="modSp">
        <pc:chgData name="Cesar De la Torre" userId="f9c14db2e5fef70d" providerId="LiveId" clId="{9E8F3064-462D-4DF0-B71F-5EEAC00AF8CB}" dt="2018-09-27T18:52:40.298" v="2894" actId="20577"/>
        <pc:sldMkLst>
          <pc:docMk/>
          <pc:sldMk cId="1966693332" sldId="1634"/>
        </pc:sldMkLst>
        <pc:spChg chg="mod">
          <ac:chgData name="Cesar De la Torre" userId="f9c14db2e5fef70d" providerId="LiveId" clId="{9E8F3064-462D-4DF0-B71F-5EEAC00AF8CB}" dt="2018-09-26T01:46:50.058" v="2359" actId="207"/>
          <ac:spMkLst>
            <pc:docMk/>
            <pc:sldMk cId="1966693332" sldId="1634"/>
            <ac:spMk id="3" creationId="{00000000-0000-0000-0000-000000000000}"/>
          </ac:spMkLst>
        </pc:spChg>
        <pc:spChg chg="mod">
          <ac:chgData name="Cesar De la Torre" userId="f9c14db2e5fef70d" providerId="LiveId" clId="{9E8F3064-462D-4DF0-B71F-5EEAC00AF8CB}" dt="2018-09-27T18:52:40.298" v="2894" actId="20577"/>
          <ac:spMkLst>
            <pc:docMk/>
            <pc:sldMk cId="1966693332" sldId="1634"/>
            <ac:spMk id="11" creationId="{00000000-0000-0000-0000-000000000000}"/>
          </ac:spMkLst>
        </pc:spChg>
      </pc:sldChg>
      <pc:sldChg chg="addSp delSp modSp">
        <pc:chgData name="Cesar De la Torre" userId="f9c14db2e5fef70d" providerId="LiveId" clId="{9E8F3064-462D-4DF0-B71F-5EEAC00AF8CB}" dt="2018-09-26T02:42:18.666" v="2535" actId="1076"/>
        <pc:sldMkLst>
          <pc:docMk/>
          <pc:sldMk cId="435613271" sldId="1659"/>
        </pc:sldMkLst>
        <pc:spChg chg="mod">
          <ac:chgData name="Cesar De la Torre" userId="f9c14db2e5fef70d" providerId="LiveId" clId="{9E8F3064-462D-4DF0-B71F-5EEAC00AF8CB}" dt="2018-09-26T02:14:31.513" v="2500" actId="255"/>
          <ac:spMkLst>
            <pc:docMk/>
            <pc:sldMk cId="435613271" sldId="1659"/>
            <ac:spMk id="2" creationId="{5FDA7B1E-7DAF-488D-B461-F51AFBFC4C3C}"/>
          </ac:spMkLst>
        </pc:spChg>
        <pc:spChg chg="mod">
          <ac:chgData name="Cesar De la Torre" userId="f9c14db2e5fef70d" providerId="LiveId" clId="{9E8F3064-462D-4DF0-B71F-5EEAC00AF8CB}" dt="2018-09-26T02:14:31.513" v="2500" actId="255"/>
          <ac:spMkLst>
            <pc:docMk/>
            <pc:sldMk cId="435613271" sldId="1659"/>
            <ac:spMk id="3" creationId="{7CA411CD-AFAA-435C-9454-2F603FCFB9B7}"/>
          </ac:spMkLst>
        </pc:spChg>
        <pc:spChg chg="mod">
          <ac:chgData name="Cesar De la Torre" userId="f9c14db2e5fef70d" providerId="LiveId" clId="{9E8F3064-462D-4DF0-B71F-5EEAC00AF8CB}" dt="2018-09-26T02:14:54.704" v="2502" actId="1076"/>
          <ac:spMkLst>
            <pc:docMk/>
            <pc:sldMk cId="435613271" sldId="1659"/>
            <ac:spMk id="8" creationId="{872BC330-4ABE-4F6B-801E-6C35A57D8242}"/>
          </ac:spMkLst>
        </pc:spChg>
        <pc:picChg chg="add mod">
          <ac:chgData name="Cesar De la Torre" userId="f9c14db2e5fef70d" providerId="LiveId" clId="{9E8F3064-462D-4DF0-B71F-5EEAC00AF8CB}" dt="2018-09-26T02:42:18.666" v="2535" actId="1076"/>
          <ac:picMkLst>
            <pc:docMk/>
            <pc:sldMk cId="435613271" sldId="1659"/>
            <ac:picMk id="6" creationId="{1133805E-60A8-4B14-9BA1-924B1FE77F60}"/>
          </ac:picMkLst>
        </pc:picChg>
        <pc:picChg chg="add del mod">
          <ac:chgData name="Cesar De la Torre" userId="f9c14db2e5fef70d" providerId="LiveId" clId="{9E8F3064-462D-4DF0-B71F-5EEAC00AF8CB}" dt="2018-09-18T18:21:28.382" v="227" actId="2696"/>
          <ac:picMkLst>
            <pc:docMk/>
            <pc:sldMk cId="435613271" sldId="1659"/>
            <ac:picMk id="6" creationId="{BD7542DE-B6A9-4954-AB88-8B02862351EC}"/>
          </ac:picMkLst>
        </pc:picChg>
        <pc:picChg chg="add">
          <ac:chgData name="Cesar De la Torre" userId="f9c14db2e5fef70d" providerId="LiveId" clId="{9E8F3064-462D-4DF0-B71F-5EEAC00AF8CB}" dt="2018-09-18T18:21:31.591" v="229" actId="2696"/>
          <ac:picMkLst>
            <pc:docMk/>
            <pc:sldMk cId="435613271" sldId="1659"/>
            <ac:picMk id="12" creationId="{B39C1F05-65FC-4B12-ADCA-347CB4F94FC0}"/>
          </ac:picMkLst>
        </pc:picChg>
        <pc:picChg chg="del">
          <ac:chgData name="Cesar De la Torre" userId="f9c14db2e5fef70d" providerId="LiveId" clId="{9E8F3064-462D-4DF0-B71F-5EEAC00AF8CB}" dt="2018-09-18T18:21:30.360" v="228" actId="478"/>
          <ac:picMkLst>
            <pc:docMk/>
            <pc:sldMk cId="435613271" sldId="1659"/>
            <ac:picMk id="36" creationId="{2F15DB4F-1970-4904-B814-D9BE66D3C450}"/>
          </ac:picMkLst>
        </pc:picChg>
      </pc:sldChg>
      <pc:sldChg chg="modNotesTx">
        <pc:chgData name="Cesar De la Torre" userId="f9c14db2e5fef70d" providerId="LiveId" clId="{9E8F3064-462D-4DF0-B71F-5EEAC00AF8CB}" dt="2018-09-26T02:09:14.198" v="2421" actId="20577"/>
        <pc:sldMkLst>
          <pc:docMk/>
          <pc:sldMk cId="2448910606" sldId="1669"/>
        </pc:sldMkLst>
      </pc:sldChg>
      <pc:sldChg chg="modSp">
        <pc:chgData name="Cesar De la Torre" userId="f9c14db2e5fef70d" providerId="LiveId" clId="{9E8F3064-462D-4DF0-B71F-5EEAC00AF8CB}" dt="2018-09-27T19:02:53.970" v="2987" actId="20577"/>
        <pc:sldMkLst>
          <pc:docMk/>
          <pc:sldMk cId="1668635873" sldId="1823"/>
        </pc:sldMkLst>
        <pc:spChg chg="mod">
          <ac:chgData name="Cesar De la Torre" userId="f9c14db2e5fef70d" providerId="LiveId" clId="{9E8F3064-462D-4DF0-B71F-5EEAC00AF8CB}" dt="2018-09-27T14:42:19.824" v="2823" actId="20577"/>
          <ac:spMkLst>
            <pc:docMk/>
            <pc:sldMk cId="1668635873" sldId="1823"/>
            <ac:spMk id="3" creationId="{EB03E4EA-274B-4BE4-9A52-00B5B2697A08}"/>
          </ac:spMkLst>
        </pc:spChg>
        <pc:spChg chg="mod">
          <ac:chgData name="Cesar De la Torre" userId="f9c14db2e5fef70d" providerId="LiveId" clId="{9E8F3064-462D-4DF0-B71F-5EEAC00AF8CB}" dt="2018-09-27T19:02:53.970" v="2987" actId="20577"/>
          <ac:spMkLst>
            <pc:docMk/>
            <pc:sldMk cId="1668635873" sldId="1823"/>
            <ac:spMk id="8" creationId="{D18A1E48-C74E-4B7C-95F4-2342DAC963A9}"/>
          </ac:spMkLst>
        </pc:spChg>
      </pc:sldChg>
      <pc:sldChg chg="delSp modSp delAnim">
        <pc:chgData name="Cesar De la Torre" userId="f9c14db2e5fef70d" providerId="LiveId" clId="{9E8F3064-462D-4DF0-B71F-5EEAC00AF8CB}" dt="2018-09-27T14:38:54.336" v="2719" actId="1076"/>
        <pc:sldMkLst>
          <pc:docMk/>
          <pc:sldMk cId="82884915" sldId="1824"/>
        </pc:sldMkLst>
        <pc:spChg chg="mod">
          <ac:chgData name="Cesar De la Torre" userId="f9c14db2e5fef70d" providerId="LiveId" clId="{9E8F3064-462D-4DF0-B71F-5EEAC00AF8CB}" dt="2018-09-27T14:38:54.336" v="2719" actId="1076"/>
          <ac:spMkLst>
            <pc:docMk/>
            <pc:sldMk cId="82884915" sldId="1824"/>
            <ac:spMk id="16" creationId="{3FE91895-D4B6-4907-BA36-3FA389027B14}"/>
          </ac:spMkLst>
        </pc:spChg>
        <pc:spChg chg="del mod">
          <ac:chgData name="Cesar De la Torre" userId="f9c14db2e5fef70d" providerId="LiveId" clId="{9E8F3064-462D-4DF0-B71F-5EEAC00AF8CB}" dt="2018-09-27T14:38:20.151" v="2706" actId="478"/>
          <ac:spMkLst>
            <pc:docMk/>
            <pc:sldMk cId="82884915" sldId="1824"/>
            <ac:spMk id="17" creationId="{3FD8643F-7FC7-4113-9530-4DB14DF70CE0}"/>
          </ac:spMkLst>
        </pc:spChg>
      </pc:sldChg>
      <pc:sldChg chg="modNotesTx">
        <pc:chgData name="Cesar De la Torre" userId="f9c14db2e5fef70d" providerId="LiveId" clId="{9E8F3064-462D-4DF0-B71F-5EEAC00AF8CB}" dt="2018-09-26T02:27:59.647" v="2525" actId="20577"/>
        <pc:sldMkLst>
          <pc:docMk/>
          <pc:sldMk cId="653294868" sldId="1860"/>
        </pc:sldMkLst>
      </pc:sldChg>
      <pc:sldChg chg="modSp modNotesTx">
        <pc:chgData name="Cesar De la Torre" userId="f9c14db2e5fef70d" providerId="LiveId" clId="{9E8F3064-462D-4DF0-B71F-5EEAC00AF8CB}" dt="2018-09-26T02:11:30.295" v="2462" actId="20577"/>
        <pc:sldMkLst>
          <pc:docMk/>
          <pc:sldMk cId="1869999325" sldId="1861"/>
        </pc:sldMkLst>
        <pc:spChg chg="mod">
          <ac:chgData name="Cesar De la Torre" userId="f9c14db2e5fef70d" providerId="LiveId" clId="{9E8F3064-462D-4DF0-B71F-5EEAC00AF8CB}" dt="2018-09-18T18:11:32.613" v="222" actId="20577"/>
          <ac:spMkLst>
            <pc:docMk/>
            <pc:sldMk cId="1869999325" sldId="1861"/>
            <ac:spMk id="4" creationId="{83A3B83A-1BC9-4940-82F7-BFA0A0ACEA26}"/>
          </ac:spMkLst>
        </pc:spChg>
        <pc:spChg chg="mod">
          <ac:chgData name="Cesar De la Torre" userId="f9c14db2e5fef70d" providerId="LiveId" clId="{9E8F3064-462D-4DF0-B71F-5EEAC00AF8CB}" dt="2018-09-24T01:53:18.790" v="1480" actId="14100"/>
          <ac:spMkLst>
            <pc:docMk/>
            <pc:sldMk cId="1869999325" sldId="1861"/>
            <ac:spMk id="6" creationId="{ACBB8B40-F3D1-4331-B430-E127860A693D}"/>
          </ac:spMkLst>
        </pc:spChg>
      </pc:sldChg>
      <pc:sldChg chg="addSp modSp modNotesTx">
        <pc:chgData name="Cesar De la Torre" userId="f9c14db2e5fef70d" providerId="LiveId" clId="{9E8F3064-462D-4DF0-B71F-5EEAC00AF8CB}" dt="2018-09-27T20:38:23.041" v="3149" actId="20577"/>
        <pc:sldMkLst>
          <pc:docMk/>
          <pc:sldMk cId="3608614387" sldId="1872"/>
        </pc:sldMkLst>
        <pc:spChg chg="mod">
          <ac:chgData name="Cesar De la Torre" userId="f9c14db2e5fef70d" providerId="LiveId" clId="{9E8F3064-462D-4DF0-B71F-5EEAC00AF8CB}" dt="2018-09-25T02:46:14.391" v="1878" actId="20577"/>
          <ac:spMkLst>
            <pc:docMk/>
            <pc:sldMk cId="3608614387" sldId="1872"/>
            <ac:spMk id="3" creationId="{A799D4FC-FB6B-4FBF-A302-5554A1A16BAB}"/>
          </ac:spMkLst>
        </pc:spChg>
        <pc:spChg chg="add mod">
          <ac:chgData name="Cesar De la Torre" userId="f9c14db2e5fef70d" providerId="LiveId" clId="{9E8F3064-462D-4DF0-B71F-5EEAC00AF8CB}" dt="2018-09-18T18:42:42.792" v="334" actId="20577"/>
          <ac:spMkLst>
            <pc:docMk/>
            <pc:sldMk cId="3608614387" sldId="1872"/>
            <ac:spMk id="5" creationId="{8847EFFB-5D47-4602-BCEC-F8AD7982ADDD}"/>
          </ac:spMkLst>
        </pc:spChg>
        <pc:spChg chg="add mod">
          <ac:chgData name="Cesar De la Torre" userId="f9c14db2e5fef70d" providerId="LiveId" clId="{9E8F3064-462D-4DF0-B71F-5EEAC00AF8CB}" dt="2018-09-18T18:42:18.007" v="329" actId="6549"/>
          <ac:spMkLst>
            <pc:docMk/>
            <pc:sldMk cId="3608614387" sldId="1872"/>
            <ac:spMk id="7" creationId="{149F04D8-A071-4FFA-A507-E5D8733CF1EE}"/>
          </ac:spMkLst>
        </pc:spChg>
        <pc:spChg chg="mod">
          <ac:chgData name="Cesar De la Torre" userId="f9c14db2e5fef70d" providerId="LiveId" clId="{9E8F3064-462D-4DF0-B71F-5EEAC00AF8CB}" dt="2018-09-18T18:41:40.396" v="325" actId="1076"/>
          <ac:spMkLst>
            <pc:docMk/>
            <pc:sldMk cId="3608614387" sldId="1872"/>
            <ac:spMk id="8" creationId="{264DCCE7-2A06-4D9C-9C30-729EB507E1FD}"/>
          </ac:spMkLst>
        </pc:spChg>
      </pc:sldChg>
      <pc:sldChg chg="modSp modNotesTx">
        <pc:chgData name="Cesar De la Torre" userId="f9c14db2e5fef70d" providerId="LiveId" clId="{9E8F3064-462D-4DF0-B71F-5EEAC00AF8CB}" dt="2018-09-27T18:33:03.493" v="2881" actId="20577"/>
        <pc:sldMkLst>
          <pc:docMk/>
          <pc:sldMk cId="1725897748" sldId="1874"/>
        </pc:sldMkLst>
        <pc:spChg chg="mod">
          <ac:chgData name="Cesar De la Torre" userId="f9c14db2e5fef70d" providerId="LiveId" clId="{9E8F3064-462D-4DF0-B71F-5EEAC00AF8CB}" dt="2018-09-27T18:30:37.378" v="2880" actId="20577"/>
          <ac:spMkLst>
            <pc:docMk/>
            <pc:sldMk cId="1725897748" sldId="1874"/>
            <ac:spMk id="6" creationId="{00000000-0000-0000-0000-000000000000}"/>
          </ac:spMkLst>
        </pc:spChg>
      </pc:sldChg>
      <pc:sldChg chg="modSp">
        <pc:chgData name="Cesar De la Torre" userId="f9c14db2e5fef70d" providerId="LiveId" clId="{9E8F3064-462D-4DF0-B71F-5EEAC00AF8CB}" dt="2018-09-27T18:03:14.703" v="2875" actId="114"/>
        <pc:sldMkLst>
          <pc:docMk/>
          <pc:sldMk cId="283876305" sldId="1881"/>
        </pc:sldMkLst>
        <pc:spChg chg="mod">
          <ac:chgData name="Cesar De la Torre" userId="f9c14db2e5fef70d" providerId="LiveId" clId="{9E8F3064-462D-4DF0-B71F-5EEAC00AF8CB}" dt="2018-09-27T18:03:14.703" v="2875" actId="114"/>
          <ac:spMkLst>
            <pc:docMk/>
            <pc:sldMk cId="283876305" sldId="1881"/>
            <ac:spMk id="3" creationId="{F7E3C0F7-B11E-4A0C-9573-D0C290F83B83}"/>
          </ac:spMkLst>
        </pc:spChg>
      </pc:sldChg>
      <pc:sldChg chg="modSp">
        <pc:chgData name="Cesar De la Torre" userId="f9c14db2e5fef70d" providerId="LiveId" clId="{9E8F3064-462D-4DF0-B71F-5EEAC00AF8CB}" dt="2018-09-26T00:34:40.122" v="2073" actId="20577"/>
        <pc:sldMkLst>
          <pc:docMk/>
          <pc:sldMk cId="1744986081" sldId="1886"/>
        </pc:sldMkLst>
        <pc:spChg chg="mod">
          <ac:chgData name="Cesar De la Torre" userId="f9c14db2e5fef70d" providerId="LiveId" clId="{9E8F3064-462D-4DF0-B71F-5EEAC00AF8CB}" dt="2018-09-26T00:34:40.122" v="2073" actId="20577"/>
          <ac:spMkLst>
            <pc:docMk/>
            <pc:sldMk cId="1744986081" sldId="1886"/>
            <ac:spMk id="75" creationId="{20F235E5-2D60-48AC-881F-D9F2612779D6}"/>
          </ac:spMkLst>
        </pc:spChg>
        <pc:grpChg chg="mod">
          <ac:chgData name="Cesar De la Torre" userId="f9c14db2e5fef70d" providerId="LiveId" clId="{9E8F3064-462D-4DF0-B71F-5EEAC00AF8CB}" dt="2018-09-25T02:43:13.279" v="1877" actId="1076"/>
          <ac:grpSpMkLst>
            <pc:docMk/>
            <pc:sldMk cId="1744986081" sldId="1886"/>
            <ac:grpSpMk id="88" creationId="{76F13E1B-A2FA-4013-8F56-98915FFE21D7}"/>
          </ac:grpSpMkLst>
        </pc:grpChg>
      </pc:sldChg>
      <pc:sldChg chg="addSp delSp modSp delAnim modAnim">
        <pc:chgData name="Cesar De la Torre" userId="f9c14db2e5fef70d" providerId="LiveId" clId="{9E8F3064-462D-4DF0-B71F-5EEAC00AF8CB}" dt="2018-09-26T01:44:15.520" v="2344" actId="2696"/>
        <pc:sldMkLst>
          <pc:docMk/>
          <pc:sldMk cId="1103041665" sldId="1887"/>
        </pc:sldMkLst>
        <pc:spChg chg="del topLvl">
          <ac:chgData name="Cesar De la Torre" userId="f9c14db2e5fef70d" providerId="LiveId" clId="{9E8F3064-462D-4DF0-B71F-5EEAC00AF8CB}" dt="2018-09-26T01:21:09.069" v="2272" actId="478"/>
          <ac:spMkLst>
            <pc:docMk/>
            <pc:sldMk cId="1103041665" sldId="1887"/>
            <ac:spMk id="71" creationId="{54B1C0A3-7548-4650-85C8-D496BF6D6E62}"/>
          </ac:spMkLst>
        </pc:spChg>
        <pc:spChg chg="del topLvl">
          <ac:chgData name="Cesar De la Torre" userId="f9c14db2e5fef70d" providerId="LiveId" clId="{9E8F3064-462D-4DF0-B71F-5EEAC00AF8CB}" dt="2018-09-26T01:21:06.583" v="2271" actId="478"/>
          <ac:spMkLst>
            <pc:docMk/>
            <pc:sldMk cId="1103041665" sldId="1887"/>
            <ac:spMk id="74" creationId="{7AD385AE-4638-4D6B-9CFB-FD071427E236}"/>
          </ac:spMkLst>
        </pc:spChg>
        <pc:spChg chg="mod">
          <ac:chgData name="Cesar De la Torre" userId="f9c14db2e5fef70d" providerId="LiveId" clId="{9E8F3064-462D-4DF0-B71F-5EEAC00AF8CB}" dt="2018-09-26T01:15:35.543" v="2253" actId="1076"/>
          <ac:spMkLst>
            <pc:docMk/>
            <pc:sldMk cId="1103041665" sldId="1887"/>
            <ac:spMk id="76" creationId="{00000000-0000-0000-0000-000000000000}"/>
          </ac:spMkLst>
        </pc:spChg>
        <pc:spChg chg="mod">
          <ac:chgData name="Cesar De la Torre" userId="f9c14db2e5fef70d" providerId="LiveId" clId="{9E8F3064-462D-4DF0-B71F-5EEAC00AF8CB}" dt="2018-09-26T01:15:35.543" v="2253" actId="1076"/>
          <ac:spMkLst>
            <pc:docMk/>
            <pc:sldMk cId="1103041665" sldId="1887"/>
            <ac:spMk id="77" creationId="{00000000-0000-0000-0000-000000000000}"/>
          </ac:spMkLst>
        </pc:spChg>
        <pc:spChg chg="del mod">
          <ac:chgData name="Cesar De la Torre" userId="f9c14db2e5fef70d" providerId="LiveId" clId="{9E8F3064-462D-4DF0-B71F-5EEAC00AF8CB}" dt="2018-09-26T01:15:39.789" v="2254" actId="478"/>
          <ac:spMkLst>
            <pc:docMk/>
            <pc:sldMk cId="1103041665" sldId="1887"/>
            <ac:spMk id="78" creationId="{00000000-0000-0000-0000-000000000000}"/>
          </ac:spMkLst>
        </pc:spChg>
        <pc:spChg chg="del topLvl">
          <ac:chgData name="Cesar De la Torre" userId="f9c14db2e5fef70d" providerId="LiveId" clId="{9E8F3064-462D-4DF0-B71F-5EEAC00AF8CB}" dt="2018-09-26T01:21:04.224" v="2270" actId="478"/>
          <ac:spMkLst>
            <pc:docMk/>
            <pc:sldMk cId="1103041665" sldId="1887"/>
            <ac:spMk id="80" creationId="{37C3FC84-C2BF-4CC4-B274-4D3A0F31E2A1}"/>
          </ac:spMkLst>
        </pc:spChg>
        <pc:grpChg chg="mod">
          <ac:chgData name="Cesar De la Torre" userId="f9c14db2e5fef70d" providerId="LiveId" clId="{9E8F3064-462D-4DF0-B71F-5EEAC00AF8CB}" dt="2018-09-26T01:15:11.452" v="2250" actId="1076"/>
          <ac:grpSpMkLst>
            <pc:docMk/>
            <pc:sldMk cId="1103041665" sldId="1887"/>
            <ac:grpSpMk id="7" creationId="{3CF7B01A-97E8-4BD5-AC5E-DDCA11902C34}"/>
          </ac:grpSpMkLst>
        </pc:grpChg>
        <pc:grpChg chg="add del mod">
          <ac:chgData name="Cesar De la Torre" userId="f9c14db2e5fef70d" providerId="LiveId" clId="{9E8F3064-462D-4DF0-B71F-5EEAC00AF8CB}" dt="2018-09-26T01:21:09.069" v="2272" actId="478"/>
          <ac:grpSpMkLst>
            <pc:docMk/>
            <pc:sldMk cId="1103041665" sldId="1887"/>
            <ac:grpSpMk id="69" creationId="{A82E2974-FDF4-462C-85F3-44A7F605221B}"/>
          </ac:grpSpMkLst>
        </pc:grpChg>
        <pc:grpChg chg="add del mod">
          <ac:chgData name="Cesar De la Torre" userId="f9c14db2e5fef70d" providerId="LiveId" clId="{9E8F3064-462D-4DF0-B71F-5EEAC00AF8CB}" dt="2018-09-26T01:21:06.583" v="2271" actId="478"/>
          <ac:grpSpMkLst>
            <pc:docMk/>
            <pc:sldMk cId="1103041665" sldId="1887"/>
            <ac:grpSpMk id="72" creationId="{3F9B1CAB-28EA-4463-BF91-ED427B5EC9D6}"/>
          </ac:grpSpMkLst>
        </pc:grpChg>
        <pc:grpChg chg="add del mod">
          <ac:chgData name="Cesar De la Torre" userId="f9c14db2e5fef70d" providerId="LiveId" clId="{9E8F3064-462D-4DF0-B71F-5EEAC00AF8CB}" dt="2018-09-26T01:21:04.224" v="2270" actId="478"/>
          <ac:grpSpMkLst>
            <pc:docMk/>
            <pc:sldMk cId="1103041665" sldId="1887"/>
            <ac:grpSpMk id="75" creationId="{3CA3B7FB-74BE-4674-9026-3D3DB8509949}"/>
          </ac:grpSpMkLst>
        </pc:grpChg>
        <pc:grpChg chg="mod">
          <ac:chgData name="Cesar De la Torre" userId="f9c14db2e5fef70d" providerId="LiveId" clId="{9E8F3064-462D-4DF0-B71F-5EEAC00AF8CB}" dt="2018-09-26T01:14:59.353" v="2248" actId="1076"/>
          <ac:grpSpMkLst>
            <pc:docMk/>
            <pc:sldMk cId="1103041665" sldId="1887"/>
            <ac:grpSpMk id="102" creationId="{CCDDE484-D901-4AC0-8251-A0514A914D3F}"/>
          </ac:grpSpMkLst>
        </pc:grpChg>
        <pc:grpChg chg="mod">
          <ac:chgData name="Cesar De la Torre" userId="f9c14db2e5fef70d" providerId="LiveId" clId="{9E8F3064-462D-4DF0-B71F-5EEAC00AF8CB}" dt="2018-09-26T01:15:07.634" v="2249" actId="1076"/>
          <ac:grpSpMkLst>
            <pc:docMk/>
            <pc:sldMk cId="1103041665" sldId="1887"/>
            <ac:grpSpMk id="105" creationId="{F9EFD751-C47B-4ECE-8F24-1FE4B7C8B556}"/>
          </ac:grpSpMkLst>
        </pc:grpChg>
        <pc:cxnChg chg="add del mod">
          <ac:chgData name="Cesar De la Torre" userId="f9c14db2e5fef70d" providerId="LiveId" clId="{9E8F3064-462D-4DF0-B71F-5EEAC00AF8CB}" dt="2018-09-26T01:20:44.156" v="2267" actId="478"/>
          <ac:cxnSpMkLst>
            <pc:docMk/>
            <pc:sldMk cId="1103041665" sldId="1887"/>
            <ac:cxnSpMk id="64" creationId="{8A4F14AC-ECB0-4977-ABE2-5A51D7B4A85F}"/>
          </ac:cxnSpMkLst>
        </pc:cxnChg>
        <pc:cxnChg chg="add del mod">
          <ac:chgData name="Cesar De la Torre" userId="f9c14db2e5fef70d" providerId="LiveId" clId="{9E8F3064-462D-4DF0-B71F-5EEAC00AF8CB}" dt="2018-09-26T01:20:44.156" v="2267" actId="478"/>
          <ac:cxnSpMkLst>
            <pc:docMk/>
            <pc:sldMk cId="1103041665" sldId="1887"/>
            <ac:cxnSpMk id="67" creationId="{5BE2B345-E04D-4BA8-A576-1FB0ADA4661E}"/>
          </ac:cxnSpMkLst>
        </pc:cxnChg>
        <pc:cxnChg chg="add del mod">
          <ac:chgData name="Cesar De la Torre" userId="f9c14db2e5fef70d" providerId="LiveId" clId="{9E8F3064-462D-4DF0-B71F-5EEAC00AF8CB}" dt="2018-09-26T01:20:44.156" v="2267" actId="478"/>
          <ac:cxnSpMkLst>
            <pc:docMk/>
            <pc:sldMk cId="1103041665" sldId="1887"/>
            <ac:cxnSpMk id="68" creationId="{3F4F6602-ED8F-418F-86A0-77C407FB3145}"/>
          </ac:cxnSpMkLst>
        </pc:cxnChg>
        <pc:cxnChg chg="del mod topLvl">
          <ac:chgData name="Cesar De la Torre" userId="f9c14db2e5fef70d" providerId="LiveId" clId="{9E8F3064-462D-4DF0-B71F-5EEAC00AF8CB}" dt="2018-09-26T01:24:04.544" v="2286" actId="478"/>
          <ac:cxnSpMkLst>
            <pc:docMk/>
            <pc:sldMk cId="1103041665" sldId="1887"/>
            <ac:cxnSpMk id="70" creationId="{328CFA25-7A25-4865-BE0E-4EC077050812}"/>
          </ac:cxnSpMkLst>
        </pc:cxnChg>
        <pc:cxnChg chg="mod topLvl">
          <ac:chgData name="Cesar De la Torre" userId="f9c14db2e5fef70d" providerId="LiveId" clId="{9E8F3064-462D-4DF0-B71F-5EEAC00AF8CB}" dt="2018-09-26T01:21:20.322" v="2275" actId="1076"/>
          <ac:cxnSpMkLst>
            <pc:docMk/>
            <pc:sldMk cId="1103041665" sldId="1887"/>
            <ac:cxnSpMk id="73" creationId="{DDA7F7E9-8CF5-4162-858C-430AC040441F}"/>
          </ac:cxnSpMkLst>
        </pc:cxnChg>
        <pc:cxnChg chg="del mod topLvl">
          <ac:chgData name="Cesar De la Torre" userId="f9c14db2e5fef70d" providerId="LiveId" clId="{9E8F3064-462D-4DF0-B71F-5EEAC00AF8CB}" dt="2018-09-26T01:24:02.779" v="2285" actId="478"/>
          <ac:cxnSpMkLst>
            <pc:docMk/>
            <pc:sldMk cId="1103041665" sldId="1887"/>
            <ac:cxnSpMk id="79" creationId="{373C1550-6822-4D00-9241-9BEECF68A4C7}"/>
          </ac:cxnSpMkLst>
        </pc:cxnChg>
        <pc:cxnChg chg="add mod">
          <ac:chgData name="Cesar De la Torre" userId="f9c14db2e5fef70d" providerId="LiveId" clId="{9E8F3064-462D-4DF0-B71F-5EEAC00AF8CB}" dt="2018-09-26T01:25:37.380" v="2291" actId="1076"/>
          <ac:cxnSpMkLst>
            <pc:docMk/>
            <pc:sldMk cId="1103041665" sldId="1887"/>
            <ac:cxnSpMk id="81" creationId="{A2A0BD2E-78B8-403B-9C67-F0F2CE33C2CF}"/>
          </ac:cxnSpMkLst>
        </pc:cxnChg>
        <pc:cxnChg chg="add mod">
          <ac:chgData name="Cesar De la Torre" userId="f9c14db2e5fef70d" providerId="LiveId" clId="{9E8F3064-462D-4DF0-B71F-5EEAC00AF8CB}" dt="2018-09-26T01:25:44.093" v="2293" actId="1076"/>
          <ac:cxnSpMkLst>
            <pc:docMk/>
            <pc:sldMk cId="1103041665" sldId="1887"/>
            <ac:cxnSpMk id="82" creationId="{3CA84577-280C-45E2-AEBE-9F48D2654425}"/>
          </ac:cxnSpMkLst>
        </pc:cxnChg>
        <pc:cxnChg chg="del mod">
          <ac:chgData name="Cesar De la Torre" userId="f9c14db2e5fef70d" providerId="LiveId" clId="{9E8F3064-462D-4DF0-B71F-5EEAC00AF8CB}" dt="2018-09-26T01:14:40.495" v="2246" actId="478"/>
          <ac:cxnSpMkLst>
            <pc:docMk/>
            <pc:sldMk cId="1103041665" sldId="1887"/>
            <ac:cxnSpMk id="147" creationId="{00000000-0000-0000-0000-000000000000}"/>
          </ac:cxnSpMkLst>
        </pc:cxnChg>
      </pc:sldChg>
      <pc:sldChg chg="addSp delSp modSp">
        <pc:chgData name="Cesar De la Torre" userId="f9c14db2e5fef70d" providerId="LiveId" clId="{9E8F3064-462D-4DF0-B71F-5EEAC00AF8CB}" dt="2018-09-18T18:56:35.220" v="413" actId="478"/>
        <pc:sldMkLst>
          <pc:docMk/>
          <pc:sldMk cId="2649205261" sldId="1893"/>
        </pc:sldMkLst>
        <pc:spChg chg="add del mod">
          <ac:chgData name="Cesar De la Torre" userId="f9c14db2e5fef70d" providerId="LiveId" clId="{9E8F3064-462D-4DF0-B71F-5EEAC00AF8CB}" dt="2018-09-18T18:56:32.158" v="412" actId="478"/>
          <ac:spMkLst>
            <pc:docMk/>
            <pc:sldMk cId="2649205261" sldId="1893"/>
            <ac:spMk id="3" creationId="{0223E533-3444-4642-934D-3E6FD85DF35E}"/>
          </ac:spMkLst>
        </pc:spChg>
        <pc:spChg chg="del">
          <ac:chgData name="Cesar De la Torre" userId="f9c14db2e5fef70d" providerId="LiveId" clId="{9E8F3064-462D-4DF0-B71F-5EEAC00AF8CB}" dt="2018-09-18T18:38:24.289" v="279" actId="478"/>
          <ac:spMkLst>
            <pc:docMk/>
            <pc:sldMk cId="2649205261" sldId="1893"/>
            <ac:spMk id="4" creationId="{43934403-9938-460B-A2B5-CE533B3F76F3}"/>
          </ac:spMkLst>
        </pc:spChg>
        <pc:spChg chg="add del mod">
          <ac:chgData name="Cesar De la Torre" userId="f9c14db2e5fef70d" providerId="LiveId" clId="{9E8F3064-462D-4DF0-B71F-5EEAC00AF8CB}" dt="2018-09-18T18:56:32.158" v="412" actId="478"/>
          <ac:spMkLst>
            <pc:docMk/>
            <pc:sldMk cId="2649205261" sldId="1893"/>
            <ac:spMk id="6" creationId="{F6DCC53C-712C-4F36-98B7-E8D64DE1D25E}"/>
          </ac:spMkLst>
        </pc:spChg>
        <pc:spChg chg="add del mod">
          <ac:chgData name="Cesar De la Torre" userId="f9c14db2e5fef70d" providerId="LiveId" clId="{9E8F3064-462D-4DF0-B71F-5EEAC00AF8CB}" dt="2018-09-18T18:56:35.220" v="413" actId="478"/>
          <ac:spMkLst>
            <pc:docMk/>
            <pc:sldMk cId="2649205261" sldId="1893"/>
            <ac:spMk id="7" creationId="{8047B8AC-241C-43B0-8611-CA8A5749B167}"/>
          </ac:spMkLst>
        </pc:spChg>
      </pc:sldChg>
      <pc:sldChg chg="addSp modSp">
        <pc:chgData name="Cesar De la Torre" userId="f9c14db2e5fef70d" providerId="LiveId" clId="{9E8F3064-462D-4DF0-B71F-5EEAC00AF8CB}" dt="2018-09-18T18:57:03.464" v="415" actId="2696"/>
        <pc:sldMkLst>
          <pc:docMk/>
          <pc:sldMk cId="2645843833" sldId="1894"/>
        </pc:sldMkLst>
        <pc:spChg chg="mod">
          <ac:chgData name="Cesar De la Torre" userId="f9c14db2e5fef70d" providerId="LiveId" clId="{9E8F3064-462D-4DF0-B71F-5EEAC00AF8CB}" dt="2018-09-18T18:57:02.190" v="414" actId="1076"/>
          <ac:spMkLst>
            <pc:docMk/>
            <pc:sldMk cId="2645843833" sldId="1894"/>
            <ac:spMk id="3" creationId="{900AE84B-2FA5-431F-8326-ABBFCB82495E}"/>
          </ac:spMkLst>
        </pc:spChg>
        <pc:spChg chg="add">
          <ac:chgData name="Cesar De la Torre" userId="f9c14db2e5fef70d" providerId="LiveId" clId="{9E8F3064-462D-4DF0-B71F-5EEAC00AF8CB}" dt="2018-09-18T18:57:03.464" v="415" actId="2696"/>
          <ac:spMkLst>
            <pc:docMk/>
            <pc:sldMk cId="2645843833" sldId="1894"/>
            <ac:spMk id="5" creationId="{AE678C34-1D5F-46D1-9BB0-71745878E60B}"/>
          </ac:spMkLst>
        </pc:spChg>
        <pc:spChg chg="add">
          <ac:chgData name="Cesar De la Torre" userId="f9c14db2e5fef70d" providerId="LiveId" clId="{9E8F3064-462D-4DF0-B71F-5EEAC00AF8CB}" dt="2018-09-18T18:57:03.464" v="415" actId="2696"/>
          <ac:spMkLst>
            <pc:docMk/>
            <pc:sldMk cId="2645843833" sldId="1894"/>
            <ac:spMk id="7" creationId="{36FE8E89-8E10-46BE-8BF6-3FBEF2860E66}"/>
          </ac:spMkLst>
        </pc:spChg>
        <pc:spChg chg="mod">
          <ac:chgData name="Cesar De la Torre" userId="f9c14db2e5fef70d" providerId="LiveId" clId="{9E8F3064-462D-4DF0-B71F-5EEAC00AF8CB}" dt="2018-09-18T18:57:02.190" v="414" actId="1076"/>
          <ac:spMkLst>
            <pc:docMk/>
            <pc:sldMk cId="2645843833" sldId="1894"/>
            <ac:spMk id="8" creationId="{264DCCE7-2A06-4D9C-9C30-729EB507E1FD}"/>
          </ac:spMkLst>
        </pc:spChg>
      </pc:sldChg>
      <pc:sldChg chg="addSp modSp ord">
        <pc:chgData name="Cesar De la Torre" userId="f9c14db2e5fef70d" providerId="LiveId" clId="{9E8F3064-462D-4DF0-B71F-5EEAC00AF8CB}" dt="2018-09-27T14:46:29.078" v="2868" actId="1076"/>
        <pc:sldMkLst>
          <pc:docMk/>
          <pc:sldMk cId="2198535341" sldId="1899"/>
        </pc:sldMkLst>
        <pc:spChg chg="add mod">
          <ac:chgData name="Cesar De la Torre" userId="f9c14db2e5fef70d" providerId="LiveId" clId="{9E8F3064-462D-4DF0-B71F-5EEAC00AF8CB}" dt="2018-09-18T19:01:07.432" v="618" actId="1076"/>
          <ac:spMkLst>
            <pc:docMk/>
            <pc:sldMk cId="2198535341" sldId="1899"/>
            <ac:spMk id="2" creationId="{55448964-2D5A-46DD-B6C3-CFDE8D87DF76}"/>
          </ac:spMkLst>
        </pc:spChg>
        <pc:spChg chg="add mod">
          <ac:chgData name="Cesar De la Torre" userId="f9c14db2e5fef70d" providerId="LiveId" clId="{9E8F3064-462D-4DF0-B71F-5EEAC00AF8CB}" dt="2018-09-27T14:46:24.875" v="2867" actId="1076"/>
          <ac:spMkLst>
            <pc:docMk/>
            <pc:sldMk cId="2198535341" sldId="1899"/>
            <ac:spMk id="11" creationId="{15F0A43D-A135-4AE5-BB1F-AE5A870B4FE8}"/>
          </ac:spMkLst>
        </pc:spChg>
        <pc:spChg chg="mod">
          <ac:chgData name="Cesar De la Torre" userId="f9c14db2e5fef70d" providerId="LiveId" clId="{9E8F3064-462D-4DF0-B71F-5EEAC00AF8CB}" dt="2018-09-18T19:00:17.874" v="560" actId="20577"/>
          <ac:spMkLst>
            <pc:docMk/>
            <pc:sldMk cId="2198535341" sldId="1899"/>
            <ac:spMk id="16" creationId="{00000000-0000-0000-0000-000000000000}"/>
          </ac:spMkLst>
        </pc:spChg>
        <pc:spChg chg="mod">
          <ac:chgData name="Cesar De la Torre" userId="f9c14db2e5fef70d" providerId="LiveId" clId="{9E8F3064-462D-4DF0-B71F-5EEAC00AF8CB}" dt="2018-09-27T14:46:29.078" v="2868" actId="1076"/>
          <ac:spMkLst>
            <pc:docMk/>
            <pc:sldMk cId="2198535341" sldId="1899"/>
            <ac:spMk id="18" creationId="{69B0A520-713A-47F7-B9EA-7DF68C573644}"/>
          </ac:spMkLst>
        </pc:spChg>
        <pc:spChg chg="mod">
          <ac:chgData name="Cesar De la Torre" userId="f9c14db2e5fef70d" providerId="LiveId" clId="{9E8F3064-462D-4DF0-B71F-5EEAC00AF8CB}" dt="2018-09-18T19:00:29.245" v="562" actId="1076"/>
          <ac:spMkLst>
            <pc:docMk/>
            <pc:sldMk cId="2198535341" sldId="1899"/>
            <ac:spMk id="25" creationId="{FCEA1E84-AF43-4C45-B466-E584CC45DFFD}"/>
          </ac:spMkLst>
        </pc:spChg>
        <pc:grpChg chg="mod">
          <ac:chgData name="Cesar De la Torre" userId="f9c14db2e5fef70d" providerId="LiveId" clId="{9E8F3064-462D-4DF0-B71F-5EEAC00AF8CB}" dt="2018-09-18T19:01:18.413" v="620" actId="1076"/>
          <ac:grpSpMkLst>
            <pc:docMk/>
            <pc:sldMk cId="2198535341" sldId="1899"/>
            <ac:grpSpMk id="20" creationId="{C91EAC80-85AE-4D9C-9C21-82B06E696D28}"/>
          </ac:grpSpMkLst>
        </pc:grpChg>
      </pc:sldChg>
      <pc:sldChg chg="addSp delSp modSp">
        <pc:chgData name="Cesar De la Torre" userId="f9c14db2e5fef70d" providerId="LiveId" clId="{9E8F3064-462D-4DF0-B71F-5EEAC00AF8CB}" dt="2018-09-24T02:37:47.471" v="1857" actId="20577"/>
        <pc:sldMkLst>
          <pc:docMk/>
          <pc:sldMk cId="2542350376" sldId="1914"/>
        </pc:sldMkLst>
        <pc:spChg chg="mod">
          <ac:chgData name="Cesar De la Torre" userId="f9c14db2e5fef70d" providerId="LiveId" clId="{9E8F3064-462D-4DF0-B71F-5EEAC00AF8CB}" dt="2018-09-24T02:37:47.471" v="1857" actId="20577"/>
          <ac:spMkLst>
            <pc:docMk/>
            <pc:sldMk cId="2542350376" sldId="1914"/>
            <ac:spMk id="2" creationId="{B6F899DC-7734-431C-A101-87A23A7DCC04}"/>
          </ac:spMkLst>
        </pc:spChg>
        <pc:spChg chg="del">
          <ac:chgData name="Cesar De la Torre" userId="f9c14db2e5fef70d" providerId="LiveId" clId="{9E8F3064-462D-4DF0-B71F-5EEAC00AF8CB}" dt="2018-09-24T02:29:37.599" v="1825" actId="478"/>
          <ac:spMkLst>
            <pc:docMk/>
            <pc:sldMk cId="2542350376" sldId="1914"/>
            <ac:spMk id="3" creationId="{00000000-0000-0000-0000-000000000000}"/>
          </ac:spMkLst>
        </pc:spChg>
        <pc:spChg chg="add del mod">
          <ac:chgData name="Cesar De la Torre" userId="f9c14db2e5fef70d" providerId="LiveId" clId="{9E8F3064-462D-4DF0-B71F-5EEAC00AF8CB}" dt="2018-09-24T02:29:40.462" v="1826" actId="478"/>
          <ac:spMkLst>
            <pc:docMk/>
            <pc:sldMk cId="2542350376" sldId="1914"/>
            <ac:spMk id="5" creationId="{30404A81-9881-4685-AE0B-41D329A255AE}"/>
          </ac:spMkLst>
        </pc:spChg>
        <pc:spChg chg="mod">
          <ac:chgData name="Cesar De la Torre" userId="f9c14db2e5fef70d" providerId="LiveId" clId="{9E8F3064-462D-4DF0-B71F-5EEAC00AF8CB}" dt="2018-09-24T02:30:36.441" v="1847" actId="1076"/>
          <ac:spMkLst>
            <pc:docMk/>
            <pc:sldMk cId="2542350376" sldId="1914"/>
            <ac:spMk id="10" creationId="{3FC69F16-9361-4BDE-B545-98BF8F83EB73}"/>
          </ac:spMkLst>
        </pc:spChg>
        <pc:picChg chg="mod">
          <ac:chgData name="Cesar De la Torre" userId="f9c14db2e5fef70d" providerId="LiveId" clId="{9E8F3064-462D-4DF0-B71F-5EEAC00AF8CB}" dt="2018-09-24T02:30:42.143" v="1848" actId="1076"/>
          <ac:picMkLst>
            <pc:docMk/>
            <pc:sldMk cId="2542350376" sldId="1914"/>
            <ac:picMk id="11" creationId="{5AC026FC-FA3B-436E-A93F-B23B38C01450}"/>
          </ac:picMkLst>
        </pc:picChg>
        <pc:picChg chg="mod">
          <ac:chgData name="Cesar De la Torre" userId="f9c14db2e5fef70d" providerId="LiveId" clId="{9E8F3064-462D-4DF0-B71F-5EEAC00AF8CB}" dt="2018-09-24T02:30:54.104" v="1849" actId="1076"/>
          <ac:picMkLst>
            <pc:docMk/>
            <pc:sldMk cId="2542350376" sldId="1914"/>
            <ac:picMk id="12" creationId="{C11498A6-916A-4F38-BF01-E575EBD53B98}"/>
          </ac:picMkLst>
        </pc:picChg>
      </pc:sldChg>
      <pc:sldChg chg="addSp modSp">
        <pc:chgData name="Cesar De la Torre" userId="f9c14db2e5fef70d" providerId="LiveId" clId="{9E8F3064-462D-4DF0-B71F-5EEAC00AF8CB}" dt="2018-09-27T14:08:27.130" v="2639" actId="20577"/>
        <pc:sldMkLst>
          <pc:docMk/>
          <pc:sldMk cId="2728336981" sldId="1915"/>
        </pc:sldMkLst>
        <pc:spChg chg="mod">
          <ac:chgData name="Cesar De la Torre" userId="f9c14db2e5fef70d" providerId="LiveId" clId="{9E8F3064-462D-4DF0-B71F-5EEAC00AF8CB}" dt="2018-09-24T02:00:41.620" v="1736" actId="20577"/>
          <ac:spMkLst>
            <pc:docMk/>
            <pc:sldMk cId="2728336981" sldId="1915"/>
            <ac:spMk id="2" creationId="{A9F23DC5-DB53-4A4B-A2FF-9B2529A99BC2}"/>
          </ac:spMkLst>
        </pc:spChg>
        <pc:spChg chg="mod">
          <ac:chgData name="Cesar De la Torre" userId="f9c14db2e5fef70d" providerId="LiveId" clId="{9E8F3064-462D-4DF0-B71F-5EEAC00AF8CB}" dt="2018-09-27T14:08:27.130" v="2639" actId="20577"/>
          <ac:spMkLst>
            <pc:docMk/>
            <pc:sldMk cId="2728336981" sldId="1915"/>
            <ac:spMk id="3" creationId="{97BDB39C-4BB9-4A2E-91D2-23B66D35EA5E}"/>
          </ac:spMkLst>
        </pc:spChg>
        <pc:spChg chg="add mod">
          <ac:chgData name="Cesar De la Torre" userId="f9c14db2e5fef70d" providerId="LiveId" clId="{9E8F3064-462D-4DF0-B71F-5EEAC00AF8CB}" dt="2018-09-24T02:33:43.872" v="1852" actId="20577"/>
          <ac:spMkLst>
            <pc:docMk/>
            <pc:sldMk cId="2728336981" sldId="1915"/>
            <ac:spMk id="4" creationId="{748BC163-B9ED-42A0-97E2-2918242687B2}"/>
          </ac:spMkLst>
        </pc:spChg>
      </pc:sldChg>
      <pc:sldChg chg="modSp">
        <pc:chgData name="Cesar De la Torre" userId="f9c14db2e5fef70d" providerId="LiveId" clId="{9E8F3064-462D-4DF0-B71F-5EEAC00AF8CB}" dt="2018-09-26T01:09:52.011" v="2234" actId="20577"/>
        <pc:sldMkLst>
          <pc:docMk/>
          <pc:sldMk cId="543909042" sldId="1916"/>
        </pc:sldMkLst>
        <pc:spChg chg="mod">
          <ac:chgData name="Cesar De la Torre" userId="f9c14db2e5fef70d" providerId="LiveId" clId="{9E8F3064-462D-4DF0-B71F-5EEAC00AF8CB}" dt="2018-09-26T01:09:52.011" v="2234" actId="20577"/>
          <ac:spMkLst>
            <pc:docMk/>
            <pc:sldMk cId="543909042" sldId="1916"/>
            <ac:spMk id="3" creationId="{98AAB595-3E55-4CEC-BFC5-C86FA01257D9}"/>
          </ac:spMkLst>
        </pc:spChg>
      </pc:sldChg>
      <pc:sldChg chg="modSp modNotesTx">
        <pc:chgData name="Cesar De la Torre" userId="f9c14db2e5fef70d" providerId="LiveId" clId="{9E8F3064-462D-4DF0-B71F-5EEAC00AF8CB}" dt="2018-09-26T21:07:30.304" v="2578" actId="20577"/>
        <pc:sldMkLst>
          <pc:docMk/>
          <pc:sldMk cId="3079479959" sldId="1917"/>
        </pc:sldMkLst>
        <pc:spChg chg="mod">
          <ac:chgData name="Cesar De la Torre" userId="f9c14db2e5fef70d" providerId="LiveId" clId="{9E8F3064-462D-4DF0-B71F-5EEAC00AF8CB}" dt="2018-09-26T21:07:30.304" v="2578" actId="20577"/>
          <ac:spMkLst>
            <pc:docMk/>
            <pc:sldMk cId="3079479959" sldId="1917"/>
            <ac:spMk id="4" creationId="{6E8F81AE-3E19-4A9C-BCBB-182BEB21C92F}"/>
          </ac:spMkLst>
        </pc:spChg>
      </pc:sldChg>
      <pc:sldChg chg="modSp">
        <pc:chgData name="Cesar De la Torre" userId="f9c14db2e5fef70d" providerId="LiveId" clId="{9E8F3064-462D-4DF0-B71F-5EEAC00AF8CB}" dt="2018-09-28T12:53:52.629" v="3354" actId="14100"/>
        <pc:sldMkLst>
          <pc:docMk/>
          <pc:sldMk cId="1564869528" sldId="1918"/>
        </pc:sldMkLst>
        <pc:spChg chg="mod">
          <ac:chgData name="Cesar De la Torre" userId="f9c14db2e5fef70d" providerId="LiveId" clId="{9E8F3064-462D-4DF0-B71F-5EEAC00AF8CB}" dt="2018-09-28T12:53:52.629" v="3354" actId="14100"/>
          <ac:spMkLst>
            <pc:docMk/>
            <pc:sldMk cId="1564869528" sldId="1918"/>
            <ac:spMk id="100" creationId="{00000000-0000-0000-0000-000000000000}"/>
          </ac:spMkLst>
        </pc:spChg>
      </pc:sldChg>
      <pc:sldChg chg="addSp delSp modSp">
        <pc:chgData name="Cesar De la Torre" userId="f9c14db2e5fef70d" providerId="LiveId" clId="{9E8F3064-462D-4DF0-B71F-5EEAC00AF8CB}" dt="2018-09-27T14:33:56.424" v="2672" actId="478"/>
        <pc:sldMkLst>
          <pc:docMk/>
          <pc:sldMk cId="1590204911" sldId="1919"/>
        </pc:sldMkLst>
        <pc:spChg chg="add del mod">
          <ac:chgData name="Cesar De la Torre" userId="f9c14db2e5fef70d" providerId="LiveId" clId="{9E8F3064-462D-4DF0-B71F-5EEAC00AF8CB}" dt="2018-09-27T14:33:56.424" v="2672" actId="478"/>
          <ac:spMkLst>
            <pc:docMk/>
            <pc:sldMk cId="1590204911" sldId="1919"/>
            <ac:spMk id="34" creationId="{8A08210D-B273-4E22-AD28-B387971F8540}"/>
          </ac:spMkLst>
        </pc:spChg>
        <pc:graphicFrameChg chg="mod modGraphic">
          <ac:chgData name="Cesar De la Torre" userId="f9c14db2e5fef70d" providerId="LiveId" clId="{9E8F3064-462D-4DF0-B71F-5EEAC00AF8CB}" dt="2018-09-26T01:50:39.738" v="2375" actId="20577"/>
          <ac:graphicFrameMkLst>
            <pc:docMk/>
            <pc:sldMk cId="1590204911" sldId="1919"/>
            <ac:graphicFrameMk id="7" creationId="{00000000-0000-0000-0000-000000000000}"/>
          </ac:graphicFrameMkLst>
        </pc:graphicFrameChg>
      </pc:sldChg>
      <pc:sldChg chg="modTransition">
        <pc:chgData name="Cesar De la Torre" userId="f9c14db2e5fef70d" providerId="LiveId" clId="{9E8F3064-462D-4DF0-B71F-5EEAC00AF8CB}" dt="2018-09-24T02:31:56.233" v="1850" actId="20577"/>
        <pc:sldMkLst>
          <pc:docMk/>
          <pc:sldMk cId="2327574379" sldId="1920"/>
        </pc:sldMkLst>
      </pc:sldChg>
      <pc:sldChg chg="modTransition">
        <pc:chgData name="Cesar De la Torre" userId="f9c14db2e5fef70d" providerId="LiveId" clId="{9E8F3064-462D-4DF0-B71F-5EEAC00AF8CB}" dt="2018-09-24T02:31:56.233" v="1850" actId="20577"/>
        <pc:sldMkLst>
          <pc:docMk/>
          <pc:sldMk cId="3854983201" sldId="1921"/>
        </pc:sldMkLst>
      </pc:sldChg>
      <pc:sldChg chg="modTransition">
        <pc:chgData name="Cesar De la Torre" userId="f9c14db2e5fef70d" providerId="LiveId" clId="{9E8F3064-462D-4DF0-B71F-5EEAC00AF8CB}" dt="2018-09-24T02:31:56.233" v="1850" actId="20577"/>
        <pc:sldMkLst>
          <pc:docMk/>
          <pc:sldMk cId="184929163" sldId="1922"/>
        </pc:sldMkLst>
      </pc:sldChg>
      <pc:sldChg chg="modTransition">
        <pc:chgData name="Cesar De la Torre" userId="f9c14db2e5fef70d" providerId="LiveId" clId="{9E8F3064-462D-4DF0-B71F-5EEAC00AF8CB}" dt="2018-09-24T02:31:56.233" v="1850" actId="20577"/>
        <pc:sldMkLst>
          <pc:docMk/>
          <pc:sldMk cId="3838240288" sldId="1923"/>
        </pc:sldMkLst>
      </pc:sldChg>
      <pc:sldChg chg="modTransition">
        <pc:chgData name="Cesar De la Torre" userId="f9c14db2e5fef70d" providerId="LiveId" clId="{9E8F3064-462D-4DF0-B71F-5EEAC00AF8CB}" dt="2018-09-24T02:31:56.233" v="1850" actId="20577"/>
        <pc:sldMkLst>
          <pc:docMk/>
          <pc:sldMk cId="4064404942" sldId="1924"/>
        </pc:sldMkLst>
      </pc:sldChg>
      <pc:sldChg chg="modTransition">
        <pc:chgData name="Cesar De la Torre" userId="f9c14db2e5fef70d" providerId="LiveId" clId="{9E8F3064-462D-4DF0-B71F-5EEAC00AF8CB}" dt="2018-09-24T02:31:56.233" v="1850" actId="20577"/>
        <pc:sldMkLst>
          <pc:docMk/>
          <pc:sldMk cId="2073328197" sldId="1925"/>
        </pc:sldMkLst>
      </pc:sldChg>
      <pc:sldChg chg="modTransition">
        <pc:chgData name="Cesar De la Torre" userId="f9c14db2e5fef70d" providerId="LiveId" clId="{9E8F3064-462D-4DF0-B71F-5EEAC00AF8CB}" dt="2018-09-24T02:31:56.233" v="1850" actId="20577"/>
        <pc:sldMkLst>
          <pc:docMk/>
          <pc:sldMk cId="951261191" sldId="1926"/>
        </pc:sldMkLst>
      </pc:sldChg>
      <pc:sldChg chg="modTransition">
        <pc:chgData name="Cesar De la Torre" userId="f9c14db2e5fef70d" providerId="LiveId" clId="{9E8F3064-462D-4DF0-B71F-5EEAC00AF8CB}" dt="2018-09-24T02:31:56.233" v="1850" actId="20577"/>
        <pc:sldMkLst>
          <pc:docMk/>
          <pc:sldMk cId="2467182312" sldId="1927"/>
        </pc:sldMkLst>
      </pc:sldChg>
      <pc:sldChg chg="modTransition">
        <pc:chgData name="Cesar De la Torre" userId="f9c14db2e5fef70d" providerId="LiveId" clId="{9E8F3064-462D-4DF0-B71F-5EEAC00AF8CB}" dt="2018-09-24T02:31:56.233" v="1850" actId="20577"/>
        <pc:sldMkLst>
          <pc:docMk/>
          <pc:sldMk cId="2560085536" sldId="1928"/>
        </pc:sldMkLst>
      </pc:sldChg>
      <pc:sldChg chg="modTransition">
        <pc:chgData name="Cesar De la Torre" userId="f9c14db2e5fef70d" providerId="LiveId" clId="{9E8F3064-462D-4DF0-B71F-5EEAC00AF8CB}" dt="2018-09-24T02:31:56.233" v="1850" actId="20577"/>
        <pc:sldMkLst>
          <pc:docMk/>
          <pc:sldMk cId="630275727" sldId="1929"/>
        </pc:sldMkLst>
      </pc:sldChg>
      <pc:sldChg chg="modTransition">
        <pc:chgData name="Cesar De la Torre" userId="f9c14db2e5fef70d" providerId="LiveId" clId="{9E8F3064-462D-4DF0-B71F-5EEAC00AF8CB}" dt="2018-09-24T02:31:56.233" v="1850" actId="20577"/>
        <pc:sldMkLst>
          <pc:docMk/>
          <pc:sldMk cId="1456775585" sldId="1930"/>
        </pc:sldMkLst>
      </pc:sldChg>
      <pc:sldChg chg="modTransition">
        <pc:chgData name="Cesar De la Torre" userId="f9c14db2e5fef70d" providerId="LiveId" clId="{9E8F3064-462D-4DF0-B71F-5EEAC00AF8CB}" dt="2018-09-24T02:31:56.233" v="1850" actId="20577"/>
        <pc:sldMkLst>
          <pc:docMk/>
          <pc:sldMk cId="1637498254" sldId="1931"/>
        </pc:sldMkLst>
      </pc:sldChg>
      <pc:sldChg chg="modTransition">
        <pc:chgData name="Cesar De la Torre" userId="f9c14db2e5fef70d" providerId="LiveId" clId="{9E8F3064-462D-4DF0-B71F-5EEAC00AF8CB}" dt="2018-09-24T02:31:56.233" v="1850" actId="20577"/>
        <pc:sldMkLst>
          <pc:docMk/>
          <pc:sldMk cId="1257429947" sldId="1932"/>
        </pc:sldMkLst>
      </pc:sldChg>
      <pc:sldChg chg="modTransition">
        <pc:chgData name="Cesar De la Torre" userId="f9c14db2e5fef70d" providerId="LiveId" clId="{9E8F3064-462D-4DF0-B71F-5EEAC00AF8CB}" dt="2018-09-24T02:31:56.233" v="1850" actId="20577"/>
        <pc:sldMkLst>
          <pc:docMk/>
          <pc:sldMk cId="2806622862" sldId="1933"/>
        </pc:sldMkLst>
      </pc:sldChg>
      <pc:sldChg chg="modTransition">
        <pc:chgData name="Cesar De la Torre" userId="f9c14db2e5fef70d" providerId="LiveId" clId="{9E8F3064-462D-4DF0-B71F-5EEAC00AF8CB}" dt="2018-09-24T02:31:56.233" v="1850" actId="20577"/>
        <pc:sldMkLst>
          <pc:docMk/>
          <pc:sldMk cId="4078825213" sldId="1934"/>
        </pc:sldMkLst>
      </pc:sldChg>
      <pc:sldChg chg="modTransition">
        <pc:chgData name="Cesar De la Torre" userId="f9c14db2e5fef70d" providerId="LiveId" clId="{9E8F3064-462D-4DF0-B71F-5EEAC00AF8CB}" dt="2018-09-24T02:31:56.233" v="1850" actId="20577"/>
        <pc:sldMkLst>
          <pc:docMk/>
          <pc:sldMk cId="1800341112" sldId="1936"/>
        </pc:sldMkLst>
      </pc:sldChg>
      <pc:sldChg chg="modTransition">
        <pc:chgData name="Cesar De la Torre" userId="f9c14db2e5fef70d" providerId="LiveId" clId="{9E8F3064-462D-4DF0-B71F-5EEAC00AF8CB}" dt="2018-09-24T02:31:56.233" v="1850" actId="20577"/>
        <pc:sldMkLst>
          <pc:docMk/>
          <pc:sldMk cId="2570977385" sldId="1937"/>
        </pc:sldMkLst>
      </pc:sldChg>
      <pc:sldChg chg="modTransition">
        <pc:chgData name="Cesar De la Torre" userId="f9c14db2e5fef70d" providerId="LiveId" clId="{9E8F3064-462D-4DF0-B71F-5EEAC00AF8CB}" dt="2018-09-24T02:31:56.233" v="1850" actId="20577"/>
        <pc:sldMkLst>
          <pc:docMk/>
          <pc:sldMk cId="1178348146" sldId="1938"/>
        </pc:sldMkLst>
      </pc:sldChg>
      <pc:sldChg chg="modTransition">
        <pc:chgData name="Cesar De la Torre" userId="f9c14db2e5fef70d" providerId="LiveId" clId="{9E8F3064-462D-4DF0-B71F-5EEAC00AF8CB}" dt="2018-09-24T02:31:56.233" v="1850" actId="20577"/>
        <pc:sldMkLst>
          <pc:docMk/>
          <pc:sldMk cId="2998195226" sldId="1939"/>
        </pc:sldMkLst>
      </pc:sldChg>
      <pc:sldChg chg="modTransition">
        <pc:chgData name="Cesar De la Torre" userId="f9c14db2e5fef70d" providerId="LiveId" clId="{9E8F3064-462D-4DF0-B71F-5EEAC00AF8CB}" dt="2018-09-24T02:31:56.233" v="1850" actId="20577"/>
        <pc:sldMkLst>
          <pc:docMk/>
          <pc:sldMk cId="1160267796" sldId="1940"/>
        </pc:sldMkLst>
      </pc:sldChg>
      <pc:sldChg chg="modTransition">
        <pc:chgData name="Cesar De la Torre" userId="f9c14db2e5fef70d" providerId="LiveId" clId="{9E8F3064-462D-4DF0-B71F-5EEAC00AF8CB}" dt="2018-09-24T02:31:56.233" v="1850" actId="20577"/>
        <pc:sldMkLst>
          <pc:docMk/>
          <pc:sldMk cId="2390723546" sldId="1941"/>
        </pc:sldMkLst>
      </pc:sldChg>
      <pc:sldChg chg="modTransition">
        <pc:chgData name="Cesar De la Torre" userId="f9c14db2e5fef70d" providerId="LiveId" clId="{9E8F3064-462D-4DF0-B71F-5EEAC00AF8CB}" dt="2018-09-24T02:31:56.233" v="1850" actId="20577"/>
        <pc:sldMkLst>
          <pc:docMk/>
          <pc:sldMk cId="3517187410" sldId="1942"/>
        </pc:sldMkLst>
      </pc:sldChg>
      <pc:sldChg chg="modTransition">
        <pc:chgData name="Cesar De la Torre" userId="f9c14db2e5fef70d" providerId="LiveId" clId="{9E8F3064-462D-4DF0-B71F-5EEAC00AF8CB}" dt="2018-09-24T02:31:56.233" v="1850" actId="20577"/>
        <pc:sldMkLst>
          <pc:docMk/>
          <pc:sldMk cId="2921839275" sldId="1943"/>
        </pc:sldMkLst>
      </pc:sldChg>
      <pc:sldChg chg="modTransition">
        <pc:chgData name="Cesar De la Torre" userId="f9c14db2e5fef70d" providerId="LiveId" clId="{9E8F3064-462D-4DF0-B71F-5EEAC00AF8CB}" dt="2018-09-24T02:31:56.233" v="1850" actId="20577"/>
        <pc:sldMkLst>
          <pc:docMk/>
          <pc:sldMk cId="3246429296" sldId="1944"/>
        </pc:sldMkLst>
      </pc:sldChg>
      <pc:sldChg chg="modTransition">
        <pc:chgData name="Cesar De la Torre" userId="f9c14db2e5fef70d" providerId="LiveId" clId="{9E8F3064-462D-4DF0-B71F-5EEAC00AF8CB}" dt="2018-09-24T02:31:56.233" v="1850" actId="20577"/>
        <pc:sldMkLst>
          <pc:docMk/>
          <pc:sldMk cId="3414050438" sldId="1945"/>
        </pc:sldMkLst>
      </pc:sldChg>
      <pc:sldChg chg="modTransition">
        <pc:chgData name="Cesar De la Torre" userId="f9c14db2e5fef70d" providerId="LiveId" clId="{9E8F3064-462D-4DF0-B71F-5EEAC00AF8CB}" dt="2018-09-24T02:31:56.233" v="1850" actId="20577"/>
        <pc:sldMkLst>
          <pc:docMk/>
          <pc:sldMk cId="4047430506" sldId="1946"/>
        </pc:sldMkLst>
      </pc:sldChg>
      <pc:sldChg chg="modTransition">
        <pc:chgData name="Cesar De la Torre" userId="f9c14db2e5fef70d" providerId="LiveId" clId="{9E8F3064-462D-4DF0-B71F-5EEAC00AF8CB}" dt="2018-09-24T02:31:56.233" v="1850" actId="20577"/>
        <pc:sldMkLst>
          <pc:docMk/>
          <pc:sldMk cId="1399770260" sldId="1947"/>
        </pc:sldMkLst>
      </pc:sldChg>
      <pc:sldChg chg="modTransition">
        <pc:chgData name="Cesar De la Torre" userId="f9c14db2e5fef70d" providerId="LiveId" clId="{9E8F3064-462D-4DF0-B71F-5EEAC00AF8CB}" dt="2018-09-24T02:31:56.233" v="1850" actId="20577"/>
        <pc:sldMkLst>
          <pc:docMk/>
          <pc:sldMk cId="2512517448" sldId="1948"/>
        </pc:sldMkLst>
      </pc:sldChg>
      <pc:sldChg chg="modTransition">
        <pc:chgData name="Cesar De la Torre" userId="f9c14db2e5fef70d" providerId="LiveId" clId="{9E8F3064-462D-4DF0-B71F-5EEAC00AF8CB}" dt="2018-09-24T02:31:56.233" v="1850" actId="20577"/>
        <pc:sldMkLst>
          <pc:docMk/>
          <pc:sldMk cId="330430131" sldId="1949"/>
        </pc:sldMkLst>
      </pc:sldChg>
      <pc:sldChg chg="modTransition">
        <pc:chgData name="Cesar De la Torre" userId="f9c14db2e5fef70d" providerId="LiveId" clId="{9E8F3064-462D-4DF0-B71F-5EEAC00AF8CB}" dt="2018-09-24T02:31:56.233" v="1850" actId="20577"/>
        <pc:sldMkLst>
          <pc:docMk/>
          <pc:sldMk cId="1699571443" sldId="1950"/>
        </pc:sldMkLst>
      </pc:sldChg>
      <pc:sldChg chg="modTransition">
        <pc:chgData name="Cesar De la Torre" userId="f9c14db2e5fef70d" providerId="LiveId" clId="{9E8F3064-462D-4DF0-B71F-5EEAC00AF8CB}" dt="2018-09-24T02:31:56.233" v="1850" actId="20577"/>
        <pc:sldMkLst>
          <pc:docMk/>
          <pc:sldMk cId="259633402" sldId="1951"/>
        </pc:sldMkLst>
      </pc:sldChg>
      <pc:sldChg chg="modTransition">
        <pc:chgData name="Cesar De la Torre" userId="f9c14db2e5fef70d" providerId="LiveId" clId="{9E8F3064-462D-4DF0-B71F-5EEAC00AF8CB}" dt="2018-09-24T02:31:56.233" v="1850" actId="20577"/>
        <pc:sldMkLst>
          <pc:docMk/>
          <pc:sldMk cId="4139978046" sldId="1952"/>
        </pc:sldMkLst>
      </pc:sldChg>
      <pc:sldChg chg="modTransition">
        <pc:chgData name="Cesar De la Torre" userId="f9c14db2e5fef70d" providerId="LiveId" clId="{9E8F3064-462D-4DF0-B71F-5EEAC00AF8CB}" dt="2018-09-24T02:31:56.233" v="1850" actId="20577"/>
        <pc:sldMkLst>
          <pc:docMk/>
          <pc:sldMk cId="1878899758" sldId="1953"/>
        </pc:sldMkLst>
      </pc:sldChg>
      <pc:sldChg chg="modTransition">
        <pc:chgData name="Cesar De la Torre" userId="f9c14db2e5fef70d" providerId="LiveId" clId="{9E8F3064-462D-4DF0-B71F-5EEAC00AF8CB}" dt="2018-09-24T02:31:56.233" v="1850" actId="20577"/>
        <pc:sldMkLst>
          <pc:docMk/>
          <pc:sldMk cId="864830976" sldId="1954"/>
        </pc:sldMkLst>
      </pc:sldChg>
      <pc:sldChg chg="modTransition">
        <pc:chgData name="Cesar De la Torre" userId="f9c14db2e5fef70d" providerId="LiveId" clId="{9E8F3064-462D-4DF0-B71F-5EEAC00AF8CB}" dt="2018-09-24T02:31:56.233" v="1850" actId="20577"/>
        <pc:sldMkLst>
          <pc:docMk/>
          <pc:sldMk cId="3952319139" sldId="1955"/>
        </pc:sldMkLst>
      </pc:sldChg>
      <pc:sldChg chg="modTransition">
        <pc:chgData name="Cesar De la Torre" userId="f9c14db2e5fef70d" providerId="LiveId" clId="{9E8F3064-462D-4DF0-B71F-5EEAC00AF8CB}" dt="2018-09-24T02:31:56.233" v="1850" actId="20577"/>
        <pc:sldMkLst>
          <pc:docMk/>
          <pc:sldMk cId="4210470897" sldId="1956"/>
        </pc:sldMkLst>
      </pc:sldChg>
      <pc:sldChg chg="modTransition">
        <pc:chgData name="Cesar De la Torre" userId="f9c14db2e5fef70d" providerId="LiveId" clId="{9E8F3064-462D-4DF0-B71F-5EEAC00AF8CB}" dt="2018-09-24T02:31:56.233" v="1850" actId="20577"/>
        <pc:sldMkLst>
          <pc:docMk/>
          <pc:sldMk cId="3285549209" sldId="1960"/>
        </pc:sldMkLst>
      </pc:sldChg>
      <pc:sldChg chg="modTransition">
        <pc:chgData name="Cesar De la Torre" userId="f9c14db2e5fef70d" providerId="LiveId" clId="{9E8F3064-462D-4DF0-B71F-5EEAC00AF8CB}" dt="2018-09-24T02:31:56.233" v="1850" actId="20577"/>
        <pc:sldMkLst>
          <pc:docMk/>
          <pc:sldMk cId="2595487545" sldId="1961"/>
        </pc:sldMkLst>
      </pc:sldChg>
      <pc:sldChg chg="modTransition">
        <pc:chgData name="Cesar De la Torre" userId="f9c14db2e5fef70d" providerId="LiveId" clId="{9E8F3064-462D-4DF0-B71F-5EEAC00AF8CB}" dt="2018-09-24T02:31:56.233" v="1850" actId="20577"/>
        <pc:sldMkLst>
          <pc:docMk/>
          <pc:sldMk cId="2969203766" sldId="1962"/>
        </pc:sldMkLst>
      </pc:sldChg>
      <pc:sldChg chg="modTransition">
        <pc:chgData name="Cesar De la Torre" userId="f9c14db2e5fef70d" providerId="LiveId" clId="{9E8F3064-462D-4DF0-B71F-5EEAC00AF8CB}" dt="2018-09-24T02:31:56.233" v="1850" actId="20577"/>
        <pc:sldMkLst>
          <pc:docMk/>
          <pc:sldMk cId="2194209162" sldId="1963"/>
        </pc:sldMkLst>
      </pc:sldChg>
      <pc:sldChg chg="modTransition">
        <pc:chgData name="Cesar De la Torre" userId="f9c14db2e5fef70d" providerId="LiveId" clId="{9E8F3064-462D-4DF0-B71F-5EEAC00AF8CB}" dt="2018-09-24T02:31:56.233" v="1850" actId="20577"/>
        <pc:sldMkLst>
          <pc:docMk/>
          <pc:sldMk cId="1554812806" sldId="1964"/>
        </pc:sldMkLst>
      </pc:sldChg>
      <pc:sldChg chg="addSp delSp modSp">
        <pc:chgData name="Cesar De la Torre" userId="f9c14db2e5fef70d" providerId="LiveId" clId="{9E8F3064-462D-4DF0-B71F-5EEAC00AF8CB}" dt="2018-09-24T02:28:40.021" v="1824" actId="20577"/>
        <pc:sldMkLst>
          <pc:docMk/>
          <pc:sldMk cId="618503327" sldId="1981"/>
        </pc:sldMkLst>
        <pc:spChg chg="mod">
          <ac:chgData name="Cesar De la Torre" userId="f9c14db2e5fef70d" providerId="LiveId" clId="{9E8F3064-462D-4DF0-B71F-5EEAC00AF8CB}" dt="2018-09-24T02:28:40.021" v="1824" actId="20577"/>
          <ac:spMkLst>
            <pc:docMk/>
            <pc:sldMk cId="618503327" sldId="1981"/>
            <ac:spMk id="22" creationId="{FC6BE01A-39DC-48FF-9422-5F9213F68872}"/>
          </ac:spMkLst>
        </pc:spChg>
        <pc:picChg chg="add">
          <ac:chgData name="Cesar De la Torre" userId="f9c14db2e5fef70d" providerId="LiveId" clId="{9E8F3064-462D-4DF0-B71F-5EEAC00AF8CB}" dt="2018-09-18T18:59:25.128" v="417" actId="2696"/>
          <ac:picMkLst>
            <pc:docMk/>
            <pc:sldMk cId="618503327" sldId="1981"/>
            <ac:picMk id="12" creationId="{F5EE6D3A-BED5-4DDA-9C66-0F9EB7D9C061}"/>
          </ac:picMkLst>
        </pc:picChg>
        <pc:picChg chg="del">
          <ac:chgData name="Cesar De la Torre" userId="f9c14db2e5fef70d" providerId="LiveId" clId="{9E8F3064-462D-4DF0-B71F-5EEAC00AF8CB}" dt="2018-09-18T18:58:49.650" v="416" actId="478"/>
          <ac:picMkLst>
            <pc:docMk/>
            <pc:sldMk cId="618503327" sldId="1981"/>
            <ac:picMk id="21" creationId="{ADC19C9E-CEDE-4090-8844-A5BECD6F8990}"/>
          </ac:picMkLst>
        </pc:picChg>
      </pc:sldChg>
      <pc:sldChg chg="addSp delSp modSp add delAnim modAnim modNotesTx">
        <pc:chgData name="Cesar De la Torre" userId="f9c14db2e5fef70d" providerId="LiveId" clId="{9E8F3064-462D-4DF0-B71F-5EEAC00AF8CB}" dt="2018-09-26T02:20:21.005" v="2524" actId="20577"/>
        <pc:sldMkLst>
          <pc:docMk/>
          <pc:sldMk cId="3288213957" sldId="1982"/>
        </pc:sldMkLst>
        <pc:spChg chg="mod">
          <ac:chgData name="Cesar De la Torre" userId="f9c14db2e5fef70d" providerId="LiveId" clId="{9E8F3064-462D-4DF0-B71F-5EEAC00AF8CB}" dt="2018-09-20T18:03:45.952" v="1280" actId="1076"/>
          <ac:spMkLst>
            <pc:docMk/>
            <pc:sldMk cId="3288213957" sldId="1982"/>
            <ac:spMk id="2" creationId="{11132178-4605-4E8F-AC38-D3B63D907342}"/>
          </ac:spMkLst>
        </pc:spChg>
        <pc:spChg chg="add mod">
          <ac:chgData name="Cesar De la Torre" userId="f9c14db2e5fef70d" providerId="LiveId" clId="{9E8F3064-462D-4DF0-B71F-5EEAC00AF8CB}" dt="2018-09-20T18:05:33.306" v="1338" actId="1036"/>
          <ac:spMkLst>
            <pc:docMk/>
            <pc:sldMk cId="3288213957" sldId="1982"/>
            <ac:spMk id="4" creationId="{E9460CDF-AABC-442D-B38C-2575AAE72CCF}"/>
          </ac:spMkLst>
        </pc:spChg>
        <pc:spChg chg="add del mod">
          <ac:chgData name="Cesar De la Torre" userId="f9c14db2e5fef70d" providerId="LiveId" clId="{9E8F3064-462D-4DF0-B71F-5EEAC00AF8CB}" dt="2018-09-20T17:48:30.310" v="904" actId="478"/>
          <ac:spMkLst>
            <pc:docMk/>
            <pc:sldMk cId="3288213957" sldId="1982"/>
            <ac:spMk id="5" creationId="{88954C73-CB08-42F6-922B-018DEE827C38}"/>
          </ac:spMkLst>
        </pc:spChg>
        <pc:spChg chg="add mod">
          <ac:chgData name="Cesar De la Torre" userId="f9c14db2e5fef70d" providerId="LiveId" clId="{9E8F3064-462D-4DF0-B71F-5EEAC00AF8CB}" dt="2018-09-20T18:05:33.306" v="1338" actId="1036"/>
          <ac:spMkLst>
            <pc:docMk/>
            <pc:sldMk cId="3288213957" sldId="1982"/>
            <ac:spMk id="6" creationId="{323A75F2-4099-41E8-A91E-C39B161CC732}"/>
          </ac:spMkLst>
        </pc:spChg>
        <pc:spChg chg="add mod">
          <ac:chgData name="Cesar De la Torre" userId="f9c14db2e5fef70d" providerId="LiveId" clId="{9E8F3064-462D-4DF0-B71F-5EEAC00AF8CB}" dt="2018-09-20T18:05:33.306" v="1338" actId="1036"/>
          <ac:spMkLst>
            <pc:docMk/>
            <pc:sldMk cId="3288213957" sldId="1982"/>
            <ac:spMk id="7" creationId="{3BCCD766-58D8-4B86-8C2A-64B6B0329851}"/>
          </ac:spMkLst>
        </pc:spChg>
        <pc:spChg chg="add mod">
          <ac:chgData name="Cesar De la Torre" userId="f9c14db2e5fef70d" providerId="LiveId" clId="{9E8F3064-462D-4DF0-B71F-5EEAC00AF8CB}" dt="2018-09-26T02:20:21.005" v="2524" actId="20577"/>
          <ac:spMkLst>
            <pc:docMk/>
            <pc:sldMk cId="3288213957" sldId="1982"/>
            <ac:spMk id="8" creationId="{D3A03815-4C30-4F5D-BB2C-625064A45802}"/>
          </ac:spMkLst>
        </pc:spChg>
        <pc:spChg chg="add del mod">
          <ac:chgData name="Cesar De la Torre" userId="f9c14db2e5fef70d" providerId="LiveId" clId="{9E8F3064-462D-4DF0-B71F-5EEAC00AF8CB}" dt="2018-09-20T18:05:18.169" v="1334" actId="20577"/>
          <ac:spMkLst>
            <pc:docMk/>
            <pc:sldMk cId="3288213957" sldId="1982"/>
            <ac:spMk id="13" creationId="{25BFA69E-4376-4313-A36C-8F599360B21E}"/>
          </ac:spMkLst>
        </pc:spChg>
        <pc:picChg chg="add del mod">
          <ac:chgData name="Cesar De la Torre" userId="f9c14db2e5fef70d" providerId="LiveId" clId="{9E8F3064-462D-4DF0-B71F-5EEAC00AF8CB}" dt="2018-09-20T17:42:06.170" v="762" actId="478"/>
          <ac:picMkLst>
            <pc:docMk/>
            <pc:sldMk cId="3288213957" sldId="1982"/>
            <ac:picMk id="3" creationId="{8CA8D101-5297-423C-809F-3CD8461F2AD9}"/>
          </ac:picMkLst>
        </pc:picChg>
        <pc:picChg chg="add mod modCrop">
          <ac:chgData name="Cesar De la Torre" userId="f9c14db2e5fef70d" providerId="LiveId" clId="{9E8F3064-462D-4DF0-B71F-5EEAC00AF8CB}" dt="2018-09-26T02:20:12.656" v="2523" actId="1076"/>
          <ac:picMkLst>
            <pc:docMk/>
            <pc:sldMk cId="3288213957" sldId="1982"/>
            <ac:picMk id="11" creationId="{B29D6834-B4A1-4E53-A3C3-5AFDA42CD649}"/>
          </ac:picMkLst>
        </pc:picChg>
        <pc:picChg chg="add mod modCrop">
          <ac:chgData name="Cesar De la Torre" userId="f9c14db2e5fef70d" providerId="LiveId" clId="{9E8F3064-462D-4DF0-B71F-5EEAC00AF8CB}" dt="2018-09-26T02:20:12.656" v="2523" actId="1076"/>
          <ac:picMkLst>
            <pc:docMk/>
            <pc:sldMk cId="3288213957" sldId="1982"/>
            <ac:picMk id="13" creationId="{12C49762-EE23-42EA-A35B-512FBBC16A0D}"/>
          </ac:picMkLst>
        </pc:picChg>
        <pc:picChg chg="add mod modCrop">
          <ac:chgData name="Cesar De la Torre" userId="f9c14db2e5fef70d" providerId="LiveId" clId="{9E8F3064-462D-4DF0-B71F-5EEAC00AF8CB}" dt="2018-09-20T18:03:53.430" v="1281" actId="1076"/>
          <ac:picMkLst>
            <pc:docMk/>
            <pc:sldMk cId="3288213957" sldId="1982"/>
            <ac:picMk id="1026" creationId="{63D4C70C-BAC9-40CB-B7EF-3DE884F6D781}"/>
          </ac:picMkLst>
        </pc:picChg>
        <pc:cxnChg chg="add mod">
          <ac:chgData name="Cesar De la Torre" userId="f9c14db2e5fef70d" providerId="LiveId" clId="{9E8F3064-462D-4DF0-B71F-5EEAC00AF8CB}" dt="2018-09-20T18:05:33.306" v="1338" actId="1036"/>
          <ac:cxnSpMkLst>
            <pc:docMk/>
            <pc:sldMk cId="3288213957" sldId="1982"/>
            <ac:cxnSpMk id="10" creationId="{4EB253EF-7988-44BB-BEB7-EEE8B0DFE649}"/>
          </ac:cxnSpMkLst>
        </pc:cxnChg>
        <pc:cxnChg chg="add mod">
          <ac:chgData name="Cesar De la Torre" userId="f9c14db2e5fef70d" providerId="LiveId" clId="{9E8F3064-462D-4DF0-B71F-5EEAC00AF8CB}" dt="2018-09-20T18:05:33.306" v="1338" actId="1036"/>
          <ac:cxnSpMkLst>
            <pc:docMk/>
            <pc:sldMk cId="3288213957" sldId="1982"/>
            <ac:cxnSpMk id="12" creationId="{E49BC2CE-FF10-4224-84E2-AFCCFBE694AC}"/>
          </ac:cxnSpMkLst>
        </pc:cxnChg>
      </pc:sldChg>
      <pc:sldChg chg="addSp delSp modSp add ord modTransition modNotesTx">
        <pc:chgData name="Cesar De la Torre" userId="f9c14db2e5fef70d" providerId="LiveId" clId="{9E8F3064-462D-4DF0-B71F-5EEAC00AF8CB}" dt="2018-09-27T14:20:59.486" v="2648" actId="114"/>
        <pc:sldMkLst>
          <pc:docMk/>
          <pc:sldMk cId="1008422455" sldId="1983"/>
        </pc:sldMkLst>
        <pc:spChg chg="mod">
          <ac:chgData name="Cesar De la Torre" userId="f9c14db2e5fef70d" providerId="LiveId" clId="{9E8F3064-462D-4DF0-B71F-5EEAC00AF8CB}" dt="2018-09-25T15:37:15.872" v="2061" actId="20577"/>
          <ac:spMkLst>
            <pc:docMk/>
            <pc:sldMk cId="1008422455" sldId="1983"/>
            <ac:spMk id="2" creationId="{E9A3C930-438F-42A8-93C9-C3DC9B5F9B5B}"/>
          </ac:spMkLst>
        </pc:spChg>
        <pc:spChg chg="add mod">
          <ac:chgData name="Cesar De la Torre" userId="f9c14db2e5fef70d" providerId="LiveId" clId="{9E8F3064-462D-4DF0-B71F-5EEAC00AF8CB}" dt="2018-09-27T14:20:59.486" v="2648" actId="114"/>
          <ac:spMkLst>
            <pc:docMk/>
            <pc:sldMk cId="1008422455" sldId="1983"/>
            <ac:spMk id="4" creationId="{87C5F473-5597-4E64-8FE6-8F7540FE2A52}"/>
          </ac:spMkLst>
        </pc:spChg>
        <pc:spChg chg="add mod">
          <ac:chgData name="Cesar De la Torre" userId="f9c14db2e5fef70d" providerId="LiveId" clId="{9E8F3064-462D-4DF0-B71F-5EEAC00AF8CB}" dt="2018-09-25T15:37:00.186" v="2034" actId="1076"/>
          <ac:spMkLst>
            <pc:docMk/>
            <pc:sldMk cId="1008422455" sldId="1983"/>
            <ac:spMk id="6" creationId="{470847A9-C4FC-45C8-BAB2-322CA8386DFE}"/>
          </ac:spMkLst>
        </pc:spChg>
        <pc:picChg chg="add mod">
          <ac:chgData name="Cesar De la Torre" userId="f9c14db2e5fef70d" providerId="LiveId" clId="{9E8F3064-462D-4DF0-B71F-5EEAC00AF8CB}" dt="2018-09-25T15:37:00.186" v="2034" actId="1076"/>
          <ac:picMkLst>
            <pc:docMk/>
            <pc:sldMk cId="1008422455" sldId="1983"/>
            <ac:picMk id="3" creationId="{E8AC7DA0-8B3C-467F-BE29-F26838668E51}"/>
          </ac:picMkLst>
        </pc:picChg>
        <pc:picChg chg="add mod">
          <ac:chgData name="Cesar De la Torre" userId="f9c14db2e5fef70d" providerId="LiveId" clId="{9E8F3064-462D-4DF0-B71F-5EEAC00AF8CB}" dt="2018-09-25T15:37:00.186" v="2034" actId="1076"/>
          <ac:picMkLst>
            <pc:docMk/>
            <pc:sldMk cId="1008422455" sldId="1983"/>
            <ac:picMk id="1026" creationId="{E1126555-DF48-481C-8588-C1AB5DEC355C}"/>
          </ac:picMkLst>
        </pc:picChg>
        <pc:cxnChg chg="add del mod">
          <ac:chgData name="Cesar De la Torre" userId="f9c14db2e5fef70d" providerId="LiveId" clId="{9E8F3064-462D-4DF0-B71F-5EEAC00AF8CB}" dt="2018-09-25T15:36:50.555" v="2033" actId="478"/>
          <ac:cxnSpMkLst>
            <pc:docMk/>
            <pc:sldMk cId="1008422455" sldId="1983"/>
            <ac:cxnSpMk id="7" creationId="{84409BF3-2F14-468A-90E4-6C7D853705A0}"/>
          </ac:cxnSpMkLst>
        </pc:cxnChg>
      </pc:sldChg>
      <pc:sldChg chg="addSp delSp modSp add ord">
        <pc:chgData name="Cesar De la Torre" userId="f9c14db2e5fef70d" providerId="LiveId" clId="{9E8F3064-462D-4DF0-B71F-5EEAC00AF8CB}" dt="2018-09-27T14:44:11.001" v="2862" actId="1076"/>
        <pc:sldMkLst>
          <pc:docMk/>
          <pc:sldMk cId="4282820080" sldId="1985"/>
        </pc:sldMkLst>
        <pc:spChg chg="del">
          <ac:chgData name="Cesar De la Torre" userId="f9c14db2e5fef70d" providerId="LiveId" clId="{9E8F3064-462D-4DF0-B71F-5EEAC00AF8CB}" dt="2018-09-26T00:55:27.898" v="2077" actId="1076"/>
          <ac:spMkLst>
            <pc:docMk/>
            <pc:sldMk cId="4282820080" sldId="1985"/>
            <ac:spMk id="2" creationId="{4427BE2B-9C60-4E3C-9832-17C004D47697}"/>
          </ac:spMkLst>
        </pc:spChg>
        <pc:spChg chg="add mod">
          <ac:chgData name="Cesar De la Torre" userId="f9c14db2e5fef70d" providerId="LiveId" clId="{9E8F3064-462D-4DF0-B71F-5EEAC00AF8CB}" dt="2018-09-26T01:00:06.578" v="2131" actId="1076"/>
          <ac:spMkLst>
            <pc:docMk/>
            <pc:sldMk cId="4282820080" sldId="1985"/>
            <ac:spMk id="5" creationId="{55D70E2E-2155-4D22-AAF5-13C014CF938E}"/>
          </ac:spMkLst>
        </pc:spChg>
        <pc:spChg chg="add mod">
          <ac:chgData name="Cesar De la Torre" userId="f9c14db2e5fef70d" providerId="LiveId" clId="{9E8F3064-462D-4DF0-B71F-5EEAC00AF8CB}" dt="2018-09-27T14:44:11.001" v="2862" actId="1076"/>
          <ac:spMkLst>
            <pc:docMk/>
            <pc:sldMk cId="4282820080" sldId="1985"/>
            <ac:spMk id="6" creationId="{40B23A77-8F8E-4C5F-A50B-7ED8A0B8BDEA}"/>
          </ac:spMkLst>
        </pc:spChg>
        <pc:picChg chg="add mod">
          <ac:chgData name="Cesar De la Torre" userId="f9c14db2e5fef70d" providerId="LiveId" clId="{9E8F3064-462D-4DF0-B71F-5EEAC00AF8CB}" dt="2018-09-26T01:00:11.653" v="2133" actId="1076"/>
          <ac:picMkLst>
            <pc:docMk/>
            <pc:sldMk cId="4282820080" sldId="1985"/>
            <ac:picMk id="4" creationId="{E02BC1C6-B20D-49A8-BBBF-FED9FFBDBAFD}"/>
          </ac:picMkLst>
        </pc:picChg>
      </pc:sldChg>
      <pc:sldChg chg="modSp">
        <pc:chgData name="Cesar De la Torre" userId="f9c14db2e5fef70d" providerId="LiveId" clId="{9E8F3064-462D-4DF0-B71F-5EEAC00AF8CB}" dt="2018-09-26T01:02:24.124" v="2220" actId="113"/>
        <pc:sldMkLst>
          <pc:docMk/>
          <pc:sldMk cId="34935364" sldId="1986"/>
        </pc:sldMkLst>
        <pc:spChg chg="mod">
          <ac:chgData name="Cesar De la Torre" userId="f9c14db2e5fef70d" providerId="LiveId" clId="{9E8F3064-462D-4DF0-B71F-5EEAC00AF8CB}" dt="2018-09-26T01:02:24.124" v="2220" actId="113"/>
          <ac:spMkLst>
            <pc:docMk/>
            <pc:sldMk cId="34935364" sldId="1986"/>
            <ac:spMk id="2" creationId="{00000000-0000-0000-0000-000000000000}"/>
          </ac:spMkLst>
        </pc:spChg>
      </pc:sldChg>
      <pc:sldChg chg="addSp modSp add">
        <pc:chgData name="Cesar De la Torre" userId="f9c14db2e5fef70d" providerId="LiveId" clId="{9E8F3064-462D-4DF0-B71F-5EEAC00AF8CB}" dt="2018-09-28T12:51:28.877" v="3352" actId="20577"/>
        <pc:sldMkLst>
          <pc:docMk/>
          <pc:sldMk cId="1281938594" sldId="1987"/>
        </pc:sldMkLst>
        <pc:spChg chg="add mod">
          <ac:chgData name="Cesar De la Torre" userId="f9c14db2e5fef70d" providerId="LiveId" clId="{9E8F3064-462D-4DF0-B71F-5EEAC00AF8CB}" dt="2018-09-28T12:51:28.877" v="3352" actId="20577"/>
          <ac:spMkLst>
            <pc:docMk/>
            <pc:sldMk cId="1281938594" sldId="1987"/>
            <ac:spMk id="2" creationId="{70B025C8-C633-4691-9E6B-018385F0D1AF}"/>
          </ac:spMkLst>
        </pc:spChg>
        <pc:spChg chg="add mod">
          <ac:chgData name="Cesar De la Torre" userId="f9c14db2e5fef70d" providerId="LiveId" clId="{9E8F3064-462D-4DF0-B71F-5EEAC00AF8CB}" dt="2018-09-27T20:42:30.559" v="3277" actId="20577"/>
          <ac:spMkLst>
            <pc:docMk/>
            <pc:sldMk cId="1281938594" sldId="1987"/>
            <ac:spMk id="3" creationId="{D2A32EB4-6F89-449B-AB55-EB92DAADF4B8}"/>
          </ac:spMkLst>
        </pc:spChg>
      </pc:sldChg>
      <pc:sldMasterChg chg="delSldLayout">
        <pc:chgData name="Cesar De la Torre" userId="f9c14db2e5fef70d" providerId="LiveId" clId="{9E8F3064-462D-4DF0-B71F-5EEAC00AF8CB}" dt="2018-09-19T21:17:05.998" v="676" actId="2696"/>
        <pc:sldMasterMkLst>
          <pc:docMk/>
          <pc:sldMasterMk cId="1735593722" sldId="2147484946"/>
        </pc:sldMasterMkLst>
      </pc:sldMaster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11.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6" name="Header Placeholder 5"/>
          <p:cNvSpPr>
            <a:spLocks noGrp="1"/>
          </p:cNvSpPr>
          <p:nvPr>
            <p:ph type="hdr" sz="quarter"/>
          </p:nvPr>
        </p:nvSpPr>
        <p:spPr>
          <a:xfrm>
            <a:off x="0" y="-11574"/>
            <a:ext cx="2971800" cy="457200"/>
          </a:xfrm>
          <a:prstGeom prst="rect">
            <a:avLst/>
          </a:prstGeom>
        </p:spPr>
        <p:txBody>
          <a:bodyPr vert="horz" lIns="91440" tIns="45720" rIns="91440" bIns="45720" rtlCol="0"/>
          <a:lstStyle>
            <a:lvl1pPr algn="l">
              <a:defRPr sz="1200"/>
            </a:lvl1pPr>
          </a:lstStyle>
          <a:p>
            <a:endParaRPr lang="en-US" dirty="0">
              <a:latin typeface="Segoe UI" pitchFamily="34" charset="0"/>
            </a:endParaRPr>
          </a:p>
        </p:txBody>
      </p:sp>
      <p:sp>
        <p:nvSpPr>
          <p:cNvPr id="7" name="Date Placeholder 6"/>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460F9EC6-89FF-47E1-8594-1A32E3B45134}" type="datetime8">
              <a:rPr lang="en-US" smtClean="0">
                <a:latin typeface="Segoe UI" pitchFamily="34" charset="0"/>
              </a:rPr>
              <a:t>9/28/2018 8:51 AM</a:t>
            </a:fld>
            <a:endParaRPr lang="en-US" dirty="0">
              <a:latin typeface="Segoe UI" pitchFamily="34" charset="0"/>
            </a:endParaRPr>
          </a:p>
        </p:txBody>
      </p:sp>
      <p:sp>
        <p:nvSpPr>
          <p:cNvPr id="8" name="Footer Placeholder 7"/>
          <p:cNvSpPr>
            <a:spLocks noGrp="1"/>
          </p:cNvSpPr>
          <p:nvPr>
            <p:ph type="ftr" sz="quarter" idx="2"/>
          </p:nvPr>
        </p:nvSpPr>
        <p:spPr>
          <a:xfrm>
            <a:off x="0" y="8685213"/>
            <a:ext cx="5795010" cy="332434"/>
          </a:xfrm>
          <a:prstGeom prst="rect">
            <a:avLst/>
          </a:prstGeom>
        </p:spPr>
        <p:txBody>
          <a:bodyPr vert="horz" lIns="91440" tIns="45720" rIns="91440" bIns="45720" rtlCol="0" anchor="b"/>
          <a:lstStyle>
            <a:lvl1pPr algn="l">
              <a:defRPr sz="1200"/>
            </a:lvl1pPr>
          </a:lstStyle>
          <a:p>
            <a:pPr marL="398463" defTabSz="914099" eaLnBrk="0" hangingPunct="0"/>
            <a:r>
              <a:rPr lang="en-US" sz="400" dirty="0">
                <a:gradFill>
                  <a:gsLst>
                    <a:gs pos="0">
                      <a:schemeClr val="tx1"/>
                    </a:gs>
                    <a:gs pos="100000">
                      <a:schemeClr val="tx1"/>
                    </a:gs>
                  </a:gsLst>
                  <a:lin ang="5400000" scaled="0"/>
                </a:gradFill>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p>
        </p:txBody>
      </p:sp>
      <p:sp>
        <p:nvSpPr>
          <p:cNvPr id="9" name="Slide Number Placeholder 8"/>
          <p:cNvSpPr>
            <a:spLocks noGrp="1"/>
          </p:cNvSpPr>
          <p:nvPr>
            <p:ph type="sldNum" sz="quarter" idx="3"/>
          </p:nvPr>
        </p:nvSpPr>
        <p:spPr>
          <a:xfrm>
            <a:off x="5783579" y="8685213"/>
            <a:ext cx="1072833" cy="457200"/>
          </a:xfrm>
          <a:prstGeom prst="rect">
            <a:avLst/>
          </a:prstGeom>
        </p:spPr>
        <p:txBody>
          <a:bodyPr vert="horz" lIns="91440" tIns="45720" rIns="91440" bIns="45720" rtlCol="0" anchor="b"/>
          <a:lstStyle>
            <a:lvl1pPr algn="r">
              <a:defRPr sz="1200"/>
            </a:lvl1pPr>
          </a:lstStyle>
          <a:p>
            <a:fld id="{0EC9E9D6-92A0-482B-A603-C9BA7FFB8190}" type="slidenum">
              <a:rPr lang="en-US" smtClean="0">
                <a:latin typeface="Segoe UI" pitchFamily="34" charset="0"/>
              </a:rPr>
              <a:t>‹#›</a:t>
            </a:fld>
            <a:endParaRPr lang="en-US" dirty="0">
              <a:latin typeface="Segoe UI" pitchFamily="34" charset="0"/>
            </a:endParaRPr>
          </a:p>
        </p:txBody>
      </p:sp>
    </p:spTree>
    <p:extLst>
      <p:ext uri="{BB962C8B-B14F-4D97-AF65-F5344CB8AC3E}">
        <p14:creationId xmlns:p14="http://schemas.microsoft.com/office/powerpoint/2010/main" val="3904595630"/>
      </p:ext>
    </p:extLst>
  </p:cSld>
  <p:clrMap bg1="lt1" tx1="dk1" bg2="lt2" tx2="dk2" accent1="accent1" accent2="accent2" accent3="accent3" accent4="accent4" accent5="accent5" accent6="accent6" hlink="hlink" folHlink="folHlink"/>
  <p:hf/>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0.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Header Placeholder 7"/>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atin typeface="Segoe UI" pitchFamily="34" charset="0"/>
              </a:defRPr>
            </a:lvl1pPr>
          </a:lstStyle>
          <a:p>
            <a:endParaRPr lang="en-US" dirty="0"/>
          </a:p>
        </p:txBody>
      </p:sp>
      <p:sp>
        <p:nvSpPr>
          <p:cNvPr id="9" name="Slide Image Placeholder 8"/>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10" name="Footer Placeholder 9"/>
          <p:cNvSpPr>
            <a:spLocks noGrp="1"/>
          </p:cNvSpPr>
          <p:nvPr>
            <p:ph type="ftr" sz="quarter" idx="4"/>
          </p:nvPr>
        </p:nvSpPr>
        <p:spPr>
          <a:xfrm>
            <a:off x="0" y="8686800"/>
            <a:ext cx="5920740" cy="355964"/>
          </a:xfrm>
          <a:prstGeom prst="rect">
            <a:avLst/>
          </a:prstGeom>
        </p:spPr>
        <p:txBody>
          <a:bodyPr vert="horz" lIns="91440" tIns="45720" rIns="91440" bIns="45720" rtlCol="0" anchor="b"/>
          <a:lstStyle>
            <a:lvl1pPr marL="571500" indent="0" algn="l">
              <a:defRPr sz="1200"/>
            </a:lvl1pPr>
          </a:lstStyle>
          <a:p>
            <a:pPr defTabSz="914099" eaLnBrk="0" hangingPunct="0"/>
            <a:r>
              <a:rPr lang="en-US" sz="400" dirty="0">
                <a:gradFill>
                  <a:gsLst>
                    <a:gs pos="0">
                      <a:prstClr val="black"/>
                    </a:gs>
                    <a:gs pos="100000">
                      <a:prstClr val="black"/>
                    </a:gs>
                  </a:gsLst>
                  <a:lin ang="5400000" scaled="0"/>
                </a:gradFill>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p>
        </p:txBody>
      </p:sp>
      <p:sp>
        <p:nvSpPr>
          <p:cNvPr id="11" name="Date Placeholder 10"/>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atin typeface="Segoe UI" pitchFamily="34" charset="0"/>
              </a:defRPr>
            </a:lvl1pPr>
          </a:lstStyle>
          <a:p>
            <a:fld id="{386CE63F-9E7F-4C04-9D0D-FCA25A8E9E86}" type="datetime8">
              <a:rPr lang="en-US" smtClean="0"/>
              <a:t>9/28/2018 8:49 AM</a:t>
            </a:fld>
            <a:endParaRPr lang="en-US" dirty="0"/>
          </a:p>
        </p:txBody>
      </p:sp>
      <p:sp>
        <p:nvSpPr>
          <p:cNvPr id="12" name="Notes Placeholder 11"/>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Slide Number Placeholder 12"/>
          <p:cNvSpPr>
            <a:spLocks noGrp="1"/>
          </p:cNvSpPr>
          <p:nvPr>
            <p:ph type="sldNum" sz="quarter" idx="5"/>
          </p:nvPr>
        </p:nvSpPr>
        <p:spPr>
          <a:xfrm>
            <a:off x="5909309" y="8685213"/>
            <a:ext cx="947103" cy="457200"/>
          </a:xfrm>
          <a:prstGeom prst="rect">
            <a:avLst/>
          </a:prstGeom>
        </p:spPr>
        <p:txBody>
          <a:bodyPr vert="horz" lIns="91440" tIns="45720" rIns="91440" bIns="45720" rtlCol="0" anchor="b"/>
          <a:lstStyle>
            <a:lvl1pPr algn="r">
              <a:defRPr sz="1200">
                <a:latin typeface="Segoe UI" pitchFamily="34" charset="0"/>
              </a:defRPr>
            </a:lvl1pPr>
          </a:lstStyle>
          <a:p>
            <a:fld id="{B4008EB6-D09E-4580-8CD6-DDB14511944F}" type="slidenum">
              <a:rPr lang="en-US" smtClean="0"/>
              <a:pPr/>
              <a:t>‹#›</a:t>
            </a:fld>
            <a:endParaRPr lang="en-US" dirty="0"/>
          </a:p>
        </p:txBody>
      </p:sp>
    </p:spTree>
    <p:extLst>
      <p:ext uri="{BB962C8B-B14F-4D97-AF65-F5344CB8AC3E}">
        <p14:creationId xmlns:p14="http://schemas.microsoft.com/office/powerpoint/2010/main" val="2624648265"/>
      </p:ext>
    </p:extLst>
  </p:cSld>
  <p:clrMap bg1="lt1" tx1="dk1" bg2="lt2" tx2="dk2" accent1="accent1" accent2="accent2" accent3="accent3" accent4="accent4" accent5="accent5" accent6="accent6" hlink="hlink" folHlink="folHlink"/>
  <p:hf/>
  <p:notesStyle>
    <a:lvl1pPr marL="0" algn="l" defTabSz="914367" rtl="0" eaLnBrk="1" latinLnBrk="0" hangingPunct="1">
      <a:lnSpc>
        <a:spcPct val="90000"/>
      </a:lnSpc>
      <a:spcAft>
        <a:spcPts val="333"/>
      </a:spcAft>
      <a:defRPr sz="882" kern="1200">
        <a:solidFill>
          <a:schemeClr val="tx1"/>
        </a:solidFill>
        <a:latin typeface="Segoe UI Light" pitchFamily="34" charset="0"/>
        <a:ea typeface="+mn-ea"/>
        <a:cs typeface="+mn-cs"/>
      </a:defRPr>
    </a:lvl1pPr>
    <a:lvl2pPr marL="212982" indent="-105829" algn="l" defTabSz="914367" rtl="0" eaLnBrk="1" latinLnBrk="0" hangingPunct="1">
      <a:lnSpc>
        <a:spcPct val="90000"/>
      </a:lnSpc>
      <a:spcAft>
        <a:spcPts val="333"/>
      </a:spcAft>
      <a:buFont typeface="Arial" pitchFamily="34" charset="0"/>
      <a:buChar char="•"/>
      <a:defRPr sz="882" kern="1200">
        <a:solidFill>
          <a:schemeClr val="tx1"/>
        </a:solidFill>
        <a:latin typeface="Segoe UI Light" pitchFamily="34" charset="0"/>
        <a:ea typeface="+mn-ea"/>
        <a:cs typeface="+mn-cs"/>
      </a:defRPr>
    </a:lvl2pPr>
    <a:lvl3pPr marL="328071" indent="-115090" algn="l" defTabSz="914367" rtl="0" eaLnBrk="1" latinLnBrk="0" hangingPunct="1">
      <a:lnSpc>
        <a:spcPct val="90000"/>
      </a:lnSpc>
      <a:spcAft>
        <a:spcPts val="333"/>
      </a:spcAft>
      <a:buFont typeface="Arial" pitchFamily="34" charset="0"/>
      <a:buChar char="•"/>
      <a:defRPr sz="882" kern="1200">
        <a:solidFill>
          <a:schemeClr val="tx1"/>
        </a:solidFill>
        <a:latin typeface="Segoe UI Light" pitchFamily="34" charset="0"/>
        <a:ea typeface="+mn-ea"/>
        <a:cs typeface="+mn-cs"/>
      </a:defRPr>
    </a:lvl3pPr>
    <a:lvl4pPr marL="482848" indent="-146838" algn="l" defTabSz="914367" rtl="0" eaLnBrk="1" latinLnBrk="0" hangingPunct="1">
      <a:lnSpc>
        <a:spcPct val="90000"/>
      </a:lnSpc>
      <a:spcAft>
        <a:spcPts val="333"/>
      </a:spcAft>
      <a:buFont typeface="Arial" pitchFamily="34" charset="0"/>
      <a:buChar char="•"/>
      <a:defRPr sz="882" kern="1200">
        <a:solidFill>
          <a:schemeClr val="tx1"/>
        </a:solidFill>
        <a:latin typeface="Segoe UI Light" pitchFamily="34" charset="0"/>
        <a:ea typeface="+mn-ea"/>
        <a:cs typeface="+mn-cs"/>
      </a:defRPr>
    </a:lvl4pPr>
    <a:lvl5pPr marL="615134" indent="-115090" algn="l" defTabSz="914367" rtl="0" eaLnBrk="1" latinLnBrk="0" hangingPunct="1">
      <a:lnSpc>
        <a:spcPct val="90000"/>
      </a:lnSpc>
      <a:spcAft>
        <a:spcPts val="333"/>
      </a:spcAft>
      <a:buFont typeface="Arial" pitchFamily="34" charset="0"/>
      <a:buChar char="•"/>
      <a:defRPr sz="882" kern="1200">
        <a:solidFill>
          <a:schemeClr val="tx1"/>
        </a:solidFill>
        <a:latin typeface="Segoe UI Light" pitchFamily="34" charset="0"/>
        <a:ea typeface="+mn-ea"/>
        <a:cs typeface="+mn-cs"/>
      </a:defRPr>
    </a:lvl5pPr>
    <a:lvl6pPr marL="2285918" algn="l" defTabSz="914367" rtl="0" eaLnBrk="1" latinLnBrk="0" hangingPunct="1">
      <a:defRPr sz="1176" kern="1200">
        <a:solidFill>
          <a:schemeClr val="tx1"/>
        </a:solidFill>
        <a:latin typeface="+mn-lt"/>
        <a:ea typeface="+mn-ea"/>
        <a:cs typeface="+mn-cs"/>
      </a:defRPr>
    </a:lvl6pPr>
    <a:lvl7pPr marL="2743101" algn="l" defTabSz="914367" rtl="0" eaLnBrk="1" latinLnBrk="0" hangingPunct="1">
      <a:defRPr sz="1176" kern="1200">
        <a:solidFill>
          <a:schemeClr val="tx1"/>
        </a:solidFill>
        <a:latin typeface="+mn-lt"/>
        <a:ea typeface="+mn-ea"/>
        <a:cs typeface="+mn-cs"/>
      </a:defRPr>
    </a:lvl7pPr>
    <a:lvl8pPr marL="3200284" algn="l" defTabSz="914367" rtl="0" eaLnBrk="1" latinLnBrk="0" hangingPunct="1">
      <a:defRPr sz="1176" kern="1200">
        <a:solidFill>
          <a:schemeClr val="tx1"/>
        </a:solidFill>
        <a:latin typeface="+mn-lt"/>
        <a:ea typeface="+mn-ea"/>
        <a:cs typeface="+mn-cs"/>
      </a:defRPr>
    </a:lvl8pPr>
    <a:lvl9pPr marL="3657469" algn="l" defTabSz="914367" rtl="0" eaLnBrk="1" latinLnBrk="0" hangingPunct="1">
      <a:defRPr sz="1176"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hyperlink" Target="https://github.com/aspnet/SignalR/blob/dev/specs/TransportProtocols.md#post-endpoint-basenegotiate-request" TargetMode="External"/><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3" Type="http://schemas.openxmlformats.org/officeDocument/2006/relationships/hyperlink" Target="https://aspnetmonsters.com/2016/08/2016-08-27-httpclientwrong/" TargetMode="External"/><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8" Type="http://schemas.openxmlformats.org/officeDocument/2006/relationships/hyperlink" Target="https://containo.us/" TargetMode="External"/><Relationship Id="rId3" Type="http://schemas.openxmlformats.org/officeDocument/2006/relationships/hyperlink" Target="https://lyft.github.io/envoy/" TargetMode="External"/><Relationship Id="rId7" Type="http://schemas.openxmlformats.org/officeDocument/2006/relationships/hyperlink" Target="https://traefik.io/" TargetMode="External"/><Relationship Id="rId2" Type="http://schemas.openxmlformats.org/officeDocument/2006/relationships/slide" Target="../slides/slide21.xml"/><Relationship Id="rId1" Type="http://schemas.openxmlformats.org/officeDocument/2006/relationships/notesMaster" Target="../notesMasters/notesMaster1.xml"/><Relationship Id="rId6" Type="http://schemas.openxmlformats.org/officeDocument/2006/relationships/hyperlink" Target="https://buoyant.io/" TargetMode="External"/><Relationship Id="rId5" Type="http://schemas.openxmlformats.org/officeDocument/2006/relationships/hyperlink" Target="https://linkerd.io/" TargetMode="External"/><Relationship Id="rId4" Type="http://schemas.openxmlformats.org/officeDocument/2006/relationships/hyperlink" Target="https://eng.lyft.com/" TargetMode="Externa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3" Type="http://schemas.openxmlformats.org/officeDocument/2006/relationships/hyperlink" Target="https://docs.microsoft.com/en-us/visualstudio/connected-environment/get-started-netcore-visualstudio-01" TargetMode="External"/><Relationship Id="rId2" Type="http://schemas.openxmlformats.org/officeDocument/2006/relationships/slide" Target="../slides/slide37.xml"/><Relationship Id="rId1" Type="http://schemas.openxmlformats.org/officeDocument/2006/relationships/notesMaster" Target="../notesMasters/notesMaster1.xml"/><Relationship Id="rId4" Type="http://schemas.openxmlformats.org/officeDocument/2006/relationships/hyperlink" Target="https://docs.microsoft.com/en-us/visualstudio/connected-environment/get-started-netcore-01" TargetMode="Externa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3" Type="http://schemas.openxmlformats.org/officeDocument/2006/relationships/hyperlink" Target="https://docs.microsoft.com/en-us/azure/dev-spaces/quickstart-netcore-visualstudio" TargetMode="External"/><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3" Type="http://schemas.openxmlformats.org/officeDocument/2006/relationships/hyperlink" Target="https://www.docker.com/" TargetMode="External"/><Relationship Id="rId2" Type="http://schemas.openxmlformats.org/officeDocument/2006/relationships/slide" Target="../slides/slide56.xml"/><Relationship Id="rId1" Type="http://schemas.openxmlformats.org/officeDocument/2006/relationships/notesMaster" Target="../notesMasters/notesMaster1.xml"/><Relationship Id="rId4" Type="http://schemas.openxmlformats.org/officeDocument/2006/relationships/hyperlink" Target="https://github.com/docker/docker" TargetMode="Externa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(0)</a:t>
            </a:r>
          </a:p>
          <a:p>
            <a:r>
              <a:rPr lang="en-US" dirty="0"/>
              <a:t>(0) : 10</a:t>
            </a:r>
          </a:p>
          <a:p>
            <a:r>
              <a:rPr lang="en-US" dirty="0"/>
              <a:t>Total – 48 – 10: 38</a:t>
            </a:r>
          </a:p>
          <a:p>
            <a:endParaRPr lang="en-US" dirty="0"/>
          </a:p>
        </p:txBody>
      </p:sp>
      <p:sp>
        <p:nvSpPr>
          <p:cNvPr id="4" name="Header Placeholder 3"/>
          <p:cNvSpPr>
            <a:spLocks noGrp="1"/>
          </p:cNvSpPr>
          <p:nvPr>
            <p:ph type="hdr" sz="quarter" idx="10"/>
          </p:nvPr>
        </p:nvSpPr>
        <p:spPr/>
        <p:txBody>
          <a:bodyPr/>
          <a:lstStyle/>
          <a:p>
            <a:endParaRPr lang="en-US" dirty="0"/>
          </a:p>
        </p:txBody>
      </p:sp>
      <p:sp>
        <p:nvSpPr>
          <p:cNvPr id="5" name="Footer Placeholder 4"/>
          <p:cNvSpPr>
            <a:spLocks noGrp="1"/>
          </p:cNvSpPr>
          <p:nvPr>
            <p:ph type="ftr" sz="quarter" idx="11"/>
          </p:nvPr>
        </p:nvSpPr>
        <p:spPr/>
        <p:txBody>
          <a:bodyPr/>
          <a:lstStyle/>
          <a:p>
            <a:pPr defTabSz="914099" eaLnBrk="0" hangingPunct="0"/>
            <a:r>
              <a:rPr lang="en-US" sz="400">
                <a:gradFill>
                  <a:gsLst>
                    <a:gs pos="0">
                      <a:prstClr val="black"/>
                    </a:gs>
                    <a:gs pos="100000">
                      <a:prstClr val="black"/>
                    </a:gs>
                  </a:gsLst>
                  <a:lin ang="5400000" scaled="0"/>
                </a:gradFill>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endParaRPr lang="en-US" sz="400" dirty="0">
              <a:gradFill>
                <a:gsLst>
                  <a:gs pos="0">
                    <a:prstClr val="black"/>
                  </a:gs>
                  <a:gs pos="100000">
                    <a:prstClr val="black"/>
                  </a:gs>
                </a:gsLst>
                <a:lin ang="5400000" scaled="0"/>
              </a:gradFill>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fld id="{386CE63F-9E7F-4C04-9D0D-FCA25A8E9E86}" type="datetime8">
              <a:rPr lang="en-US" smtClean="0"/>
              <a:t>9/28/2018 8:49 AM</a:t>
            </a:fld>
            <a:endParaRPr lang="en-US" dirty="0"/>
          </a:p>
        </p:txBody>
      </p:sp>
      <p:sp>
        <p:nvSpPr>
          <p:cNvPr id="7" name="Slide Number Placeholder 6"/>
          <p:cNvSpPr>
            <a:spLocks noGrp="1"/>
          </p:cNvSpPr>
          <p:nvPr>
            <p:ph type="sldNum" sz="quarter" idx="13"/>
          </p:nvPr>
        </p:nvSpPr>
        <p:spPr/>
        <p:txBody>
          <a:bodyPr/>
          <a:lstStyle/>
          <a:p>
            <a:fld id="{B4008EB6-D09E-4580-8CD6-DDB14511944F}" type="slidenum">
              <a:rPr lang="en-US" smtClean="0"/>
              <a:pPr/>
              <a:t>1</a:t>
            </a:fld>
            <a:endParaRPr lang="en-US" dirty="0"/>
          </a:p>
        </p:txBody>
      </p:sp>
    </p:spTree>
    <p:extLst>
      <p:ext uri="{BB962C8B-B14F-4D97-AF65-F5344CB8AC3E}">
        <p14:creationId xmlns:p14="http://schemas.microsoft.com/office/powerpoint/2010/main" val="411016515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endParaRPr lang="en-US" dirty="0"/>
          </a:p>
        </p:txBody>
      </p:sp>
      <p:sp>
        <p:nvSpPr>
          <p:cNvPr id="5" name="Footer Placeholder 4"/>
          <p:cNvSpPr>
            <a:spLocks noGrp="1"/>
          </p:cNvSpPr>
          <p:nvPr>
            <p:ph type="ftr" sz="quarter" idx="11"/>
          </p:nvPr>
        </p:nvSpPr>
        <p:spPr/>
        <p:txBody>
          <a:bodyPr/>
          <a:lstStyle/>
          <a:p>
            <a:pPr defTabSz="914099" eaLnBrk="0" hangingPunct="0"/>
            <a:r>
              <a:rPr lang="en-US" sz="400">
                <a:gradFill>
                  <a:gsLst>
                    <a:gs pos="0">
                      <a:prstClr val="black"/>
                    </a:gs>
                    <a:gs pos="100000">
                      <a:prstClr val="black"/>
                    </a:gs>
                  </a:gsLst>
                  <a:lin ang="5400000" scaled="0"/>
                </a:gradFill>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endParaRPr lang="en-US" sz="400" dirty="0">
              <a:gradFill>
                <a:gsLst>
                  <a:gs pos="0">
                    <a:prstClr val="black"/>
                  </a:gs>
                  <a:gs pos="100000">
                    <a:prstClr val="black"/>
                  </a:gs>
                </a:gsLst>
                <a:lin ang="5400000" scaled="0"/>
              </a:gradFill>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fld id="{386CE63F-9E7F-4C04-9D0D-FCA25A8E9E86}" type="datetime8">
              <a:rPr lang="en-US" smtClean="0"/>
              <a:t>9/28/2018 8:49 AM</a:t>
            </a:fld>
            <a:endParaRPr lang="en-US" dirty="0"/>
          </a:p>
        </p:txBody>
      </p:sp>
      <p:sp>
        <p:nvSpPr>
          <p:cNvPr id="7" name="Slide Number Placeholder 6"/>
          <p:cNvSpPr>
            <a:spLocks noGrp="1"/>
          </p:cNvSpPr>
          <p:nvPr>
            <p:ph type="sldNum" sz="quarter" idx="13"/>
          </p:nvPr>
        </p:nvSpPr>
        <p:spPr/>
        <p:txBody>
          <a:bodyPr/>
          <a:lstStyle/>
          <a:p>
            <a:fld id="{B4008EB6-D09E-4580-8CD6-DDB14511944F}" type="slidenum">
              <a:rPr lang="en-US" smtClean="0"/>
              <a:pPr/>
              <a:t>2</a:t>
            </a:fld>
            <a:endParaRPr lang="en-US" dirty="0"/>
          </a:p>
        </p:txBody>
      </p:sp>
    </p:spTree>
    <p:extLst>
      <p:ext uri="{BB962C8B-B14F-4D97-AF65-F5344CB8AC3E}">
        <p14:creationId xmlns:p14="http://schemas.microsoft.com/office/powerpoint/2010/main" val="208100854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(0)</a:t>
            </a:r>
          </a:p>
        </p:txBody>
      </p:sp>
      <p:sp>
        <p:nvSpPr>
          <p:cNvPr id="4" name="Header Placeholder 3"/>
          <p:cNvSpPr>
            <a:spLocks noGrp="1"/>
          </p:cNvSpPr>
          <p:nvPr>
            <p:ph type="hdr" sz="quarter" idx="10"/>
          </p:nvPr>
        </p:nvSpPr>
        <p:spPr/>
        <p:txBody>
          <a:bodyPr/>
          <a:lstStyle/>
          <a:p>
            <a:endParaRPr lang="en-US" dirty="0"/>
          </a:p>
        </p:txBody>
      </p:sp>
      <p:sp>
        <p:nvSpPr>
          <p:cNvPr id="5" name="Footer Placeholder 4"/>
          <p:cNvSpPr>
            <a:spLocks noGrp="1"/>
          </p:cNvSpPr>
          <p:nvPr>
            <p:ph type="ftr" sz="quarter" idx="11"/>
          </p:nvPr>
        </p:nvSpPr>
        <p:spPr/>
        <p:txBody>
          <a:bodyPr/>
          <a:lstStyle/>
          <a:p>
            <a:pPr defTabSz="914099" eaLnBrk="0" hangingPunct="0"/>
            <a:r>
              <a:rPr lang="en-US" sz="400">
                <a:gradFill>
                  <a:gsLst>
                    <a:gs pos="0">
                      <a:prstClr val="black"/>
                    </a:gs>
                    <a:gs pos="100000">
                      <a:prstClr val="black"/>
                    </a:gs>
                  </a:gsLst>
                  <a:lin ang="5400000" scaled="0"/>
                </a:gradFill>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endParaRPr lang="en-US" sz="400" dirty="0">
              <a:gradFill>
                <a:gsLst>
                  <a:gs pos="0">
                    <a:prstClr val="black"/>
                  </a:gs>
                  <a:gs pos="100000">
                    <a:prstClr val="black"/>
                  </a:gs>
                </a:gsLst>
                <a:lin ang="5400000" scaled="0"/>
              </a:gradFill>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fld id="{386CE63F-9E7F-4C04-9D0D-FCA25A8E9E86}" type="datetime8">
              <a:rPr lang="en-US" smtClean="0"/>
              <a:t>9/28/2018 8:49 AM</a:t>
            </a:fld>
            <a:endParaRPr lang="en-US" dirty="0"/>
          </a:p>
        </p:txBody>
      </p:sp>
      <p:sp>
        <p:nvSpPr>
          <p:cNvPr id="7" name="Slide Number Placeholder 6"/>
          <p:cNvSpPr>
            <a:spLocks noGrp="1"/>
          </p:cNvSpPr>
          <p:nvPr>
            <p:ph type="sldNum" sz="quarter" idx="13"/>
          </p:nvPr>
        </p:nvSpPr>
        <p:spPr/>
        <p:txBody>
          <a:bodyPr/>
          <a:lstStyle/>
          <a:p>
            <a:fld id="{B4008EB6-D09E-4580-8CD6-DDB14511944F}" type="slidenum">
              <a:rPr lang="en-US" smtClean="0"/>
              <a:pPr/>
              <a:t>3</a:t>
            </a:fld>
            <a:endParaRPr lang="en-US" dirty="0"/>
          </a:p>
        </p:txBody>
      </p:sp>
    </p:spTree>
    <p:extLst>
      <p:ext uri="{BB962C8B-B14F-4D97-AF65-F5344CB8AC3E}">
        <p14:creationId xmlns:p14="http://schemas.microsoft.com/office/powerpoint/2010/main" val="150790188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Modernizing </a:t>
            </a:r>
            <a:r>
              <a:rPr lang="en-US" b="1" dirty="0"/>
              <a:t>Existing</a:t>
            </a:r>
            <a:r>
              <a:rPr lang="en-US" dirty="0"/>
              <a:t> .NET Apps – specify this</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8313A05-719E-4992-818B-61551BB6715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6069601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8313A05-719E-4992-818B-61551BB6715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1130459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(0)</a:t>
            </a:r>
          </a:p>
        </p:txBody>
      </p:sp>
      <p:sp>
        <p:nvSpPr>
          <p:cNvPr id="4" name="Header Placeholder 3"/>
          <p:cNvSpPr>
            <a:spLocks noGrp="1"/>
          </p:cNvSpPr>
          <p:nvPr>
            <p:ph type="hdr" sz="quarter" idx="10"/>
          </p:nvPr>
        </p:nvSpPr>
        <p:spPr/>
        <p:txBody>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5" name="Footer Placeholder 4"/>
          <p:cNvSpPr>
            <a:spLocks noGrp="1"/>
          </p:cNvSpPr>
          <p:nvPr>
            <p:ph type="ftr" sz="quarter" idx="11"/>
          </p:nvPr>
        </p:nvSpPr>
        <p:spPr/>
        <p:txBody>
          <a:bodyPr/>
          <a:lstStyle/>
          <a:p>
            <a:pPr marL="571500" marR="0" lvl="0" indent="0" algn="l" defTabSz="914099"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endParaRPr kumimoji="0" lang="en-US" sz="400" b="0" i="0" u="none" strike="noStrike" kern="1200" cap="none" spc="0" normalizeH="0" baseline="0" noProof="0" dirty="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35A2D088-BDBD-41A5-ADCE-5C6A4DC08057}" type="datetime8">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9/28/2018 8:49 AM</a:t>
            </a:fld>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7" name="Slide Number Placeholder 6"/>
          <p:cNvSpPr>
            <a:spLocks noGrp="1"/>
          </p:cNvSpPr>
          <p:nvPr>
            <p:ph type="sldNum" sz="quarter" idx="13"/>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Tree>
    <p:extLst>
      <p:ext uri="{BB962C8B-B14F-4D97-AF65-F5344CB8AC3E}">
        <p14:creationId xmlns:p14="http://schemas.microsoft.com/office/powerpoint/2010/main" val="34805822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pPr marL="0" marR="0" lvl="0" indent="0" algn="l" defTabSz="932742"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Segoe UI" pitchFamily="34" charset="0"/>
                <a:ea typeface="+mn-ea"/>
                <a:cs typeface="+mn-cs"/>
              </a:rPr>
              <a:t>TechReady 23</a:t>
            </a:r>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5" name="Footer Placeholder 4"/>
          <p:cNvSpPr>
            <a:spLocks noGrp="1"/>
          </p:cNvSpPr>
          <p:nvPr>
            <p:ph type="ftr" sz="quarter" idx="11"/>
          </p:nvPr>
        </p:nvSpPr>
        <p:spPr/>
        <p:txBody>
          <a:bodyPr/>
          <a:lstStyle/>
          <a:p>
            <a:pPr marL="571500" marR="0" lvl="0" indent="0" algn="l" defTabSz="914099"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2016 Microsoft Corporation. All rights reserved. MICROSOFT MAKES NO WARRANTIES, EXPRESS, IMPLIED OR STATUTORY, AS TO THE INFORMATION IN THIS PRESENTATION.</a:t>
            </a:r>
            <a:endParaRPr kumimoji="0" lang="en-US" sz="400" b="0" i="0" u="none" strike="noStrike" kern="1200" cap="none" spc="0" normalizeH="0" baseline="0" noProof="0" dirty="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38EEC551-8CDA-4EB6-89BB-2A86C9F091C8}" type="datetime8">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9/28/2018 8:49 AM</a:t>
            </a:fld>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7" name="Slide Number Placeholder 6"/>
          <p:cNvSpPr>
            <a:spLocks noGrp="1"/>
          </p:cNvSpPr>
          <p:nvPr>
            <p:ph type="sldNum" sz="quarter" idx="13"/>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Tree>
    <p:extLst>
      <p:ext uri="{BB962C8B-B14F-4D97-AF65-F5344CB8AC3E}">
        <p14:creationId xmlns:p14="http://schemas.microsoft.com/office/powerpoint/2010/main" val="77660680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ysClr val="windowText" lastClr="000000"/>
                </a:solidFill>
                <a:effectLst/>
                <a:uLnTx/>
                <a:uFillTx/>
                <a:latin typeface="Segoe UI" pitchFamily="34" charset="0"/>
                <a:ea typeface="+mn-ea"/>
                <a:cs typeface="+mn-cs"/>
              </a:rPr>
              <a:t>TechReady 23</a:t>
            </a:r>
            <a:endParaRPr kumimoji="0" lang="en-US" sz="1800" b="0" i="0" u="none" strike="noStrike" kern="0" cap="none" spc="0" normalizeH="0" baseline="0" noProof="0" dirty="0">
              <a:ln>
                <a:noFill/>
              </a:ln>
              <a:solidFill>
                <a:sysClr val="windowText" lastClr="000000"/>
              </a:solidFill>
              <a:effectLst/>
              <a:uLnTx/>
              <a:uFillTx/>
              <a:latin typeface="Segoe UI" pitchFamily="34" charset="0"/>
              <a:ea typeface="+mn-ea"/>
              <a:cs typeface="+mn-cs"/>
            </a:endParaRPr>
          </a:p>
        </p:txBody>
      </p:sp>
      <p:sp>
        <p:nvSpPr>
          <p:cNvPr id="5" name="Footer Placeholder 4"/>
          <p:cNvSpPr>
            <a:spLocks noGrp="1"/>
          </p:cNvSpPr>
          <p:nvPr>
            <p:ph type="ftr" sz="quarter" idx="11"/>
          </p:nvPr>
        </p:nvSpPr>
        <p:spPr/>
        <p:txBody>
          <a:bodyPr/>
          <a:lstStyle/>
          <a:p>
            <a:pPr marL="0" marR="0" lvl="0" indent="0" algn="l" defTabSz="914099" rtl="0" eaLnBrk="0" fontAlgn="auto" latinLnBrk="0" hangingPunct="0">
              <a:lnSpc>
                <a:spcPct val="100000"/>
              </a:lnSpc>
              <a:spcBef>
                <a:spcPts val="0"/>
              </a:spcBef>
              <a:spcAft>
                <a:spcPts val="0"/>
              </a:spcAft>
              <a:buClrTx/>
              <a:buSzTx/>
              <a:buFontTx/>
              <a:buNone/>
              <a:tabLst/>
              <a:defRPr/>
            </a:pPr>
            <a:r>
              <a:rPr kumimoji="0" lang="en-US" sz="400" b="0" i="0" u="none" strike="noStrike" kern="0" cap="none" spc="0" normalizeH="0" baseline="0" noProof="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2016 Microsoft Corporation. All rights reserved. MICROSOFT MAKES NO WARRANTIES, EXPRESS, IMPLIED OR STATUTORY, AS TO THE INFORMATION IN THIS PRESENTATION.</a:t>
            </a:r>
            <a:endParaRPr kumimoji="0" lang="en-US" sz="400" b="0" i="0" u="none" strike="noStrike" kern="0" cap="none" spc="0" normalizeH="0" baseline="0" noProof="0" dirty="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8EEC551-8CDA-4EB6-89BB-2A86C9F091C8}" type="datetime8">
              <a:rPr kumimoji="0" lang="en-US" sz="1800" b="0" i="0" u="none" strike="noStrike" kern="0" cap="none" spc="0" normalizeH="0" baseline="0" noProof="0" smtClean="0">
                <a:ln>
                  <a:noFill/>
                </a:ln>
                <a:solidFill>
                  <a:sysClr val="windowText" lastClr="000000"/>
                </a:solidFill>
                <a:effectLst/>
                <a:uLnTx/>
                <a:uFillTx/>
                <a:latin typeface="Segoe UI"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9/28/2018 8:49 AM</a:t>
            </a:fld>
            <a:endParaRPr kumimoji="0" lang="en-US" sz="1800" b="0" i="0" u="none" strike="noStrike" kern="0" cap="none" spc="0" normalizeH="0" baseline="0" noProof="0" dirty="0">
              <a:ln>
                <a:noFill/>
              </a:ln>
              <a:solidFill>
                <a:sysClr val="windowText" lastClr="000000"/>
              </a:solidFill>
              <a:effectLst/>
              <a:uLnTx/>
              <a:uFillTx/>
              <a:latin typeface="Segoe UI" pitchFamily="34" charset="0"/>
              <a:ea typeface="+mn-ea"/>
              <a:cs typeface="+mn-cs"/>
            </a:endParaRPr>
          </a:p>
        </p:txBody>
      </p:sp>
      <p:sp>
        <p:nvSpPr>
          <p:cNvPr id="7" name="Slide Number Placeholder 6"/>
          <p:cNvSpPr>
            <a:spLocks noGrp="1"/>
          </p:cNvSpPr>
          <p:nvPr>
            <p:ph type="sldNum" sz="quarter" idx="13"/>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800" b="0" i="0" u="none" strike="noStrike" kern="0" cap="none" spc="0" normalizeH="0" baseline="0" noProof="0" smtClean="0">
                <a:ln>
                  <a:noFill/>
                </a:ln>
                <a:solidFill>
                  <a:sysClr val="windowText" lastClr="000000"/>
                </a:solidFill>
                <a:effectLst/>
                <a:uLnTx/>
                <a:uFillTx/>
                <a:latin typeface="Segoe UI"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800" b="0" i="0" u="none" strike="noStrike" kern="0" cap="none" spc="0" normalizeH="0" baseline="0" noProof="0" dirty="0">
              <a:ln>
                <a:noFill/>
              </a:ln>
              <a:solidFill>
                <a:sysClr val="windowText" lastClr="000000"/>
              </a:solidFill>
              <a:effectLst/>
              <a:uLnTx/>
              <a:uFillTx/>
              <a:latin typeface="Segoe UI" pitchFamily="34" charset="0"/>
              <a:ea typeface="+mn-ea"/>
              <a:cs typeface="+mn-cs"/>
            </a:endParaRPr>
          </a:p>
        </p:txBody>
      </p:sp>
    </p:spTree>
    <p:extLst>
      <p:ext uri="{BB962C8B-B14F-4D97-AF65-F5344CB8AC3E}">
        <p14:creationId xmlns:p14="http://schemas.microsoft.com/office/powerpoint/2010/main" val="352677593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defTabSz="932238">
              <a:buFont typeface="Arial" panose="020B0604020202020204" pitchFamily="34" charset="0"/>
              <a:buNone/>
              <a:defRPr/>
            </a:pPr>
            <a:endParaRPr lang="en-US" sz="900" b="0" i="0" kern="1200" dirty="0">
              <a:solidFill>
                <a:schemeClr val="tx1"/>
              </a:solidFill>
              <a:effectLst/>
              <a:latin typeface="Segoe UI Light" pitchFamily="34" charset="0"/>
              <a:ea typeface="+mn-ea"/>
              <a:cs typeface="+mn-cs"/>
            </a:endParaRPr>
          </a:p>
        </p:txBody>
      </p:sp>
      <p:sp>
        <p:nvSpPr>
          <p:cNvPr id="4" name="Header Placeholder 3"/>
          <p:cNvSpPr>
            <a:spLocks noGrp="1"/>
          </p:cNvSpPr>
          <p:nvPr>
            <p:ph type="hdr"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Text" lastClr="000000"/>
                </a:solidFill>
                <a:effectLst/>
                <a:uLnTx/>
                <a:uFillTx/>
                <a:latin typeface="Segoe UI" pitchFamily="34" charset="0"/>
                <a:ea typeface="+mn-ea"/>
                <a:cs typeface="+mn-cs"/>
              </a:rPr>
              <a:t>TechReady 23</a:t>
            </a:r>
          </a:p>
        </p:txBody>
      </p:sp>
      <p:sp>
        <p:nvSpPr>
          <p:cNvPr id="5" name="Footer Placeholder 4"/>
          <p:cNvSpPr>
            <a:spLocks noGrp="1"/>
          </p:cNvSpPr>
          <p:nvPr>
            <p:ph type="ftr" sz="quarter" idx="11"/>
          </p:nvPr>
        </p:nvSpPr>
        <p:spPr/>
        <p:txBody>
          <a:bodyPr/>
          <a:lstStyle/>
          <a:p>
            <a:pPr marL="0" marR="0" lvl="0" indent="0" algn="l" defTabSz="914099" rtl="0" eaLnBrk="0" fontAlgn="auto" latinLnBrk="0" hangingPunct="0">
              <a:lnSpc>
                <a:spcPct val="100000"/>
              </a:lnSpc>
              <a:spcBef>
                <a:spcPts val="0"/>
              </a:spcBef>
              <a:spcAft>
                <a:spcPts val="0"/>
              </a:spcAft>
              <a:buClrTx/>
              <a:buSzTx/>
              <a:buFontTx/>
              <a:buNone/>
              <a:tabLst/>
              <a:defRPr/>
            </a:pPr>
            <a:r>
              <a:rPr kumimoji="0" lang="en-US" sz="400" b="0" i="0" u="none" strike="noStrike" kern="0" cap="none" spc="0" normalizeH="0" baseline="0" noProof="0" dirty="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2016 Microsoft Corporation. All rights reserved. MICROSOFT MAKES NO WARRANTIES, EXPRESS, IMPLIED OR STATUTORY, AS TO THE INFORMATION IN THIS PRESENTATION.</a:t>
            </a:r>
          </a:p>
        </p:txBody>
      </p:sp>
      <p:sp>
        <p:nvSpPr>
          <p:cNvPr id="6" name="Date Placeholder 5"/>
          <p:cNvSpPr>
            <a:spLocks noGrp="1"/>
          </p:cNvSpPr>
          <p:nvPr>
            <p:ph type="dt"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8EEC551-8CDA-4EB6-89BB-2A86C9F091C8}" type="datetime8">
              <a:rPr kumimoji="0" lang="en-US" sz="1800" b="0" i="0" u="none" strike="noStrike" kern="0" cap="none" spc="0" normalizeH="0" baseline="0" noProof="0" smtClean="0">
                <a:ln>
                  <a:noFill/>
                </a:ln>
                <a:solidFill>
                  <a:sysClr val="windowText" lastClr="000000"/>
                </a:solidFill>
                <a:effectLst/>
                <a:uLnTx/>
                <a:uFillTx/>
                <a:latin typeface="Segoe UI"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9/28/2018 8:49 AM</a:t>
            </a:fld>
            <a:endParaRPr kumimoji="0" lang="en-US" sz="1800" b="0" i="0" u="none" strike="noStrike" kern="0" cap="none" spc="0" normalizeH="0" baseline="0" noProof="0" dirty="0">
              <a:ln>
                <a:noFill/>
              </a:ln>
              <a:solidFill>
                <a:sysClr val="windowText" lastClr="000000"/>
              </a:solidFill>
              <a:effectLst/>
              <a:uLnTx/>
              <a:uFillTx/>
              <a:latin typeface="Segoe UI" pitchFamily="34" charset="0"/>
              <a:ea typeface="+mn-ea"/>
              <a:cs typeface="+mn-cs"/>
            </a:endParaRPr>
          </a:p>
        </p:txBody>
      </p:sp>
      <p:sp>
        <p:nvSpPr>
          <p:cNvPr id="7" name="Slide Number Placeholder 6"/>
          <p:cNvSpPr>
            <a:spLocks noGrp="1"/>
          </p:cNvSpPr>
          <p:nvPr>
            <p:ph type="sldNum" sz="quarter" idx="13"/>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800" b="0" i="0" u="none" strike="noStrike" kern="0" cap="none" spc="0" normalizeH="0" baseline="0" noProof="0" smtClean="0">
                <a:ln>
                  <a:noFill/>
                </a:ln>
                <a:solidFill>
                  <a:sysClr val="windowText" lastClr="000000"/>
                </a:solidFill>
                <a:effectLst/>
                <a:uLnTx/>
                <a:uFillTx/>
                <a:latin typeface="Segoe UI"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800" b="0" i="0" u="none" strike="noStrike" kern="0" cap="none" spc="0" normalizeH="0" baseline="0" noProof="0" dirty="0">
              <a:ln>
                <a:noFill/>
              </a:ln>
              <a:solidFill>
                <a:sysClr val="windowText" lastClr="000000"/>
              </a:solidFill>
              <a:effectLst/>
              <a:uLnTx/>
              <a:uFillTx/>
              <a:latin typeface="Segoe UI" pitchFamily="34" charset="0"/>
              <a:ea typeface="+mn-ea"/>
              <a:cs typeface="+mn-cs"/>
            </a:endParaRPr>
          </a:p>
        </p:txBody>
      </p:sp>
    </p:spTree>
    <p:extLst>
      <p:ext uri="{BB962C8B-B14F-4D97-AF65-F5344CB8AC3E}">
        <p14:creationId xmlns:p14="http://schemas.microsoft.com/office/powerpoint/2010/main" val="419004439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Application connects to service via a connection string</a:t>
            </a:r>
          </a:p>
          <a:p>
            <a:r>
              <a:rPr lang="en-US" dirty="0"/>
              <a:t>Service response includes access token &amp; URL for client connections</a:t>
            </a:r>
          </a:p>
          <a:p>
            <a:r>
              <a:rPr lang="en-US" dirty="0"/>
              <a:t>Clients send negotiate request to app which returns access token &amp; URL</a:t>
            </a:r>
          </a:p>
          <a:p>
            <a:r>
              <a:rPr lang="en-US" dirty="0">
                <a:hlinkClick r:id="rId3"/>
              </a:rPr>
              <a:t>https://github.com/aspnet/SignalR/blob/dev/specs/TransportProtocols.md#post-endpoint-basenegotiate-request</a:t>
            </a:r>
            <a:endParaRPr lang="en-US" dirty="0"/>
          </a:p>
          <a:p>
            <a:r>
              <a:rPr lang="en-US" dirty="0"/>
              <a:t>Client connects to service using access token &amp; URL from app</a:t>
            </a:r>
          </a:p>
          <a:p>
            <a:r>
              <a:rPr lang="en-US" dirty="0"/>
              <a:t>Service relays messages from server to clients and clients to server</a:t>
            </a:r>
          </a:p>
          <a:p>
            <a:endParaRPr lang="en-US" dirty="0"/>
          </a:p>
          <a:p>
            <a:r>
              <a:rPr lang="en-US" sz="1200" b="1" i="0" u="none" strike="noStrike" kern="1200" dirty="0">
                <a:solidFill>
                  <a:schemeClr val="tx1"/>
                </a:solidFill>
                <a:effectLst/>
                <a:latin typeface="+mn-lt"/>
                <a:ea typeface="+mn-ea"/>
                <a:cs typeface="+mn-cs"/>
              </a:rPr>
              <a:t>Available Transports</a:t>
            </a:r>
          </a:p>
          <a:p>
            <a:r>
              <a:rPr lang="en-US" sz="1200" b="1" i="0" u="none" strike="noStrike" kern="1200" dirty="0">
                <a:solidFill>
                  <a:schemeClr val="tx1"/>
                </a:solidFill>
                <a:effectLst/>
                <a:latin typeface="+mn-lt"/>
                <a:ea typeface="+mn-ea"/>
                <a:cs typeface="+mn-cs"/>
              </a:rPr>
              <a:t>WebSockets</a:t>
            </a:r>
            <a:r>
              <a:rPr lang="en-US" sz="1200" b="0" i="0" u="none" strike="noStrike" kern="1200" dirty="0">
                <a:solidFill>
                  <a:schemeClr val="tx1"/>
                </a:solidFill>
                <a:effectLst/>
                <a:latin typeface="+mn-lt"/>
                <a:ea typeface="+mn-ea"/>
                <a:cs typeface="+mn-cs"/>
              </a:rPr>
              <a:t>, "</a:t>
            </a:r>
            <a:r>
              <a:rPr lang="en-US" sz="1200" b="0" i="0" u="none" strike="noStrike" kern="1200" dirty="0" err="1">
                <a:solidFill>
                  <a:schemeClr val="tx1"/>
                </a:solidFill>
                <a:effectLst/>
                <a:latin typeface="+mn-lt"/>
                <a:ea typeface="+mn-ea"/>
                <a:cs typeface="+mn-cs"/>
              </a:rPr>
              <a:t>transferFormats</a:t>
            </a:r>
            <a:r>
              <a:rPr lang="en-US" sz="1200" b="0" i="0" u="none" strike="noStrike" kern="1200" dirty="0">
                <a:solidFill>
                  <a:schemeClr val="tx1"/>
                </a:solidFill>
                <a:effectLst/>
                <a:latin typeface="+mn-lt"/>
                <a:ea typeface="+mn-ea"/>
                <a:cs typeface="+mn-cs"/>
              </a:rPr>
              <a:t>": [ "Text", "Binary"</a:t>
            </a:r>
          </a:p>
          <a:p>
            <a:r>
              <a:rPr lang="en-US" sz="1200" b="1" i="0" u="none" strike="noStrike" kern="1200" dirty="0" err="1">
                <a:solidFill>
                  <a:schemeClr val="tx1"/>
                </a:solidFill>
                <a:effectLst/>
                <a:latin typeface="+mn-lt"/>
                <a:ea typeface="+mn-ea"/>
                <a:cs typeface="+mn-cs"/>
              </a:rPr>
              <a:t>ServerSentEvents</a:t>
            </a:r>
            <a:r>
              <a:rPr lang="en-US" sz="1200" b="0" i="0" u="none" strike="noStrike" kern="1200" dirty="0">
                <a:solidFill>
                  <a:schemeClr val="tx1"/>
                </a:solidFill>
                <a:effectLst/>
                <a:latin typeface="+mn-lt"/>
                <a:ea typeface="+mn-ea"/>
                <a:cs typeface="+mn-cs"/>
              </a:rPr>
              <a:t>, "</a:t>
            </a:r>
            <a:r>
              <a:rPr lang="en-US" sz="1200" b="0" i="0" u="none" strike="noStrike" kern="1200" dirty="0" err="1">
                <a:solidFill>
                  <a:schemeClr val="tx1"/>
                </a:solidFill>
                <a:effectLst/>
                <a:latin typeface="+mn-lt"/>
                <a:ea typeface="+mn-ea"/>
                <a:cs typeface="+mn-cs"/>
              </a:rPr>
              <a:t>transferFormats</a:t>
            </a:r>
            <a:r>
              <a:rPr lang="en-US" sz="1200" b="0" i="0" u="none" strike="noStrike" kern="1200" dirty="0">
                <a:solidFill>
                  <a:schemeClr val="tx1"/>
                </a:solidFill>
                <a:effectLst/>
                <a:latin typeface="+mn-lt"/>
                <a:ea typeface="+mn-ea"/>
                <a:cs typeface="+mn-cs"/>
              </a:rPr>
              <a:t>": [ "Text"</a:t>
            </a:r>
          </a:p>
          <a:p>
            <a:r>
              <a:rPr lang="en-US" sz="1200" b="1" i="0" u="none" strike="noStrike" kern="1200" dirty="0" err="1">
                <a:solidFill>
                  <a:schemeClr val="tx1"/>
                </a:solidFill>
                <a:effectLst/>
                <a:latin typeface="+mn-lt"/>
                <a:ea typeface="+mn-ea"/>
                <a:cs typeface="+mn-cs"/>
              </a:rPr>
              <a:t>LongPolling</a:t>
            </a:r>
            <a:r>
              <a:rPr lang="en-US" sz="1200" b="0" i="0" u="none" strike="noStrike" kern="1200" dirty="0">
                <a:solidFill>
                  <a:schemeClr val="tx1"/>
                </a:solidFill>
                <a:effectLst/>
                <a:latin typeface="+mn-lt"/>
                <a:ea typeface="+mn-ea"/>
                <a:cs typeface="+mn-cs"/>
              </a:rPr>
              <a:t>, "</a:t>
            </a:r>
            <a:r>
              <a:rPr lang="en-US" sz="1200" b="0" i="0" u="none" strike="noStrike" kern="1200" dirty="0" err="1">
                <a:solidFill>
                  <a:schemeClr val="tx1"/>
                </a:solidFill>
                <a:effectLst/>
                <a:latin typeface="+mn-lt"/>
                <a:ea typeface="+mn-ea"/>
                <a:cs typeface="+mn-cs"/>
              </a:rPr>
              <a:t>transferFormats</a:t>
            </a:r>
            <a:r>
              <a:rPr lang="en-US" sz="1200" b="0" i="0" u="none" strike="noStrike" kern="1200" dirty="0">
                <a:solidFill>
                  <a:schemeClr val="tx1"/>
                </a:solidFill>
                <a:effectLst/>
                <a:latin typeface="+mn-lt"/>
                <a:ea typeface="+mn-ea"/>
                <a:cs typeface="+mn-cs"/>
              </a:rPr>
              <a:t>": [ "Text", "Binary" </a:t>
            </a:r>
          </a:p>
          <a:p>
            <a:endParaRPr lang="en-US" sz="1200" b="0" i="0" u="none" strike="noStrike" kern="1200" dirty="0">
              <a:solidFill>
                <a:schemeClr val="tx1"/>
              </a:solidFill>
              <a:effectLst/>
              <a:latin typeface="+mn-lt"/>
              <a:ea typeface="+mn-ea"/>
              <a:cs typeface="+mn-cs"/>
            </a:endParaRPr>
          </a:p>
          <a:p>
            <a:r>
              <a:rPr lang="en-US" sz="1200" b="0" i="0" u="none" strike="noStrike" kern="1200" dirty="0">
                <a:solidFill>
                  <a:schemeClr val="tx1"/>
                </a:solidFill>
                <a:effectLst/>
                <a:latin typeface="+mn-lt"/>
                <a:ea typeface="+mn-ea"/>
                <a:cs typeface="+mn-cs"/>
              </a:rPr>
              <a:t>Deployment:</a:t>
            </a:r>
          </a:p>
          <a:p>
            <a:pPr marL="171450" indent="-171450">
              <a:buFontTx/>
              <a:buChar char="-"/>
            </a:pPr>
            <a:r>
              <a:rPr lang="en-US" sz="1200" b="0" i="0" u="none" strike="noStrike" kern="1200" dirty="0">
                <a:solidFill>
                  <a:schemeClr val="tx1"/>
                </a:solidFill>
                <a:effectLst/>
                <a:latin typeface="+mn-lt"/>
                <a:ea typeface="+mn-ea"/>
                <a:cs typeface="+mn-cs"/>
              </a:rPr>
              <a:t>Container/Orchestrator</a:t>
            </a:r>
          </a:p>
          <a:p>
            <a:pPr marL="171450" indent="-171450">
              <a:buFontTx/>
              <a:buChar char="-"/>
            </a:pPr>
            <a:r>
              <a:rPr lang="en-US" sz="1200" b="0" i="0" u="none" strike="noStrike" kern="1200" dirty="0">
                <a:solidFill>
                  <a:schemeClr val="tx1"/>
                </a:solidFill>
                <a:effectLst/>
                <a:latin typeface="+mn-lt"/>
                <a:ea typeface="+mn-ea"/>
                <a:cs typeface="+mn-cs"/>
              </a:rPr>
              <a:t>Azure SignalR Service (As part of App Service)</a:t>
            </a:r>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1828686" rtl="0" eaLnBrk="1" fontAlgn="auto" latinLnBrk="0" hangingPunct="1">
              <a:lnSpc>
                <a:spcPct val="100000"/>
              </a:lnSpc>
              <a:spcBef>
                <a:spcPts val="0"/>
              </a:spcBef>
              <a:spcAft>
                <a:spcPts val="0"/>
              </a:spcAft>
              <a:buClrTx/>
              <a:buSzTx/>
              <a:buFontTx/>
              <a:buNone/>
              <a:tabLst/>
              <a:defRPr/>
            </a:pPr>
            <a:fld id="{0BA68F0C-750B-6440-A7B4-17C12343E522}" type="slidenum">
              <a:rPr kumimoji="0" lang="es-E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1828686" rtl="0" eaLnBrk="1" fontAlgn="auto" latinLnBrk="0" hangingPunct="1">
                <a:lnSpc>
                  <a:spcPct val="100000"/>
                </a:lnSpc>
                <a:spcBef>
                  <a:spcPts val="0"/>
                </a:spcBef>
                <a:spcAft>
                  <a:spcPts val="0"/>
                </a:spcAft>
                <a:buClrTx/>
                <a:buSzTx/>
                <a:buFontTx/>
                <a:buNone/>
                <a:tabLst/>
                <a:defRPr/>
              </a:pPr>
              <a:t>11</a:t>
            </a:fld>
            <a:endParaRPr kumimoji="0" lang="es-E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7987651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(0)</a:t>
            </a:r>
          </a:p>
        </p:txBody>
      </p:sp>
      <p:sp>
        <p:nvSpPr>
          <p:cNvPr id="4" name="Header Placeholder 3"/>
          <p:cNvSpPr>
            <a:spLocks noGrp="1"/>
          </p:cNvSpPr>
          <p:nvPr>
            <p:ph type="hdr" sz="quarter" idx="10"/>
          </p:nvPr>
        </p:nvSpPr>
        <p:spPr/>
        <p:txBody>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5" name="Footer Placeholder 4"/>
          <p:cNvSpPr>
            <a:spLocks noGrp="1"/>
          </p:cNvSpPr>
          <p:nvPr>
            <p:ph type="ftr" sz="quarter" idx="11"/>
          </p:nvPr>
        </p:nvSpPr>
        <p:spPr/>
        <p:txBody>
          <a:bodyPr/>
          <a:lstStyle/>
          <a:p>
            <a:pPr marL="571500" marR="0" lvl="0" indent="0" algn="l" defTabSz="914099"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endParaRPr kumimoji="0" lang="en-US" sz="400" b="0" i="0" u="none" strike="noStrike" kern="1200" cap="none" spc="0" normalizeH="0" baseline="0" noProof="0" dirty="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34FAA446-E61B-4D43-A3B1-7749AA6DC131}" type="datetime8">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9/28/2018 8:49 AM</a:t>
            </a:fld>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7" name="Slide Number Placeholder 6"/>
          <p:cNvSpPr>
            <a:spLocks noGrp="1"/>
          </p:cNvSpPr>
          <p:nvPr>
            <p:ph type="sldNum" sz="quarter" idx="13"/>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Tree>
    <p:extLst>
      <p:ext uri="{BB962C8B-B14F-4D97-AF65-F5344CB8AC3E}">
        <p14:creationId xmlns:p14="http://schemas.microsoft.com/office/powerpoint/2010/main" val="115450729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(0)</a:t>
            </a:r>
          </a:p>
        </p:txBody>
      </p:sp>
      <p:sp>
        <p:nvSpPr>
          <p:cNvPr id="4" name="Header Placeholder 3"/>
          <p:cNvSpPr>
            <a:spLocks noGrp="1"/>
          </p:cNvSpPr>
          <p:nvPr>
            <p:ph type="hdr" sz="quarter" idx="10"/>
          </p:nvPr>
        </p:nvSpPr>
        <p:spPr/>
        <p:txBody>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5" name="Footer Placeholder 4"/>
          <p:cNvSpPr>
            <a:spLocks noGrp="1"/>
          </p:cNvSpPr>
          <p:nvPr>
            <p:ph type="ftr" sz="quarter" idx="11"/>
          </p:nvPr>
        </p:nvSpPr>
        <p:spPr/>
        <p:txBody>
          <a:bodyPr/>
          <a:lstStyle/>
          <a:p>
            <a:pPr marL="571500" marR="0" lvl="0" indent="0" algn="l" defTabSz="914099"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endParaRPr kumimoji="0" lang="en-US" sz="400" b="0" i="0" u="none" strike="noStrike" kern="1200" cap="none" spc="0" normalizeH="0" baseline="0" noProof="0" dirty="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35A2D088-BDBD-41A5-ADCE-5C6A4DC08057}" type="datetime8">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9/28/2018 8:49 AM</a:t>
            </a:fld>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7" name="Slide Number Placeholder 6"/>
          <p:cNvSpPr>
            <a:spLocks noGrp="1"/>
          </p:cNvSpPr>
          <p:nvPr>
            <p:ph type="sldNum" sz="quarter" idx="13"/>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Tree>
    <p:extLst>
      <p:ext uri="{BB962C8B-B14F-4D97-AF65-F5344CB8AC3E}">
        <p14:creationId xmlns:p14="http://schemas.microsoft.com/office/powerpoint/2010/main" val="309008739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5" name="Footer Placeholder 4"/>
          <p:cNvSpPr>
            <a:spLocks noGrp="1"/>
          </p:cNvSpPr>
          <p:nvPr>
            <p:ph type="ftr" sz="quarter" idx="11"/>
          </p:nvPr>
        </p:nvSpPr>
        <p:spPr/>
        <p:txBody>
          <a:bodyPr/>
          <a:lstStyle/>
          <a:p>
            <a:pPr marL="571500" marR="0" lvl="0" indent="0" algn="l" defTabSz="914099"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endParaRPr kumimoji="0" lang="en-US" sz="400" b="0" i="0" u="none" strike="noStrike" kern="1200" cap="none" spc="0" normalizeH="0" baseline="0" noProof="0" dirty="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D18B56EA-E28F-4F92-9F16-7A6F2501B303}" type="datetime8">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9/28/2018 8:49 AM</a:t>
            </a:fld>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7" name="Slide Number Placeholder 6"/>
          <p:cNvSpPr>
            <a:spLocks noGrp="1"/>
          </p:cNvSpPr>
          <p:nvPr>
            <p:ph type="sldNum" sz="quarter" idx="13"/>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Tree>
    <p:extLst>
      <p:ext uri="{BB962C8B-B14F-4D97-AF65-F5344CB8AC3E}">
        <p14:creationId xmlns:p14="http://schemas.microsoft.com/office/powerpoint/2010/main" val="195332065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defTabSz="932238">
              <a:buFont typeface="Arial" panose="020B0604020202020204" pitchFamily="34" charset="0"/>
              <a:buNone/>
              <a:defRPr/>
            </a:pPr>
            <a:r>
              <a:rPr lang="es-ES" b="1" dirty="0" err="1"/>
              <a:t>Need</a:t>
            </a:r>
            <a:r>
              <a:rPr lang="es-ES" b="1" dirty="0"/>
              <a:t> </a:t>
            </a:r>
            <a:r>
              <a:rPr lang="es-ES" b="1" dirty="0" err="1"/>
              <a:t>to</a:t>
            </a:r>
            <a:r>
              <a:rPr lang="es-ES" b="1" dirty="0"/>
              <a:t> </a:t>
            </a:r>
            <a:r>
              <a:rPr lang="es-ES" b="1" dirty="0" err="1"/>
              <a:t>handle</a:t>
            </a:r>
            <a:r>
              <a:rPr lang="es-ES" b="1" dirty="0"/>
              <a:t> </a:t>
            </a:r>
            <a:r>
              <a:rPr lang="es-ES" b="1" dirty="0" err="1"/>
              <a:t>Transient</a:t>
            </a:r>
            <a:r>
              <a:rPr lang="es-ES" b="1" dirty="0"/>
              <a:t> </a:t>
            </a:r>
            <a:r>
              <a:rPr lang="es-ES" b="1" dirty="0" err="1"/>
              <a:t>faults</a:t>
            </a:r>
            <a:endParaRPr lang="es-ES" b="1" dirty="0"/>
          </a:p>
          <a:p>
            <a:pPr marL="0" marR="0" lvl="0" indent="0" algn="l" defTabSz="932238" rtl="0" eaLnBrk="1" fontAlgn="auto" latinLnBrk="0" hangingPunct="1">
              <a:lnSpc>
                <a:spcPct val="90000"/>
              </a:lnSpc>
              <a:spcBef>
                <a:spcPts val="0"/>
              </a:spcBef>
              <a:spcAft>
                <a:spcPts val="340"/>
              </a:spcAft>
              <a:buClrTx/>
              <a:buSzTx/>
              <a:buFont typeface="Arial" panose="020B0604020202020204" pitchFamily="34" charset="0"/>
              <a:buNone/>
              <a:tabLst/>
              <a:defRPr/>
            </a:pPr>
            <a:r>
              <a:rPr lang="en-US" sz="900" dirty="0"/>
              <a:t>Today's cloud-based and microservice-based applications often depend on communicating with other systems across an </a:t>
            </a:r>
            <a:r>
              <a:rPr lang="en-US" sz="900" b="1" i="1" kern="1200" dirty="0">
                <a:solidFill>
                  <a:schemeClr val="tx1"/>
                </a:solidFill>
                <a:latin typeface="Segoe UI Light" pitchFamily="34" charset="0"/>
                <a:ea typeface="+mn-ea"/>
                <a:cs typeface="+mn-cs"/>
              </a:rPr>
              <a:t>unreliable network</a:t>
            </a:r>
            <a:r>
              <a:rPr lang="en-US" sz="900" dirty="0"/>
              <a:t>. Such systems can be unavailable or unreachable due to </a:t>
            </a:r>
            <a:r>
              <a:rPr lang="en-US" sz="900" b="1" i="1" kern="1200" dirty="0">
                <a:solidFill>
                  <a:schemeClr val="tx1"/>
                </a:solidFill>
                <a:latin typeface="Segoe UI Light" pitchFamily="34" charset="0"/>
                <a:ea typeface="+mn-ea"/>
                <a:cs typeface="+mn-cs"/>
              </a:rPr>
              <a:t>transient faults </a:t>
            </a:r>
            <a:r>
              <a:rPr lang="en-US" sz="900" dirty="0"/>
              <a:t>such as </a:t>
            </a:r>
            <a:r>
              <a:rPr lang="en-US" sz="900" b="1" i="1" kern="1200" dirty="0">
                <a:solidFill>
                  <a:schemeClr val="tx1"/>
                </a:solidFill>
                <a:latin typeface="Segoe UI Light" pitchFamily="34" charset="0"/>
                <a:ea typeface="+mn-ea"/>
                <a:cs typeface="+mn-cs"/>
              </a:rPr>
              <a:t>network problems</a:t>
            </a:r>
            <a:r>
              <a:rPr lang="en-US" sz="900" dirty="0"/>
              <a:t>, </a:t>
            </a:r>
            <a:r>
              <a:rPr lang="en-US" sz="900" b="1" i="1" kern="1200" dirty="0">
                <a:solidFill>
                  <a:schemeClr val="tx1"/>
                </a:solidFill>
                <a:latin typeface="Segoe UI Light" pitchFamily="34" charset="0"/>
                <a:ea typeface="+mn-ea"/>
                <a:cs typeface="+mn-cs"/>
              </a:rPr>
              <a:t>timeouts</a:t>
            </a:r>
            <a:r>
              <a:rPr lang="en-US" sz="900" dirty="0"/>
              <a:t>, subsystems being </a:t>
            </a:r>
            <a:r>
              <a:rPr lang="en-US" sz="900" b="1" i="1" kern="1200" dirty="0">
                <a:solidFill>
                  <a:schemeClr val="tx1"/>
                </a:solidFill>
                <a:latin typeface="Segoe UI Light" pitchFamily="34" charset="0"/>
                <a:ea typeface="+mn-ea"/>
                <a:cs typeface="+mn-cs"/>
              </a:rPr>
              <a:t>offline</a:t>
            </a:r>
            <a:r>
              <a:rPr lang="en-US" sz="900" dirty="0"/>
              <a:t>, under load, or otherwise </a:t>
            </a:r>
            <a:r>
              <a:rPr lang="en-US" sz="900" b="1" i="1" kern="1200" dirty="0">
                <a:solidFill>
                  <a:schemeClr val="tx1"/>
                </a:solidFill>
                <a:latin typeface="Segoe UI Light" pitchFamily="34" charset="0"/>
                <a:ea typeface="+mn-ea"/>
                <a:cs typeface="+mn-cs"/>
              </a:rPr>
              <a:t>non-responsive</a:t>
            </a:r>
            <a:r>
              <a:rPr lang="en-US" sz="900" dirty="0"/>
              <a:t>. </a:t>
            </a:r>
          </a:p>
          <a:p>
            <a:pPr marL="0" marR="0" lvl="0" indent="0" algn="l" defTabSz="932238" rtl="0" eaLnBrk="1" fontAlgn="auto" latinLnBrk="0" hangingPunct="1">
              <a:lnSpc>
                <a:spcPct val="90000"/>
              </a:lnSpc>
              <a:spcBef>
                <a:spcPts val="0"/>
              </a:spcBef>
              <a:spcAft>
                <a:spcPts val="340"/>
              </a:spcAft>
              <a:buClrTx/>
              <a:buSzTx/>
              <a:buFont typeface="Arial" panose="020B0604020202020204" pitchFamily="34" charset="0"/>
              <a:buNone/>
              <a:tabLst/>
              <a:defRPr/>
            </a:pPr>
            <a:endParaRPr lang="en-US" sz="900" dirty="0"/>
          </a:p>
          <a:p>
            <a:pPr marL="0" marR="0" lvl="0" indent="0" algn="l" defTabSz="932238" rtl="0" eaLnBrk="1" fontAlgn="auto" latinLnBrk="0" hangingPunct="1">
              <a:lnSpc>
                <a:spcPct val="90000"/>
              </a:lnSpc>
              <a:spcBef>
                <a:spcPts val="0"/>
              </a:spcBef>
              <a:spcAft>
                <a:spcPts val="340"/>
              </a:spcAft>
              <a:buClrTx/>
              <a:buSzTx/>
              <a:buFont typeface="Arial" panose="020B0604020202020204" pitchFamily="34" charset="0"/>
              <a:buNone/>
              <a:tabLst/>
              <a:defRPr/>
            </a:pPr>
            <a:r>
              <a:rPr lang="en-US" sz="900" b="1" dirty="0"/>
              <a:t>Failure will happen – Especially transient failure in the cloud</a:t>
            </a:r>
          </a:p>
          <a:p>
            <a:r>
              <a:rPr lang="en-US" sz="900" dirty="0"/>
              <a:t>If you assume things will fail, you’re prepared for reality</a:t>
            </a:r>
          </a:p>
          <a:p>
            <a:endParaRPr lang="en-US" sz="900" dirty="0"/>
          </a:p>
          <a:p>
            <a:r>
              <a:rPr lang="en-US" sz="900" dirty="0"/>
              <a:t>It’s not a matter of avoiding failure, it’s preparing for what to do when things fail</a:t>
            </a:r>
          </a:p>
          <a:p>
            <a:endParaRPr lang="en-US" sz="900" dirty="0"/>
          </a:p>
          <a:p>
            <a:r>
              <a:rPr lang="en-US" sz="900" dirty="0"/>
              <a:t>Building reliable systems embraces failure and provides for alternative paths</a:t>
            </a:r>
          </a:p>
          <a:p>
            <a:pPr marL="0" marR="0" lvl="0" indent="0" algn="l" defTabSz="932238" rtl="0" eaLnBrk="1" fontAlgn="auto" latinLnBrk="0" hangingPunct="1">
              <a:lnSpc>
                <a:spcPct val="90000"/>
              </a:lnSpc>
              <a:spcBef>
                <a:spcPts val="0"/>
              </a:spcBef>
              <a:spcAft>
                <a:spcPts val="340"/>
              </a:spcAft>
              <a:buClrTx/>
              <a:buSzTx/>
              <a:buFont typeface="Arial" panose="020B0604020202020204" pitchFamily="34" charset="0"/>
              <a:buNone/>
              <a:tabLst/>
              <a:defRPr/>
            </a:pPr>
            <a:endParaRPr lang="en-US" sz="900" dirty="0"/>
          </a:p>
          <a:p>
            <a:pPr marL="0" indent="0" defTabSz="932238">
              <a:buFont typeface="Arial" panose="020B0604020202020204" pitchFamily="34" charset="0"/>
              <a:buNone/>
              <a:defRPr/>
            </a:pPr>
            <a:endParaRPr lang="en-US" sz="900" b="0" i="0" kern="1200" dirty="0">
              <a:solidFill>
                <a:schemeClr val="tx1"/>
              </a:solidFill>
              <a:effectLst/>
              <a:latin typeface="Segoe UI Light" pitchFamily="34" charset="0"/>
              <a:ea typeface="+mn-ea"/>
              <a:cs typeface="+mn-cs"/>
            </a:endParaRPr>
          </a:p>
        </p:txBody>
      </p:sp>
      <p:sp>
        <p:nvSpPr>
          <p:cNvPr id="4" name="Header Placeholder 3"/>
          <p:cNvSpPr>
            <a:spLocks noGrp="1"/>
          </p:cNvSpPr>
          <p:nvPr>
            <p:ph type="hdr"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ysClr val="windowText" lastClr="000000"/>
                </a:solidFill>
                <a:effectLst/>
                <a:uLnTx/>
                <a:uFillTx/>
                <a:latin typeface="Segoe UI" pitchFamily="34" charset="0"/>
                <a:ea typeface="+mn-ea"/>
                <a:cs typeface="+mn-cs"/>
              </a:rPr>
              <a:t>TechReady 23</a:t>
            </a:r>
            <a:endParaRPr kumimoji="0" lang="en-US" sz="1800" b="0" i="0" u="none" strike="noStrike" kern="0" cap="none" spc="0" normalizeH="0" baseline="0" noProof="0" dirty="0">
              <a:ln>
                <a:noFill/>
              </a:ln>
              <a:solidFill>
                <a:sysClr val="windowText" lastClr="000000"/>
              </a:solidFill>
              <a:effectLst/>
              <a:uLnTx/>
              <a:uFillTx/>
              <a:latin typeface="Segoe UI" pitchFamily="34" charset="0"/>
              <a:ea typeface="+mn-ea"/>
              <a:cs typeface="+mn-cs"/>
            </a:endParaRPr>
          </a:p>
        </p:txBody>
      </p:sp>
      <p:sp>
        <p:nvSpPr>
          <p:cNvPr id="5" name="Footer Placeholder 4"/>
          <p:cNvSpPr>
            <a:spLocks noGrp="1"/>
          </p:cNvSpPr>
          <p:nvPr>
            <p:ph type="ftr" sz="quarter" idx="11"/>
          </p:nvPr>
        </p:nvSpPr>
        <p:spPr/>
        <p:txBody>
          <a:bodyPr/>
          <a:lstStyle/>
          <a:p>
            <a:pPr marL="0" marR="0" lvl="0" indent="0" algn="l" defTabSz="914099" rtl="0" eaLnBrk="0" fontAlgn="auto" latinLnBrk="0" hangingPunct="0">
              <a:lnSpc>
                <a:spcPct val="100000"/>
              </a:lnSpc>
              <a:spcBef>
                <a:spcPts val="0"/>
              </a:spcBef>
              <a:spcAft>
                <a:spcPts val="0"/>
              </a:spcAft>
              <a:buClrTx/>
              <a:buSzTx/>
              <a:buFontTx/>
              <a:buNone/>
              <a:tabLst/>
              <a:defRPr/>
            </a:pPr>
            <a:r>
              <a:rPr kumimoji="0" lang="en-US" sz="400" b="0" i="0" u="none" strike="noStrike" kern="0" cap="none" spc="0" normalizeH="0" baseline="0" noProof="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2016 Microsoft Corporation. All rights reserved. MICROSOFT MAKES NO WARRANTIES, EXPRESS, IMPLIED OR STATUTORY, AS TO THE INFORMATION IN THIS PRESENTATION.</a:t>
            </a:r>
            <a:endParaRPr kumimoji="0" lang="en-US" sz="400" b="0" i="0" u="none" strike="noStrike" kern="0" cap="none" spc="0" normalizeH="0" baseline="0" noProof="0" dirty="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8EEC551-8CDA-4EB6-89BB-2A86C9F091C8}" type="datetime8">
              <a:rPr kumimoji="0" lang="en-US" sz="1800" b="0" i="0" u="none" strike="noStrike" kern="0" cap="none" spc="0" normalizeH="0" baseline="0" noProof="0" smtClean="0">
                <a:ln>
                  <a:noFill/>
                </a:ln>
                <a:solidFill>
                  <a:sysClr val="windowText" lastClr="000000"/>
                </a:solidFill>
                <a:effectLst/>
                <a:uLnTx/>
                <a:uFillTx/>
                <a:latin typeface="Segoe UI"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9/28/2018 8:49 AM</a:t>
            </a:fld>
            <a:endParaRPr kumimoji="0" lang="en-US" sz="1800" b="0" i="0" u="none" strike="noStrike" kern="0" cap="none" spc="0" normalizeH="0" baseline="0" noProof="0" dirty="0">
              <a:ln>
                <a:noFill/>
              </a:ln>
              <a:solidFill>
                <a:sysClr val="windowText" lastClr="000000"/>
              </a:solidFill>
              <a:effectLst/>
              <a:uLnTx/>
              <a:uFillTx/>
              <a:latin typeface="Segoe UI" pitchFamily="34" charset="0"/>
              <a:ea typeface="+mn-ea"/>
              <a:cs typeface="+mn-cs"/>
            </a:endParaRPr>
          </a:p>
        </p:txBody>
      </p:sp>
      <p:sp>
        <p:nvSpPr>
          <p:cNvPr id="7" name="Slide Number Placeholder 6"/>
          <p:cNvSpPr>
            <a:spLocks noGrp="1"/>
          </p:cNvSpPr>
          <p:nvPr>
            <p:ph type="sldNum" sz="quarter" idx="13"/>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800" b="0" i="0" u="none" strike="noStrike" kern="0" cap="none" spc="0" normalizeH="0" baseline="0" noProof="0" smtClean="0">
                <a:ln>
                  <a:noFill/>
                </a:ln>
                <a:solidFill>
                  <a:sysClr val="windowText" lastClr="000000"/>
                </a:solidFill>
                <a:effectLst/>
                <a:uLnTx/>
                <a:uFillTx/>
                <a:latin typeface="Segoe UI"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800" b="0" i="0" u="none" strike="noStrike" kern="0" cap="none" spc="0" normalizeH="0" baseline="0" noProof="0" dirty="0">
              <a:ln>
                <a:noFill/>
              </a:ln>
              <a:solidFill>
                <a:sysClr val="windowText" lastClr="000000"/>
              </a:solidFill>
              <a:effectLst/>
              <a:uLnTx/>
              <a:uFillTx/>
              <a:latin typeface="Segoe UI" pitchFamily="34" charset="0"/>
              <a:ea typeface="+mn-ea"/>
              <a:cs typeface="+mn-cs"/>
            </a:endParaRPr>
          </a:p>
        </p:txBody>
      </p:sp>
    </p:spTree>
    <p:extLst>
      <p:ext uri="{BB962C8B-B14F-4D97-AF65-F5344CB8AC3E}">
        <p14:creationId xmlns:p14="http://schemas.microsoft.com/office/powerpoint/2010/main" val="187104821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defTabSz="932238">
              <a:buFont typeface="Arial" panose="020B0604020202020204" pitchFamily="34" charset="0"/>
              <a:buNone/>
              <a:defRPr/>
            </a:pPr>
            <a:endParaRPr lang="en-US" sz="900" b="0" i="0" kern="1200" dirty="0">
              <a:solidFill>
                <a:schemeClr val="tx1"/>
              </a:solidFill>
              <a:effectLst/>
              <a:latin typeface="Segoe UI Light" pitchFamily="34" charset="0"/>
              <a:ea typeface="+mn-ea"/>
              <a:cs typeface="+mn-cs"/>
            </a:endParaRPr>
          </a:p>
        </p:txBody>
      </p:sp>
      <p:sp>
        <p:nvSpPr>
          <p:cNvPr id="4" name="Header Placeholder 3"/>
          <p:cNvSpPr>
            <a:spLocks noGrp="1"/>
          </p:cNvSpPr>
          <p:nvPr>
            <p:ph type="hdr"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ysClr val="windowText" lastClr="000000"/>
                </a:solidFill>
                <a:effectLst/>
                <a:uLnTx/>
                <a:uFillTx/>
                <a:latin typeface="Segoe UI" pitchFamily="34" charset="0"/>
                <a:ea typeface="+mn-ea"/>
                <a:cs typeface="+mn-cs"/>
              </a:rPr>
              <a:t>TechReady 23</a:t>
            </a:r>
            <a:endParaRPr kumimoji="0" lang="en-US" sz="1800" b="0" i="0" u="none" strike="noStrike" kern="0" cap="none" spc="0" normalizeH="0" baseline="0" noProof="0" dirty="0">
              <a:ln>
                <a:noFill/>
              </a:ln>
              <a:solidFill>
                <a:sysClr val="windowText" lastClr="000000"/>
              </a:solidFill>
              <a:effectLst/>
              <a:uLnTx/>
              <a:uFillTx/>
              <a:latin typeface="Segoe UI" pitchFamily="34" charset="0"/>
              <a:ea typeface="+mn-ea"/>
              <a:cs typeface="+mn-cs"/>
            </a:endParaRPr>
          </a:p>
        </p:txBody>
      </p:sp>
      <p:sp>
        <p:nvSpPr>
          <p:cNvPr id="5" name="Footer Placeholder 4"/>
          <p:cNvSpPr>
            <a:spLocks noGrp="1"/>
          </p:cNvSpPr>
          <p:nvPr>
            <p:ph type="ftr" sz="quarter" idx="11"/>
          </p:nvPr>
        </p:nvSpPr>
        <p:spPr/>
        <p:txBody>
          <a:bodyPr/>
          <a:lstStyle/>
          <a:p>
            <a:pPr marL="0" marR="0" lvl="0" indent="0" algn="l" defTabSz="914099" rtl="0" eaLnBrk="0" fontAlgn="auto" latinLnBrk="0" hangingPunct="0">
              <a:lnSpc>
                <a:spcPct val="100000"/>
              </a:lnSpc>
              <a:spcBef>
                <a:spcPts val="0"/>
              </a:spcBef>
              <a:spcAft>
                <a:spcPts val="0"/>
              </a:spcAft>
              <a:buClrTx/>
              <a:buSzTx/>
              <a:buFontTx/>
              <a:buNone/>
              <a:tabLst/>
              <a:defRPr/>
            </a:pPr>
            <a:r>
              <a:rPr kumimoji="0" lang="en-US" sz="400" b="0" i="0" u="none" strike="noStrike" kern="0" cap="none" spc="0" normalizeH="0" baseline="0" noProof="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2016 Microsoft Corporation. All rights reserved. MICROSOFT MAKES NO WARRANTIES, EXPRESS, IMPLIED OR STATUTORY, AS TO THE INFORMATION IN THIS PRESENTATION.</a:t>
            </a:r>
            <a:endParaRPr kumimoji="0" lang="en-US" sz="400" b="0" i="0" u="none" strike="noStrike" kern="0" cap="none" spc="0" normalizeH="0" baseline="0" noProof="0" dirty="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8EEC551-8CDA-4EB6-89BB-2A86C9F091C8}" type="datetime8">
              <a:rPr kumimoji="0" lang="en-US" sz="1800" b="0" i="0" u="none" strike="noStrike" kern="0" cap="none" spc="0" normalizeH="0" baseline="0" noProof="0" smtClean="0">
                <a:ln>
                  <a:noFill/>
                </a:ln>
                <a:solidFill>
                  <a:sysClr val="windowText" lastClr="000000"/>
                </a:solidFill>
                <a:effectLst/>
                <a:uLnTx/>
                <a:uFillTx/>
                <a:latin typeface="Segoe UI"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9/28/2018 8:49 AM</a:t>
            </a:fld>
            <a:endParaRPr kumimoji="0" lang="en-US" sz="1800" b="0" i="0" u="none" strike="noStrike" kern="0" cap="none" spc="0" normalizeH="0" baseline="0" noProof="0" dirty="0">
              <a:ln>
                <a:noFill/>
              </a:ln>
              <a:solidFill>
                <a:sysClr val="windowText" lastClr="000000"/>
              </a:solidFill>
              <a:effectLst/>
              <a:uLnTx/>
              <a:uFillTx/>
              <a:latin typeface="Segoe UI" pitchFamily="34" charset="0"/>
              <a:ea typeface="+mn-ea"/>
              <a:cs typeface="+mn-cs"/>
            </a:endParaRPr>
          </a:p>
        </p:txBody>
      </p:sp>
      <p:sp>
        <p:nvSpPr>
          <p:cNvPr id="7" name="Slide Number Placeholder 6"/>
          <p:cNvSpPr>
            <a:spLocks noGrp="1"/>
          </p:cNvSpPr>
          <p:nvPr>
            <p:ph type="sldNum" sz="quarter" idx="13"/>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800" b="0" i="0" u="none" strike="noStrike" kern="0" cap="none" spc="0" normalizeH="0" baseline="0" noProof="0" smtClean="0">
                <a:ln>
                  <a:noFill/>
                </a:ln>
                <a:solidFill>
                  <a:sysClr val="windowText" lastClr="000000"/>
                </a:solidFill>
                <a:effectLst/>
                <a:uLnTx/>
                <a:uFillTx/>
                <a:latin typeface="Segoe UI"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800" b="0" i="0" u="none" strike="noStrike" kern="0" cap="none" spc="0" normalizeH="0" baseline="0" noProof="0" dirty="0">
              <a:ln>
                <a:noFill/>
              </a:ln>
              <a:solidFill>
                <a:sysClr val="windowText" lastClr="000000"/>
              </a:solidFill>
              <a:effectLst/>
              <a:uLnTx/>
              <a:uFillTx/>
              <a:latin typeface="Segoe UI" pitchFamily="34" charset="0"/>
              <a:ea typeface="+mn-ea"/>
              <a:cs typeface="+mn-cs"/>
            </a:endParaRPr>
          </a:p>
        </p:txBody>
      </p:sp>
    </p:spTree>
    <p:extLst>
      <p:ext uri="{BB962C8B-B14F-4D97-AF65-F5344CB8AC3E}">
        <p14:creationId xmlns:p14="http://schemas.microsoft.com/office/powerpoint/2010/main" val="236697417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defTabSz="932238">
              <a:buFont typeface="Arial" panose="020B0604020202020204" pitchFamily="34" charset="0"/>
              <a:buNone/>
              <a:defRPr/>
            </a:pPr>
            <a:endParaRPr lang="en-US" sz="900" b="0" i="0" kern="1200" dirty="0">
              <a:solidFill>
                <a:schemeClr val="tx1"/>
              </a:solidFill>
              <a:effectLst/>
              <a:latin typeface="Segoe UI Light" pitchFamily="34" charset="0"/>
              <a:ea typeface="+mn-ea"/>
              <a:cs typeface="+mn-cs"/>
            </a:endParaRPr>
          </a:p>
        </p:txBody>
      </p:sp>
      <p:sp>
        <p:nvSpPr>
          <p:cNvPr id="4" name="Header Placeholder 3"/>
          <p:cNvSpPr>
            <a:spLocks noGrp="1"/>
          </p:cNvSpPr>
          <p:nvPr>
            <p:ph type="hdr"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ysClr val="windowText" lastClr="000000"/>
                </a:solidFill>
                <a:effectLst/>
                <a:uLnTx/>
                <a:uFillTx/>
                <a:latin typeface="Segoe UI" pitchFamily="34" charset="0"/>
                <a:ea typeface="+mn-ea"/>
                <a:cs typeface="+mn-cs"/>
              </a:rPr>
              <a:t>TechReady 23</a:t>
            </a:r>
            <a:endParaRPr kumimoji="0" lang="en-US" sz="1800" b="0" i="0" u="none" strike="noStrike" kern="0" cap="none" spc="0" normalizeH="0" baseline="0" noProof="0" dirty="0">
              <a:ln>
                <a:noFill/>
              </a:ln>
              <a:solidFill>
                <a:sysClr val="windowText" lastClr="000000"/>
              </a:solidFill>
              <a:effectLst/>
              <a:uLnTx/>
              <a:uFillTx/>
              <a:latin typeface="Segoe UI" pitchFamily="34" charset="0"/>
              <a:ea typeface="+mn-ea"/>
              <a:cs typeface="+mn-cs"/>
            </a:endParaRPr>
          </a:p>
        </p:txBody>
      </p:sp>
      <p:sp>
        <p:nvSpPr>
          <p:cNvPr id="5" name="Footer Placeholder 4"/>
          <p:cNvSpPr>
            <a:spLocks noGrp="1"/>
          </p:cNvSpPr>
          <p:nvPr>
            <p:ph type="ftr" sz="quarter" idx="11"/>
          </p:nvPr>
        </p:nvSpPr>
        <p:spPr/>
        <p:txBody>
          <a:bodyPr/>
          <a:lstStyle/>
          <a:p>
            <a:pPr marL="0" marR="0" lvl="0" indent="0" algn="l" defTabSz="914099" rtl="0" eaLnBrk="0" fontAlgn="auto" latinLnBrk="0" hangingPunct="0">
              <a:lnSpc>
                <a:spcPct val="100000"/>
              </a:lnSpc>
              <a:spcBef>
                <a:spcPts val="0"/>
              </a:spcBef>
              <a:spcAft>
                <a:spcPts val="0"/>
              </a:spcAft>
              <a:buClrTx/>
              <a:buSzTx/>
              <a:buFontTx/>
              <a:buNone/>
              <a:tabLst/>
              <a:defRPr/>
            </a:pPr>
            <a:r>
              <a:rPr kumimoji="0" lang="en-US" sz="400" b="0" i="0" u="none" strike="noStrike" kern="0" cap="none" spc="0" normalizeH="0" baseline="0" noProof="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2016 Microsoft Corporation. All rights reserved. MICROSOFT MAKES NO WARRANTIES, EXPRESS, IMPLIED OR STATUTORY, AS TO THE INFORMATION IN THIS PRESENTATION.</a:t>
            </a:r>
            <a:endParaRPr kumimoji="0" lang="en-US" sz="400" b="0" i="0" u="none" strike="noStrike" kern="0" cap="none" spc="0" normalizeH="0" baseline="0" noProof="0" dirty="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8EEC551-8CDA-4EB6-89BB-2A86C9F091C8}" type="datetime8">
              <a:rPr kumimoji="0" lang="en-US" sz="1800" b="0" i="0" u="none" strike="noStrike" kern="0" cap="none" spc="0" normalizeH="0" baseline="0" noProof="0" smtClean="0">
                <a:ln>
                  <a:noFill/>
                </a:ln>
                <a:solidFill>
                  <a:sysClr val="windowText" lastClr="000000"/>
                </a:solidFill>
                <a:effectLst/>
                <a:uLnTx/>
                <a:uFillTx/>
                <a:latin typeface="Segoe UI"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9/28/2018 8:49 AM</a:t>
            </a:fld>
            <a:endParaRPr kumimoji="0" lang="en-US" sz="1800" b="0" i="0" u="none" strike="noStrike" kern="0" cap="none" spc="0" normalizeH="0" baseline="0" noProof="0" dirty="0">
              <a:ln>
                <a:noFill/>
              </a:ln>
              <a:solidFill>
                <a:sysClr val="windowText" lastClr="000000"/>
              </a:solidFill>
              <a:effectLst/>
              <a:uLnTx/>
              <a:uFillTx/>
              <a:latin typeface="Segoe UI" pitchFamily="34" charset="0"/>
              <a:ea typeface="+mn-ea"/>
              <a:cs typeface="+mn-cs"/>
            </a:endParaRPr>
          </a:p>
        </p:txBody>
      </p:sp>
      <p:sp>
        <p:nvSpPr>
          <p:cNvPr id="7" name="Slide Number Placeholder 6"/>
          <p:cNvSpPr>
            <a:spLocks noGrp="1"/>
          </p:cNvSpPr>
          <p:nvPr>
            <p:ph type="sldNum" sz="quarter" idx="13"/>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800" b="0" i="0" u="none" strike="noStrike" kern="0" cap="none" spc="0" normalizeH="0" baseline="0" noProof="0" smtClean="0">
                <a:ln>
                  <a:noFill/>
                </a:ln>
                <a:solidFill>
                  <a:sysClr val="windowText" lastClr="000000"/>
                </a:solidFill>
                <a:effectLst/>
                <a:uLnTx/>
                <a:uFillTx/>
                <a:latin typeface="Segoe UI"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800" b="0" i="0" u="none" strike="noStrike" kern="0" cap="none" spc="0" normalizeH="0" baseline="0" noProof="0" dirty="0">
              <a:ln>
                <a:noFill/>
              </a:ln>
              <a:solidFill>
                <a:sysClr val="windowText" lastClr="000000"/>
              </a:solidFill>
              <a:effectLst/>
              <a:uLnTx/>
              <a:uFillTx/>
              <a:latin typeface="Segoe UI" pitchFamily="34" charset="0"/>
              <a:ea typeface="+mn-ea"/>
              <a:cs typeface="+mn-cs"/>
            </a:endParaRPr>
          </a:p>
        </p:txBody>
      </p:sp>
    </p:spTree>
    <p:extLst>
      <p:ext uri="{BB962C8B-B14F-4D97-AF65-F5344CB8AC3E}">
        <p14:creationId xmlns:p14="http://schemas.microsoft.com/office/powerpoint/2010/main" val="291243135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5" name="Footer Placeholder 4"/>
          <p:cNvSpPr>
            <a:spLocks noGrp="1"/>
          </p:cNvSpPr>
          <p:nvPr>
            <p:ph type="ftr" sz="quarter" idx="11"/>
          </p:nvPr>
        </p:nvSpPr>
        <p:spPr/>
        <p:txBody>
          <a:bodyPr/>
          <a:lstStyle/>
          <a:p>
            <a:pPr marL="571500" marR="0" lvl="0" indent="0" algn="l" defTabSz="914099"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endParaRPr kumimoji="0" lang="en-US" sz="400" b="0" i="0" u="none" strike="noStrike" kern="1200" cap="none" spc="0" normalizeH="0" baseline="0" noProof="0" dirty="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D18B56EA-E28F-4F92-9F16-7A6F2501B303}" type="datetime8">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9/28/2018 8:49 AM</a:t>
            </a:fld>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7" name="Slide Number Placeholder 6"/>
          <p:cNvSpPr>
            <a:spLocks noGrp="1"/>
          </p:cNvSpPr>
          <p:nvPr>
            <p:ph type="sldNum" sz="quarter" idx="13"/>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Tree>
    <p:extLst>
      <p:ext uri="{BB962C8B-B14F-4D97-AF65-F5344CB8AC3E}">
        <p14:creationId xmlns:p14="http://schemas.microsoft.com/office/powerpoint/2010/main" val="208021196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32742" rtl="0" eaLnBrk="1" fontAlgn="auto" latinLnBrk="0" hangingPunct="1">
              <a:lnSpc>
                <a:spcPct val="90000"/>
              </a:lnSpc>
              <a:spcBef>
                <a:spcPts val="0"/>
              </a:spcBef>
              <a:spcAft>
                <a:spcPts val="340"/>
              </a:spcAft>
              <a:buClrTx/>
              <a:buSzTx/>
              <a:buFontTx/>
              <a:buNone/>
              <a:tabLst/>
              <a:defRPr/>
            </a:pPr>
            <a:r>
              <a:rPr lang="en-US" dirty="0"/>
              <a:t>Docs: https://docs.microsoft.com/en-us/aspnet/core/fundamentals/http-requests?view=aspnetcore-2.1</a:t>
            </a:r>
          </a:p>
          <a:p>
            <a:pPr marL="0" marR="0" lvl="0" indent="0" algn="l" defTabSz="932742" rtl="0" eaLnBrk="1" fontAlgn="auto" latinLnBrk="0" hangingPunct="1">
              <a:lnSpc>
                <a:spcPct val="90000"/>
              </a:lnSpc>
              <a:spcBef>
                <a:spcPts val="0"/>
              </a:spcBef>
              <a:spcAft>
                <a:spcPts val="340"/>
              </a:spcAft>
              <a:buClrTx/>
              <a:buSzTx/>
              <a:buFontTx/>
              <a:buNone/>
              <a:tabLst/>
              <a:defRPr/>
            </a:pPr>
            <a:r>
              <a:rPr lang="en-US" dirty="0"/>
              <a:t>Sample: https://github.com/aspnet/HttpClientFactory/blob/dev/samples/HttpClientFactorySample/Program.cs </a:t>
            </a:r>
          </a:p>
          <a:p>
            <a:pPr marL="0" marR="0" lvl="0" indent="0" algn="l" defTabSz="932742" rtl="0" eaLnBrk="1" fontAlgn="auto" latinLnBrk="0" hangingPunct="1">
              <a:lnSpc>
                <a:spcPct val="90000"/>
              </a:lnSpc>
              <a:spcBef>
                <a:spcPts val="0"/>
              </a:spcBef>
              <a:spcAft>
                <a:spcPts val="340"/>
              </a:spcAft>
              <a:buClrTx/>
              <a:buSzTx/>
              <a:buFontTx/>
              <a:buNone/>
              <a:tabLst/>
              <a:defRPr/>
            </a:pPr>
            <a:r>
              <a:rPr lang="en-US" dirty="0"/>
              <a:t>Polly and HttpClient factory: https://github.com/App-vNext/Polly/wiki/Polly-and-HttpClientFactory </a:t>
            </a:r>
          </a:p>
          <a:p>
            <a:pPr marL="0" marR="0" lvl="0" indent="0" algn="l" defTabSz="932742" rtl="0" eaLnBrk="1" fontAlgn="auto" latinLnBrk="0" hangingPunct="1">
              <a:lnSpc>
                <a:spcPct val="90000"/>
              </a:lnSpc>
              <a:spcBef>
                <a:spcPts val="0"/>
              </a:spcBef>
              <a:spcAft>
                <a:spcPts val="340"/>
              </a:spcAft>
              <a:buClrTx/>
              <a:buSzTx/>
              <a:buFontTx/>
              <a:buNone/>
              <a:tabLst/>
              <a:defRPr/>
            </a:pPr>
            <a:endParaRPr lang="en-US" dirty="0"/>
          </a:p>
          <a:p>
            <a:r>
              <a:rPr lang="en-US" sz="1200" b="0" i="0" u="none" strike="noStrike" kern="1200" dirty="0">
                <a:solidFill>
                  <a:schemeClr val="tx1"/>
                </a:solidFill>
                <a:effectLst/>
                <a:latin typeface="+mn-lt"/>
                <a:ea typeface="+mn-ea"/>
                <a:cs typeface="+mn-cs"/>
              </a:rPr>
              <a:t>HttpClient factory benefits:</a:t>
            </a:r>
          </a:p>
          <a:p>
            <a:pPr marL="171450" indent="-171450">
              <a:buFont typeface="Arial" panose="020B0604020202020204" pitchFamily="34" charset="0"/>
              <a:buChar char="•"/>
            </a:pPr>
            <a:r>
              <a:rPr lang="en-US" sz="1200" b="0" i="0" u="none" strike="noStrike" kern="1200" dirty="0">
                <a:solidFill>
                  <a:schemeClr val="tx1"/>
                </a:solidFill>
                <a:effectLst/>
                <a:latin typeface="+mn-lt"/>
                <a:ea typeface="+mn-ea"/>
                <a:cs typeface="+mn-cs"/>
              </a:rPr>
              <a:t>Provides a central location for naming and configuring logical HttpClient instances. For example, a "</a:t>
            </a:r>
            <a:r>
              <a:rPr lang="en-US" sz="1200" b="0" i="0" u="none" strike="noStrike" kern="1200" dirty="0" err="1">
                <a:solidFill>
                  <a:schemeClr val="tx1"/>
                </a:solidFill>
                <a:effectLst/>
                <a:latin typeface="+mn-lt"/>
                <a:ea typeface="+mn-ea"/>
                <a:cs typeface="+mn-cs"/>
              </a:rPr>
              <a:t>github</a:t>
            </a:r>
            <a:r>
              <a:rPr lang="en-US" sz="1200" b="0" i="0" u="none" strike="noStrike" kern="1200" dirty="0">
                <a:solidFill>
                  <a:schemeClr val="tx1"/>
                </a:solidFill>
                <a:effectLst/>
                <a:latin typeface="+mn-lt"/>
                <a:ea typeface="+mn-ea"/>
                <a:cs typeface="+mn-cs"/>
              </a:rPr>
              <a:t>" client can be registered and configured to access GitHub. A default client can be registered for other purposes.</a:t>
            </a:r>
          </a:p>
          <a:p>
            <a:pPr marL="171450" indent="-171450">
              <a:buFont typeface="Arial" panose="020B0604020202020204" pitchFamily="34" charset="0"/>
              <a:buChar char="•"/>
            </a:pPr>
            <a:r>
              <a:rPr lang="en-US" sz="1200" b="0" i="0" u="none" strike="noStrike" kern="1200" dirty="0">
                <a:solidFill>
                  <a:schemeClr val="tx1"/>
                </a:solidFill>
                <a:effectLst/>
                <a:latin typeface="+mn-lt"/>
                <a:ea typeface="+mn-ea"/>
                <a:cs typeface="+mn-cs"/>
              </a:rPr>
              <a:t>Codifies the concept of outgoing “middleware” via delegating handlers in HttpClient and provides extensions for Polly-based middleware to take advantage of that.</a:t>
            </a:r>
          </a:p>
          <a:p>
            <a:pPr marL="171450" indent="-171450">
              <a:buFont typeface="Arial" panose="020B0604020202020204" pitchFamily="34" charset="0"/>
              <a:buChar char="•"/>
            </a:pPr>
            <a:r>
              <a:rPr lang="en-US" sz="1200" b="0" i="0" u="none" strike="noStrike" kern="1200" dirty="0">
                <a:solidFill>
                  <a:schemeClr val="tx1"/>
                </a:solidFill>
                <a:effectLst/>
                <a:latin typeface="+mn-lt"/>
                <a:ea typeface="+mn-ea"/>
                <a:cs typeface="+mn-cs"/>
              </a:rPr>
              <a:t>Manages the pooling and lifetime of underlying </a:t>
            </a:r>
            <a:r>
              <a:rPr lang="en-US" sz="1200" b="0" i="0" u="none" strike="noStrike" kern="1200" dirty="0" err="1">
                <a:solidFill>
                  <a:schemeClr val="tx1"/>
                </a:solidFill>
                <a:effectLst/>
                <a:latin typeface="+mn-lt"/>
                <a:ea typeface="+mn-ea"/>
                <a:cs typeface="+mn-cs"/>
              </a:rPr>
              <a:t>HttpClientMessageHandler</a:t>
            </a:r>
            <a:r>
              <a:rPr lang="en-US" sz="1200" b="0" i="0" u="none" strike="noStrike" kern="1200" dirty="0">
                <a:solidFill>
                  <a:schemeClr val="tx1"/>
                </a:solidFill>
                <a:effectLst/>
                <a:latin typeface="+mn-lt"/>
                <a:ea typeface="+mn-ea"/>
                <a:cs typeface="+mn-cs"/>
              </a:rPr>
              <a:t> instances to avoid common DNS problems that occur when manually managing HttpClient lifetimes.</a:t>
            </a:r>
          </a:p>
          <a:p>
            <a:pPr marL="171450" indent="-171450">
              <a:buFont typeface="Arial" panose="020B0604020202020204" pitchFamily="34" charset="0"/>
              <a:buChar char="•"/>
            </a:pPr>
            <a:r>
              <a:rPr lang="en-US" sz="1200" b="0" i="0" u="none" strike="noStrike" kern="1200" dirty="0">
                <a:solidFill>
                  <a:schemeClr val="tx1"/>
                </a:solidFill>
                <a:effectLst/>
                <a:latin typeface="+mn-lt"/>
                <a:ea typeface="+mn-ea"/>
                <a:cs typeface="+mn-cs"/>
              </a:rPr>
              <a:t>Adds a configurable logging experience (via </a:t>
            </a:r>
            <a:r>
              <a:rPr lang="en-US" sz="1200" b="0" i="0" u="none" strike="noStrike" kern="1200" dirty="0" err="1">
                <a:solidFill>
                  <a:schemeClr val="tx1"/>
                </a:solidFill>
                <a:effectLst/>
                <a:latin typeface="+mn-lt"/>
                <a:ea typeface="+mn-ea"/>
                <a:cs typeface="+mn-cs"/>
              </a:rPr>
              <a:t>ILogger</a:t>
            </a:r>
            <a:r>
              <a:rPr lang="en-US" sz="1200" b="0" i="0" u="none" strike="noStrike" kern="1200" dirty="0">
                <a:solidFill>
                  <a:schemeClr val="tx1"/>
                </a:solidFill>
                <a:effectLst/>
                <a:latin typeface="+mn-lt"/>
                <a:ea typeface="+mn-ea"/>
                <a:cs typeface="+mn-cs"/>
              </a:rPr>
              <a:t>) for all requests sent through clients created by the factory.</a:t>
            </a:r>
          </a:p>
          <a:p>
            <a:pPr marL="0" indent="0">
              <a:buFontTx/>
              <a:buNone/>
            </a:pPr>
            <a:endParaRPr lang="en-US" dirty="0">
              <a:sym typeface="Wingdings" panose="05000000000000000000" pitchFamily="2" charset="2"/>
            </a:endParaRPr>
          </a:p>
          <a:p>
            <a:pPr fontAlgn="base"/>
            <a:r>
              <a:rPr lang="en-US" sz="1200" b="1" i="0" kern="1200" dirty="0">
                <a:solidFill>
                  <a:schemeClr val="tx1"/>
                </a:solidFill>
                <a:effectLst/>
                <a:latin typeface="+mn-lt"/>
                <a:ea typeface="+mn-ea"/>
                <a:cs typeface="+mn-cs"/>
              </a:rPr>
              <a:t>HttpClient lifetimes</a:t>
            </a:r>
          </a:p>
          <a:p>
            <a:r>
              <a:rPr lang="en-US" sz="1200" b="0" i="0" u="none" strike="noStrike" kern="1200" dirty="0">
                <a:solidFill>
                  <a:schemeClr val="tx1"/>
                </a:solidFill>
                <a:effectLst/>
                <a:latin typeface="+mn-lt"/>
                <a:ea typeface="+mn-ea"/>
                <a:cs typeface="+mn-cs"/>
              </a:rPr>
              <a:t>Each time </a:t>
            </a:r>
            <a:r>
              <a:rPr lang="en-US" sz="1200" b="0" i="0" u="none" strike="noStrike" kern="1200" dirty="0" err="1">
                <a:solidFill>
                  <a:schemeClr val="tx1"/>
                </a:solidFill>
                <a:effectLst/>
                <a:latin typeface="+mn-lt"/>
                <a:ea typeface="+mn-ea"/>
                <a:cs typeface="+mn-cs"/>
              </a:rPr>
              <a:t>CreateClient</a:t>
            </a:r>
            <a:r>
              <a:rPr lang="en-US" sz="1200" b="0" i="0" u="none" strike="noStrike" kern="1200" dirty="0">
                <a:solidFill>
                  <a:schemeClr val="tx1"/>
                </a:solidFill>
                <a:effectLst/>
                <a:latin typeface="+mn-lt"/>
                <a:ea typeface="+mn-ea"/>
                <a:cs typeface="+mn-cs"/>
              </a:rPr>
              <a:t> is called on the IHttpClientFactory, a new instance of a HttpClient is returned. There will be a </a:t>
            </a:r>
            <a:r>
              <a:rPr lang="en-US" sz="1200" b="1" i="0" u="none" strike="noStrike" kern="1200" dirty="0">
                <a:solidFill>
                  <a:schemeClr val="tx1"/>
                </a:solidFill>
                <a:effectLst/>
                <a:latin typeface="+mn-lt"/>
                <a:ea typeface="+mn-ea"/>
                <a:cs typeface="+mn-cs"/>
              </a:rPr>
              <a:t>HttpMessageHandler</a:t>
            </a:r>
            <a:r>
              <a:rPr lang="en-US" sz="1200" b="0" i="0" u="none" strike="noStrike" kern="1200" dirty="0">
                <a:solidFill>
                  <a:schemeClr val="tx1"/>
                </a:solidFill>
                <a:effectLst/>
                <a:latin typeface="+mn-lt"/>
                <a:ea typeface="+mn-ea"/>
                <a:cs typeface="+mn-cs"/>
              </a:rPr>
              <a:t> per named client. IHttpClientFactory will pool the HttpMessageHandler instances created by the factory to reduce resource consumption. A HttpMessageHandler instance may be reused from the pool when creating a new HttpClient instance if its lifetime hasn't expired.</a:t>
            </a:r>
          </a:p>
          <a:p>
            <a:r>
              <a:rPr lang="en-US" sz="1200" b="0" i="0" u="none" strike="noStrike" kern="1200" dirty="0">
                <a:solidFill>
                  <a:schemeClr val="tx1"/>
                </a:solidFill>
                <a:effectLst/>
                <a:latin typeface="+mn-lt"/>
                <a:ea typeface="+mn-ea"/>
                <a:cs typeface="+mn-cs"/>
              </a:rPr>
              <a:t>Pooling of handlers is desirable as each handler typically manages its own underlying HTTP connections; creating more handlers than necessary can result in connection delays. Some handlers also keep connections open indefinitely, which can prevent the handler from reacting to DNS changes.</a:t>
            </a:r>
          </a:p>
          <a:p>
            <a:r>
              <a:rPr lang="en-US" sz="1200" b="0" i="0" u="none" strike="noStrike" kern="1200" dirty="0">
                <a:solidFill>
                  <a:schemeClr val="tx1"/>
                </a:solidFill>
                <a:effectLst/>
                <a:latin typeface="+mn-lt"/>
                <a:ea typeface="+mn-ea"/>
                <a:cs typeface="+mn-cs"/>
              </a:rPr>
              <a:t>The default handler lifetime is two minutes. The default value can be overridden on a per named client basis. To override it, call </a:t>
            </a:r>
            <a:r>
              <a:rPr lang="en-US" sz="1200" b="0" i="0" u="none" strike="noStrike" kern="1200" dirty="0" err="1">
                <a:solidFill>
                  <a:schemeClr val="tx1"/>
                </a:solidFill>
                <a:effectLst/>
                <a:latin typeface="+mn-lt"/>
                <a:ea typeface="+mn-ea"/>
                <a:cs typeface="+mn-cs"/>
              </a:rPr>
              <a:t>SetHandlerLifetime</a:t>
            </a:r>
            <a:r>
              <a:rPr lang="en-US" sz="1200" b="0" i="0" u="none" strike="noStrike" kern="1200" dirty="0">
                <a:solidFill>
                  <a:schemeClr val="tx1"/>
                </a:solidFill>
                <a:effectLst/>
                <a:latin typeface="+mn-lt"/>
                <a:ea typeface="+mn-ea"/>
                <a:cs typeface="+mn-cs"/>
              </a:rPr>
              <a:t> on the </a:t>
            </a:r>
            <a:r>
              <a:rPr lang="en-US" sz="1200" b="0" i="0" u="none" strike="noStrike" kern="1200" dirty="0" err="1">
                <a:solidFill>
                  <a:schemeClr val="tx1"/>
                </a:solidFill>
                <a:effectLst/>
                <a:latin typeface="+mn-lt"/>
                <a:ea typeface="+mn-ea"/>
                <a:cs typeface="+mn-cs"/>
              </a:rPr>
              <a:t>IHttpClientBuilder</a:t>
            </a:r>
            <a:r>
              <a:rPr lang="en-US" sz="1200" b="0" i="0" u="none" strike="noStrike" kern="1200" dirty="0">
                <a:solidFill>
                  <a:schemeClr val="tx1"/>
                </a:solidFill>
                <a:effectLst/>
                <a:latin typeface="+mn-lt"/>
                <a:ea typeface="+mn-ea"/>
                <a:cs typeface="+mn-cs"/>
              </a:rPr>
              <a:t> that is returned when creating the client:</a:t>
            </a:r>
          </a:p>
          <a:p>
            <a:r>
              <a:rPr lang="en-US" b="1" dirty="0" err="1"/>
              <a:t>services.AddHttpClient</a:t>
            </a:r>
            <a:r>
              <a:rPr lang="en-US" b="1" dirty="0"/>
              <a:t>(</a:t>
            </a:r>
            <a:r>
              <a:rPr lang="en-US" sz="1200" b="1" kern="1200" dirty="0">
                <a:solidFill>
                  <a:schemeClr val="tx1"/>
                </a:solidFill>
                <a:effectLst/>
                <a:latin typeface="+mn-lt"/>
                <a:ea typeface="+mn-ea"/>
                <a:cs typeface="+mn-cs"/>
              </a:rPr>
              <a:t>"</a:t>
            </a:r>
            <a:r>
              <a:rPr lang="en-US" sz="1200" b="1" kern="1200" dirty="0" err="1">
                <a:solidFill>
                  <a:schemeClr val="tx1"/>
                </a:solidFill>
                <a:effectLst/>
                <a:latin typeface="+mn-lt"/>
                <a:ea typeface="+mn-ea"/>
                <a:cs typeface="+mn-cs"/>
              </a:rPr>
              <a:t>extendedhandlerlifetime</a:t>
            </a:r>
            <a:r>
              <a:rPr lang="en-US" sz="1200" b="1" kern="1200" dirty="0">
                <a:solidFill>
                  <a:schemeClr val="tx1"/>
                </a:solidFill>
                <a:effectLst/>
                <a:latin typeface="+mn-lt"/>
                <a:ea typeface="+mn-ea"/>
                <a:cs typeface="+mn-cs"/>
              </a:rPr>
              <a:t>"</a:t>
            </a:r>
            <a:r>
              <a:rPr lang="en-US" b="1" dirty="0"/>
              <a:t>).</a:t>
            </a:r>
            <a:r>
              <a:rPr lang="en-US" b="1" dirty="0" err="1"/>
              <a:t>SetHandlerLifetime</a:t>
            </a:r>
            <a:r>
              <a:rPr lang="en-US" b="1" dirty="0"/>
              <a:t>(</a:t>
            </a:r>
            <a:r>
              <a:rPr lang="en-US" b="1" dirty="0" err="1"/>
              <a:t>TimeSpan.FromMinutes</a:t>
            </a:r>
            <a:r>
              <a:rPr lang="en-US" b="1" dirty="0"/>
              <a:t>(</a:t>
            </a:r>
            <a:r>
              <a:rPr lang="en-US" sz="1200" b="1" kern="1200" dirty="0">
                <a:solidFill>
                  <a:schemeClr val="tx1"/>
                </a:solidFill>
                <a:effectLst/>
                <a:latin typeface="+mn-lt"/>
                <a:ea typeface="+mn-ea"/>
                <a:cs typeface="+mn-cs"/>
              </a:rPr>
              <a:t>5</a:t>
            </a:r>
            <a:r>
              <a:rPr lang="en-US" b="1" dirty="0"/>
              <a:t>)); </a:t>
            </a:r>
          </a:p>
          <a:p>
            <a:endParaRPr lang="en-US" b="1" dirty="0">
              <a:sym typeface="Wingdings" panose="05000000000000000000" pitchFamily="2" charset="2"/>
            </a:endParaRPr>
          </a:p>
          <a:p>
            <a:r>
              <a:rPr lang="en-US" b="1" dirty="0">
                <a:sym typeface="Wingdings" panose="05000000000000000000" pitchFamily="2" charset="2"/>
              </a:rPr>
              <a:t>Issues with old per-request HttpClient:</a:t>
            </a:r>
          </a:p>
          <a:p>
            <a:r>
              <a:rPr lang="en-US" sz="1200" kern="1200" dirty="0">
                <a:solidFill>
                  <a:schemeClr val="tx1"/>
                </a:solidFill>
                <a:effectLst/>
                <a:latin typeface="+mn-lt"/>
                <a:ea typeface="+mn-ea"/>
                <a:cs typeface="+mn-cs"/>
                <a:hlinkClick r:id="rId3"/>
              </a:rPr>
              <a:t>https://aspnetmonsters.com/2016/08/2016-08-27-httpclientwrong/</a:t>
            </a:r>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sym typeface="Wingdings" panose="05000000000000000000" pitchFamily="2" charset="2"/>
              </a:rPr>
              <a:t>Issues with old singleton HttpClient</a:t>
            </a:r>
          </a:p>
          <a:p>
            <a:r>
              <a:rPr lang="en-US" sz="1200" kern="1200" dirty="0">
                <a:solidFill>
                  <a:schemeClr val="tx1"/>
                </a:solidFill>
                <a:effectLst/>
                <a:latin typeface="+mn-lt"/>
                <a:ea typeface="+mn-ea"/>
                <a:cs typeface="+mn-cs"/>
                <a:sym typeface="Wingdings" panose="05000000000000000000" pitchFamily="2" charset="2"/>
              </a:rPr>
              <a:t>http://byterot.blogspot.co.uk/2016/07/singleton-httpclient-dns.html/     </a:t>
            </a:r>
          </a:p>
          <a:p>
            <a:endParaRPr lang="en-US" b="1" dirty="0">
              <a:sym typeface="Wingdings" panose="05000000000000000000" pitchFamily="2" charset="2"/>
            </a:endParaRPr>
          </a:p>
          <a:p>
            <a:pPr marL="171450" indent="-171450">
              <a:buFontTx/>
              <a:buChar char="-"/>
            </a:pPr>
            <a:endParaRPr lang="en-US" dirty="0"/>
          </a:p>
        </p:txBody>
      </p:sp>
      <p:sp>
        <p:nvSpPr>
          <p:cNvPr id="4" name="Header Placeholder 3"/>
          <p:cNvSpPr>
            <a:spLocks noGrp="1"/>
          </p:cNvSpPr>
          <p:nvPr>
            <p:ph type="hdr" sz="quarter" idx="10"/>
          </p:nvPr>
        </p:nvSpPr>
        <p:spPr/>
        <p:txBody>
          <a:bodyPr/>
          <a:lstStyle/>
          <a:p>
            <a:pPr marL="0" marR="0" lvl="0" indent="0" algn="l" defTabSz="932742"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Segoe UI" pitchFamily="34" charset="0"/>
                <a:ea typeface="+mn-ea"/>
                <a:cs typeface="+mn-cs"/>
              </a:rPr>
              <a:t>TechReady 23</a:t>
            </a:r>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5" name="Footer Placeholder 4"/>
          <p:cNvSpPr>
            <a:spLocks noGrp="1"/>
          </p:cNvSpPr>
          <p:nvPr>
            <p:ph type="ftr" sz="quarter" idx="11"/>
          </p:nvPr>
        </p:nvSpPr>
        <p:spPr/>
        <p:txBody>
          <a:bodyPr/>
          <a:lstStyle/>
          <a:p>
            <a:pPr marL="571500" marR="0" lvl="0" indent="0" algn="l" defTabSz="914099"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2016 Microsoft Corporation. All rights reserved. MICROSOFT MAKES NO WARRANTIES, EXPRESS, IMPLIED OR STATUTORY, AS TO THE INFORMATION IN THIS PRESENTATION.</a:t>
            </a:r>
            <a:endParaRPr kumimoji="0" lang="en-US" sz="400" b="0" i="0" u="none" strike="noStrike" kern="1200" cap="none" spc="0" normalizeH="0" baseline="0" noProof="0" dirty="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38EEC551-8CDA-4EB6-89BB-2A86C9F091C8}" type="datetime8">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9/28/2018 8:49 AM</a:t>
            </a:fld>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7" name="Slide Number Placeholder 6"/>
          <p:cNvSpPr>
            <a:spLocks noGrp="1"/>
          </p:cNvSpPr>
          <p:nvPr>
            <p:ph type="sldNum" sz="quarter" idx="13"/>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Tree>
    <p:extLst>
      <p:ext uri="{BB962C8B-B14F-4D97-AF65-F5344CB8AC3E}">
        <p14:creationId xmlns:p14="http://schemas.microsoft.com/office/powerpoint/2010/main" val="30033325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ES" altLang="en-US" sz="12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MIDDLEWARE: </a:t>
            </a:r>
          </a:p>
          <a:p>
            <a:pPr marL="0" marR="0" lvl="0" indent="0" algn="l" defTabSz="914400" rtl="0" eaLnBrk="0" fontAlgn="base" latinLnBrk="0" hangingPunct="0">
              <a:lnSpc>
                <a:spcPct val="100000"/>
              </a:lnSpc>
              <a:spcBef>
                <a:spcPct val="0"/>
              </a:spcBef>
              <a:spcAft>
                <a:spcPct val="0"/>
              </a:spcAft>
              <a:buClrTx/>
              <a:buSzTx/>
              <a:buFontTx/>
              <a:buNone/>
              <a:tabLst/>
            </a:pPr>
            <a:r>
              <a:rPr kumimoji="0" lang="es-ES" altLang="en-US" sz="12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http://localhost:5103/Failing?enable</a:t>
            </a:r>
            <a:r>
              <a:rPr kumimoji="0" lang="es-ES" altLang="en-US" sz="1000" b="0" i="0" u="none" strike="noStrike" cap="none" normalizeH="0" baseline="0" dirty="0">
                <a:ln>
                  <a:noFill/>
                </a:ln>
                <a:solidFill>
                  <a:srgbClr val="000000"/>
                </a:solidFill>
                <a:effectLst/>
                <a:latin typeface="Segoe UI" panose="020B0502040204020203" pitchFamily="34" charset="0"/>
                <a:cs typeface="Segoe UI" panose="020B0502040204020203" pitchFamily="34" charset="0"/>
              </a:rPr>
              <a:t> </a:t>
            </a:r>
            <a:endParaRPr kumimoji="0" lang="en-US" altLang="en-US" sz="9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 altLang="en-US" sz="12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http://localhost:5103/Failing?disable</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s-ES" altLang="en-US" sz="12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 altLang="en-US" sz="1200" b="0" i="0" u="none" strike="noStrike" cap="none" normalizeH="0" baseline="0" dirty="0" err="1">
                <a:ln>
                  <a:noFill/>
                </a:ln>
                <a:solidFill>
                  <a:schemeClr val="tx1"/>
                </a:solidFill>
                <a:effectLst/>
                <a:latin typeface="Times New Roman" panose="02020603050405020304" pitchFamily="18" charset="0"/>
                <a:cs typeface="Times New Roman" panose="02020603050405020304" pitchFamily="18" charset="0"/>
              </a:rPr>
              <a:t>Moving</a:t>
            </a:r>
            <a:r>
              <a:rPr kumimoji="0" lang="es-ES" altLang="en-US" sz="12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a:t>
            </a:r>
            <a:r>
              <a:rPr kumimoji="0" lang="es-ES" altLang="en-US" sz="1200" b="0" i="0" u="none" strike="noStrike" cap="none" normalizeH="0" baseline="0" dirty="0" err="1">
                <a:ln>
                  <a:noFill/>
                </a:ln>
                <a:solidFill>
                  <a:schemeClr val="tx1"/>
                </a:solidFill>
                <a:effectLst/>
                <a:latin typeface="Times New Roman" panose="02020603050405020304" pitchFamily="18" charset="0"/>
                <a:cs typeface="Times New Roman" panose="02020603050405020304" pitchFamily="18" charset="0"/>
              </a:rPr>
              <a:t>resilient</a:t>
            </a:r>
            <a:r>
              <a:rPr kumimoji="0" lang="es-ES" altLang="en-US" sz="12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a:t>
            </a:r>
            <a:r>
              <a:rPr kumimoji="0" lang="es-ES" altLang="en-US" sz="1200" b="0" i="0" u="none" strike="noStrike" cap="none" normalizeH="0" baseline="0" dirty="0" err="1">
                <a:ln>
                  <a:noFill/>
                </a:ln>
                <a:solidFill>
                  <a:schemeClr val="tx1"/>
                </a:solidFill>
                <a:effectLst/>
                <a:latin typeface="Times New Roman" panose="02020603050405020304" pitchFamily="18" charset="0"/>
                <a:cs typeface="Times New Roman" panose="02020603050405020304" pitchFamily="18" charset="0"/>
              </a:rPr>
              <a:t>patterns</a:t>
            </a:r>
            <a:r>
              <a:rPr kumimoji="0" lang="es-ES" altLang="en-US" sz="12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a:t>
            </a:r>
            <a:r>
              <a:rPr kumimoji="0" lang="es-ES" altLang="en-US" sz="1200" b="0" i="0" u="none" strike="noStrike" cap="none" normalizeH="0" baseline="0" dirty="0" err="1">
                <a:ln>
                  <a:noFill/>
                </a:ln>
                <a:solidFill>
                  <a:schemeClr val="tx1"/>
                </a:solidFill>
                <a:effectLst/>
                <a:latin typeface="Times New Roman" panose="02020603050405020304" pitchFamily="18" charset="0"/>
                <a:cs typeface="Times New Roman" panose="02020603050405020304" pitchFamily="18" charset="0"/>
              </a:rPr>
              <a:t>to</a:t>
            </a:r>
            <a:r>
              <a:rPr kumimoji="0" lang="es-ES" altLang="en-US" sz="12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a:t>
            </a:r>
            <a:r>
              <a:rPr kumimoji="0" lang="es-ES" altLang="en-US" sz="1200" b="0" i="0" u="none" strike="noStrike" cap="none" normalizeH="0" baseline="0" dirty="0" err="1">
                <a:ln>
                  <a:noFill/>
                </a:ln>
                <a:solidFill>
                  <a:schemeClr val="tx1"/>
                </a:solidFill>
                <a:effectLst/>
                <a:latin typeface="Times New Roman" panose="02020603050405020304" pitchFamily="18" charset="0"/>
                <a:cs typeface="Times New Roman" panose="02020603050405020304" pitchFamily="18" charset="0"/>
              </a:rPr>
              <a:t>the</a:t>
            </a:r>
            <a:r>
              <a:rPr kumimoji="0" lang="es-ES" altLang="en-US" sz="12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a:t>
            </a:r>
            <a:r>
              <a:rPr kumimoji="0" lang="es-ES" altLang="en-US" sz="1200" b="0" i="0" u="none" strike="noStrike" cap="none" normalizeH="0" baseline="0" dirty="0" err="1">
                <a:ln>
                  <a:noFill/>
                </a:ln>
                <a:solidFill>
                  <a:schemeClr val="tx1"/>
                </a:solidFill>
                <a:effectLst/>
                <a:latin typeface="Times New Roman" panose="02020603050405020304" pitchFamily="18" charset="0"/>
                <a:cs typeface="Times New Roman" panose="02020603050405020304" pitchFamily="18" charset="0"/>
              </a:rPr>
              <a:t>platform</a:t>
            </a:r>
            <a:r>
              <a:rPr kumimoji="0" lang="es-ES" altLang="en-US" sz="12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a:t>
            </a:r>
          </a:p>
          <a:p>
            <a:r>
              <a:rPr lang="en-US" sz="882" b="1" i="1" kern="1200" dirty="0">
                <a:solidFill>
                  <a:schemeClr val="tx1"/>
                </a:solidFill>
                <a:effectLst/>
                <a:latin typeface="Segoe UI Light" pitchFamily="34" charset="0"/>
                <a:ea typeface="+mn-ea"/>
                <a:cs typeface="+mn-cs"/>
              </a:rPr>
              <a:t>i.e. Service Fabric Mesh uses Envoy:</a:t>
            </a:r>
          </a:p>
          <a:p>
            <a:endParaRPr lang="en-US" sz="882" b="1" i="1" kern="1200" dirty="0">
              <a:solidFill>
                <a:schemeClr val="tx1"/>
              </a:solidFill>
              <a:effectLst/>
              <a:latin typeface="Segoe UI Light" pitchFamily="34" charset="0"/>
              <a:ea typeface="+mn-ea"/>
              <a:cs typeface="+mn-cs"/>
            </a:endParaRPr>
          </a:p>
          <a:p>
            <a:r>
              <a:rPr lang="en-US" sz="882" b="1" i="1" kern="1200" dirty="0">
                <a:solidFill>
                  <a:schemeClr val="tx1"/>
                </a:solidFill>
                <a:effectLst/>
                <a:latin typeface="Segoe UI Light" pitchFamily="34" charset="0"/>
                <a:ea typeface="+mn-ea"/>
                <a:cs typeface="+mn-cs"/>
              </a:rPr>
              <a:t>Service Mesh</a:t>
            </a:r>
            <a:r>
              <a:rPr lang="en-US" sz="882" b="0" i="0" kern="1200" dirty="0">
                <a:solidFill>
                  <a:schemeClr val="tx1"/>
                </a:solidFill>
                <a:effectLst/>
                <a:latin typeface="Segoe UI Light" pitchFamily="34" charset="0"/>
                <a:ea typeface="+mn-ea"/>
                <a:cs typeface="+mn-cs"/>
              </a:rPr>
              <a:t> tools:</a:t>
            </a:r>
          </a:p>
          <a:p>
            <a:r>
              <a:rPr lang="en-US" sz="882" b="0" i="0" u="none" strike="noStrike" kern="1200" dirty="0">
                <a:solidFill>
                  <a:schemeClr val="tx1"/>
                </a:solidFill>
                <a:effectLst/>
                <a:latin typeface="Segoe UI Light" pitchFamily="34" charset="0"/>
                <a:ea typeface="+mn-ea"/>
                <a:cs typeface="+mn-cs"/>
                <a:hlinkClick r:id="rId3"/>
              </a:rPr>
              <a:t>Envoy</a:t>
            </a:r>
            <a:r>
              <a:rPr lang="en-US" sz="882" b="0" i="0" kern="1200" dirty="0">
                <a:solidFill>
                  <a:schemeClr val="tx1"/>
                </a:solidFill>
                <a:effectLst/>
                <a:latin typeface="Segoe UI Light" pitchFamily="34" charset="0"/>
                <a:ea typeface="+mn-ea"/>
                <a:cs typeface="+mn-cs"/>
              </a:rPr>
              <a:t> from </a:t>
            </a:r>
            <a:r>
              <a:rPr lang="en-US" sz="882" b="0" i="0" u="none" strike="noStrike" kern="1200" dirty="0">
                <a:solidFill>
                  <a:schemeClr val="tx1"/>
                </a:solidFill>
                <a:effectLst/>
                <a:latin typeface="Segoe UI Light" pitchFamily="34" charset="0"/>
                <a:ea typeface="+mn-ea"/>
                <a:cs typeface="+mn-cs"/>
                <a:hlinkClick r:id="rId4"/>
              </a:rPr>
              <a:t>Lyft Engineering</a:t>
            </a:r>
            <a:endParaRPr lang="en-US" sz="882" b="0" i="0" kern="1200" dirty="0">
              <a:solidFill>
                <a:schemeClr val="tx1"/>
              </a:solidFill>
              <a:effectLst/>
              <a:latin typeface="Segoe UI Light" pitchFamily="34" charset="0"/>
              <a:ea typeface="+mn-ea"/>
              <a:cs typeface="+mn-cs"/>
            </a:endParaRPr>
          </a:p>
          <a:p>
            <a:r>
              <a:rPr lang="en-US" sz="882" b="0" i="0" u="none" strike="noStrike" kern="1200" dirty="0" err="1">
                <a:solidFill>
                  <a:schemeClr val="tx1"/>
                </a:solidFill>
                <a:effectLst/>
                <a:latin typeface="Segoe UI Light" pitchFamily="34" charset="0"/>
                <a:ea typeface="+mn-ea"/>
                <a:cs typeface="+mn-cs"/>
                <a:hlinkClick r:id="rId5"/>
              </a:rPr>
              <a:t>Linkerd</a:t>
            </a:r>
            <a:r>
              <a:rPr lang="en-US" sz="882" b="0" i="0" kern="1200" dirty="0">
                <a:solidFill>
                  <a:schemeClr val="tx1"/>
                </a:solidFill>
                <a:effectLst/>
                <a:latin typeface="Segoe UI Light" pitchFamily="34" charset="0"/>
                <a:ea typeface="+mn-ea"/>
                <a:cs typeface="+mn-cs"/>
              </a:rPr>
              <a:t> from </a:t>
            </a:r>
            <a:r>
              <a:rPr lang="en-US" sz="882" b="0" i="0" u="none" strike="noStrike" kern="1200" dirty="0">
                <a:solidFill>
                  <a:schemeClr val="tx1"/>
                </a:solidFill>
                <a:effectLst/>
                <a:latin typeface="Segoe UI Light" pitchFamily="34" charset="0"/>
                <a:ea typeface="+mn-ea"/>
                <a:cs typeface="+mn-cs"/>
                <a:hlinkClick r:id="rId6"/>
              </a:rPr>
              <a:t>https://buoyant.io</a:t>
            </a:r>
            <a:endParaRPr lang="en-US" sz="882" b="0" i="0" kern="1200" dirty="0">
              <a:solidFill>
                <a:schemeClr val="tx1"/>
              </a:solidFill>
              <a:effectLst/>
              <a:latin typeface="Segoe UI Light" pitchFamily="34" charset="0"/>
              <a:ea typeface="+mn-ea"/>
              <a:cs typeface="+mn-cs"/>
            </a:endParaRPr>
          </a:p>
          <a:p>
            <a:r>
              <a:rPr lang="en-US" sz="882" b="0" i="0" u="none" strike="noStrike" kern="1200" dirty="0" err="1">
                <a:solidFill>
                  <a:schemeClr val="tx1"/>
                </a:solidFill>
                <a:effectLst/>
                <a:latin typeface="Segoe UI Light" pitchFamily="34" charset="0"/>
                <a:ea typeface="+mn-ea"/>
                <a:cs typeface="+mn-cs"/>
                <a:hlinkClick r:id="rId7"/>
              </a:rPr>
              <a:t>Traefik</a:t>
            </a:r>
            <a:r>
              <a:rPr lang="en-US" sz="882" b="0" i="0" kern="1200" dirty="0">
                <a:solidFill>
                  <a:schemeClr val="tx1"/>
                </a:solidFill>
                <a:effectLst/>
                <a:latin typeface="Segoe UI Light" pitchFamily="34" charset="0"/>
                <a:ea typeface="+mn-ea"/>
                <a:cs typeface="+mn-cs"/>
              </a:rPr>
              <a:t> from </a:t>
            </a:r>
            <a:r>
              <a:rPr lang="en-US" sz="882" b="0" i="0" u="none" strike="noStrike" kern="1200" dirty="0">
                <a:solidFill>
                  <a:schemeClr val="tx1"/>
                </a:solidFill>
                <a:effectLst/>
                <a:latin typeface="Segoe UI Light" pitchFamily="34" charset="0"/>
                <a:ea typeface="+mn-ea"/>
                <a:cs typeface="+mn-cs"/>
                <a:hlinkClick r:id="rId8"/>
              </a:rPr>
              <a:t>https://containo.us</a:t>
            </a:r>
            <a:endParaRPr lang="en-US" sz="882" b="0" i="0" u="none" strike="noStrike" kern="1200" dirty="0">
              <a:solidFill>
                <a:schemeClr val="tx1"/>
              </a:solidFill>
              <a:effectLst/>
              <a:latin typeface="Segoe UI Light" pitchFamily="34" charset="0"/>
              <a:ea typeface="+mn-ea"/>
              <a:cs typeface="+mn-cs"/>
            </a:endParaRPr>
          </a:p>
          <a:p>
            <a:endParaRPr lang="en-US" sz="882" b="0" i="0" kern="1200" dirty="0">
              <a:solidFill>
                <a:schemeClr val="tx1"/>
              </a:solidFill>
              <a:effectLst/>
              <a:latin typeface="Segoe UI Light" pitchFamily="34" charset="0"/>
              <a:ea typeface="+mn-ea"/>
              <a:cs typeface="+mn-cs"/>
            </a:endParaRPr>
          </a:p>
          <a:p>
            <a:r>
              <a:rPr lang="en-US" sz="882" b="0" i="0" kern="1200" dirty="0">
                <a:solidFill>
                  <a:schemeClr val="tx1"/>
                </a:solidFill>
                <a:effectLst/>
                <a:latin typeface="Segoe UI Light" pitchFamily="34" charset="0"/>
                <a:ea typeface="+mn-ea"/>
                <a:cs typeface="+mn-cs"/>
              </a:rPr>
              <a:t>These tools provide features such as:</a:t>
            </a:r>
          </a:p>
          <a:p>
            <a:pPr marL="171450" indent="-171450">
              <a:buFont typeface="Arial" panose="020B0604020202020204" pitchFamily="34" charset="0"/>
              <a:buChar char="•"/>
            </a:pPr>
            <a:r>
              <a:rPr lang="en-US" sz="882" b="0" i="0" kern="1200" dirty="0">
                <a:solidFill>
                  <a:schemeClr val="tx1"/>
                </a:solidFill>
                <a:effectLst/>
                <a:latin typeface="Segoe UI Light" pitchFamily="34" charset="0"/>
                <a:ea typeface="+mn-ea"/>
                <a:cs typeface="+mn-cs"/>
              </a:rPr>
              <a:t>Retry</a:t>
            </a:r>
          </a:p>
          <a:p>
            <a:pPr marL="171450" indent="-171450">
              <a:buFont typeface="Arial" panose="020B0604020202020204" pitchFamily="34" charset="0"/>
              <a:buChar char="•"/>
            </a:pPr>
            <a:r>
              <a:rPr lang="en-US" sz="882" b="0" i="0" kern="1200" dirty="0">
                <a:solidFill>
                  <a:schemeClr val="tx1"/>
                </a:solidFill>
                <a:effectLst/>
                <a:latin typeface="Segoe UI Light" pitchFamily="34" charset="0"/>
                <a:ea typeface="+mn-ea"/>
                <a:cs typeface="+mn-cs"/>
              </a:rPr>
              <a:t>Circuit-breaking</a:t>
            </a:r>
          </a:p>
          <a:p>
            <a:pPr marL="171450" indent="-171450">
              <a:buFont typeface="Arial" panose="020B0604020202020204" pitchFamily="34" charset="0"/>
              <a:buChar char="•"/>
            </a:pPr>
            <a:r>
              <a:rPr lang="en-US" sz="882" b="0" i="0" kern="1200" dirty="0">
                <a:solidFill>
                  <a:schemeClr val="tx1"/>
                </a:solidFill>
                <a:effectLst/>
                <a:latin typeface="Segoe UI Light" pitchFamily="34" charset="0"/>
                <a:ea typeface="+mn-ea"/>
                <a:cs typeface="+mn-cs"/>
              </a:rPr>
              <a:t>Latency and other metrics</a:t>
            </a:r>
          </a:p>
          <a:p>
            <a:pPr marL="171450" indent="-171450">
              <a:buFont typeface="Arial" panose="020B0604020202020204" pitchFamily="34" charset="0"/>
              <a:buChar char="•"/>
            </a:pPr>
            <a:r>
              <a:rPr lang="en-US" sz="882" b="0" i="0" kern="1200" dirty="0">
                <a:solidFill>
                  <a:schemeClr val="tx1"/>
                </a:solidFill>
                <a:effectLst/>
                <a:latin typeface="Segoe UI Light" pitchFamily="34" charset="0"/>
                <a:ea typeface="+mn-ea"/>
                <a:cs typeface="+mn-cs"/>
              </a:rPr>
              <a:t>Failure- and latency-aware load balancing</a:t>
            </a:r>
          </a:p>
          <a:p>
            <a:pPr marL="171450" indent="-171450">
              <a:buFont typeface="Arial" panose="020B0604020202020204" pitchFamily="34" charset="0"/>
              <a:buChar char="•"/>
            </a:pPr>
            <a:r>
              <a:rPr lang="en-US" sz="882" b="0" i="0" kern="1200" dirty="0">
                <a:solidFill>
                  <a:schemeClr val="tx1"/>
                </a:solidFill>
                <a:effectLst/>
                <a:latin typeface="Segoe UI Light" pitchFamily="34" charset="0"/>
                <a:ea typeface="+mn-ea"/>
                <a:cs typeface="+mn-cs"/>
              </a:rPr>
              <a:t>Distributed tracing</a:t>
            </a:r>
          </a:p>
          <a:p>
            <a:pPr marL="171450" indent="-171450">
              <a:buFont typeface="Arial" panose="020B0604020202020204" pitchFamily="34" charset="0"/>
              <a:buChar char="•"/>
            </a:pPr>
            <a:r>
              <a:rPr lang="en-US" sz="882" b="0" i="0" kern="1200" dirty="0">
                <a:solidFill>
                  <a:schemeClr val="tx1"/>
                </a:solidFill>
                <a:effectLst/>
                <a:latin typeface="Segoe UI Light" pitchFamily="34" charset="0"/>
                <a:ea typeface="+mn-ea"/>
                <a:cs typeface="+mn-cs"/>
              </a:rPr>
              <a:t>Protocol upgrade</a:t>
            </a:r>
          </a:p>
          <a:p>
            <a:pPr marL="171450" indent="-171450">
              <a:buFont typeface="Arial" panose="020B0604020202020204" pitchFamily="34" charset="0"/>
              <a:buChar char="•"/>
            </a:pPr>
            <a:r>
              <a:rPr lang="en-US" sz="882" b="0" i="0" kern="1200" dirty="0">
                <a:solidFill>
                  <a:schemeClr val="tx1"/>
                </a:solidFill>
                <a:effectLst/>
                <a:latin typeface="Segoe UI Light" pitchFamily="34" charset="0"/>
                <a:ea typeface="+mn-ea"/>
                <a:cs typeface="+mn-cs"/>
              </a:rPr>
              <a:t>Version-aware routing</a:t>
            </a:r>
          </a:p>
          <a:p>
            <a:pPr marL="171450" indent="-171450">
              <a:buFont typeface="Arial" panose="020B0604020202020204" pitchFamily="34" charset="0"/>
              <a:buChar char="•"/>
            </a:pPr>
            <a:r>
              <a:rPr lang="en-US" sz="882" b="0" i="0" kern="1200" dirty="0">
                <a:solidFill>
                  <a:schemeClr val="tx1"/>
                </a:solidFill>
                <a:effectLst/>
                <a:latin typeface="Segoe UI Light" pitchFamily="34" charset="0"/>
                <a:ea typeface="+mn-ea"/>
                <a:cs typeface="+mn-cs"/>
              </a:rPr>
              <a:t>Cluster failover, </a:t>
            </a:r>
            <a:r>
              <a:rPr lang="en-US" sz="882" b="0" i="0" kern="1200" dirty="0" err="1">
                <a:solidFill>
                  <a:schemeClr val="tx1"/>
                </a:solidFill>
                <a:effectLst/>
                <a:latin typeface="Segoe UI Light" pitchFamily="34" charset="0"/>
                <a:ea typeface="+mn-ea"/>
                <a:cs typeface="+mn-cs"/>
              </a:rPr>
              <a:t>etc</a:t>
            </a:r>
            <a:endParaRPr lang="en-US" sz="882" b="0" i="0" kern="1200" dirty="0">
              <a:solidFill>
                <a:schemeClr val="tx1"/>
              </a:solidFill>
              <a:effectLst/>
              <a:latin typeface="Segoe UI Light" pitchFamily="34" charset="0"/>
              <a:ea typeface="+mn-ea"/>
              <a:cs typeface="+mn-cs"/>
            </a:endParaRPr>
          </a:p>
          <a:p>
            <a:pPr marL="171450" indent="-171450">
              <a:buFont typeface="Arial" panose="020B0604020202020204" pitchFamily="34" charset="0"/>
              <a:buChar char="•"/>
            </a:pPr>
            <a:endParaRPr lang="en-US" sz="882" b="0" i="0" kern="1200" dirty="0">
              <a:solidFill>
                <a:schemeClr val="tx1"/>
              </a:solidFill>
              <a:effectLst/>
              <a:latin typeface="Segoe UI Light" pitchFamily="34" charset="0"/>
              <a:ea typeface="+mn-ea"/>
              <a:cs typeface="+mn-cs"/>
            </a:endParaRPr>
          </a:p>
          <a:p>
            <a:r>
              <a:rPr lang="en-US" sz="882" b="0" i="0" kern="1200" dirty="0">
                <a:solidFill>
                  <a:schemeClr val="tx1"/>
                </a:solidFill>
                <a:effectLst/>
                <a:latin typeface="Segoe UI Light" pitchFamily="34" charset="0"/>
                <a:ea typeface="+mn-ea"/>
                <a:cs typeface="+mn-cs"/>
              </a:rPr>
              <a:t>If using those, you don’t need an implementation of retries and circuit breaker as part of every microservice. Instead, you will be using one as a sidecar pattern or host proxy. </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s-ES" altLang="en-US" sz="1800" b="0" i="0" u="none" strike="noStrike" cap="none" normalizeH="0" baseline="0" dirty="0">
              <a:ln>
                <a:noFill/>
              </a:ln>
              <a:solidFill>
                <a:schemeClr val="tx1"/>
              </a:solidFill>
              <a:effectLst/>
              <a:latin typeface="Arial" panose="020B0604020202020204" pitchFamily="34" charset="0"/>
            </a:endParaRPr>
          </a:p>
          <a:p>
            <a:endParaRPr lang="en-US" dirty="0"/>
          </a:p>
          <a:p>
            <a:endParaRPr lang="en-US" dirty="0"/>
          </a:p>
        </p:txBody>
      </p:sp>
      <p:sp>
        <p:nvSpPr>
          <p:cNvPr id="4" name="Header Placeholder 3"/>
          <p:cNvSpPr>
            <a:spLocks noGrp="1"/>
          </p:cNvSpPr>
          <p:nvPr>
            <p:ph type="hdr" sz="quarter" idx="10"/>
          </p:nvPr>
        </p:nvSpPr>
        <p:spPr/>
        <p:txBody>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5" name="Footer Placeholder 4"/>
          <p:cNvSpPr>
            <a:spLocks noGrp="1"/>
          </p:cNvSpPr>
          <p:nvPr>
            <p:ph type="ftr" sz="quarter" idx="11"/>
          </p:nvPr>
        </p:nvSpPr>
        <p:spPr/>
        <p:txBody>
          <a:bodyPr/>
          <a:lstStyle/>
          <a:p>
            <a:pPr marL="571500" marR="0" lvl="0" indent="0" algn="l" defTabSz="914099"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endParaRPr kumimoji="0" lang="en-US" sz="400" b="0" i="0" u="none" strike="noStrike" kern="1200" cap="none" spc="0" normalizeH="0" baseline="0" noProof="0" dirty="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34FAA446-E61B-4D43-A3B1-7749AA6DC131}" type="datetime8">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9/28/2018 8:49 AM</a:t>
            </a:fld>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7" name="Slide Number Placeholder 6"/>
          <p:cNvSpPr>
            <a:spLocks noGrp="1"/>
          </p:cNvSpPr>
          <p:nvPr>
            <p:ph type="sldNum" sz="quarter" idx="13"/>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Tree>
    <p:extLst>
      <p:ext uri="{BB962C8B-B14F-4D97-AF65-F5344CB8AC3E}">
        <p14:creationId xmlns:p14="http://schemas.microsoft.com/office/powerpoint/2010/main" val="137289019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(0)</a:t>
            </a:r>
          </a:p>
        </p:txBody>
      </p:sp>
      <p:sp>
        <p:nvSpPr>
          <p:cNvPr id="4" name="Header Placeholder 3"/>
          <p:cNvSpPr>
            <a:spLocks noGrp="1"/>
          </p:cNvSpPr>
          <p:nvPr>
            <p:ph type="hdr" sz="quarter" idx="10"/>
          </p:nvPr>
        </p:nvSpPr>
        <p:spPr/>
        <p:txBody>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5" name="Footer Placeholder 4"/>
          <p:cNvSpPr>
            <a:spLocks noGrp="1"/>
          </p:cNvSpPr>
          <p:nvPr>
            <p:ph type="ftr" sz="quarter" idx="11"/>
          </p:nvPr>
        </p:nvSpPr>
        <p:spPr/>
        <p:txBody>
          <a:bodyPr/>
          <a:lstStyle/>
          <a:p>
            <a:pPr marL="571500" marR="0" lvl="0" indent="0" algn="l" defTabSz="914099"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endParaRPr kumimoji="0" lang="en-US" sz="400" b="0" i="0" u="none" strike="noStrike" kern="1200" cap="none" spc="0" normalizeH="0" baseline="0" noProof="0" dirty="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35A2D088-BDBD-41A5-ADCE-5C6A4DC08057}" type="datetime8">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9/28/2018 8:49 AM</a:t>
            </a:fld>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7" name="Slide Number Placeholder 6"/>
          <p:cNvSpPr>
            <a:spLocks noGrp="1"/>
          </p:cNvSpPr>
          <p:nvPr>
            <p:ph type="sldNum" sz="quarter" idx="13"/>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Tree>
    <p:extLst>
      <p:ext uri="{BB962C8B-B14F-4D97-AF65-F5344CB8AC3E}">
        <p14:creationId xmlns:p14="http://schemas.microsoft.com/office/powerpoint/2010/main" val="175069947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endParaRPr lang="en-US" dirty="0"/>
          </a:p>
        </p:txBody>
      </p:sp>
      <p:sp>
        <p:nvSpPr>
          <p:cNvPr id="5" name="Footer Placeholder 4"/>
          <p:cNvSpPr>
            <a:spLocks noGrp="1"/>
          </p:cNvSpPr>
          <p:nvPr>
            <p:ph type="ftr" sz="quarter" idx="11"/>
          </p:nvPr>
        </p:nvSpPr>
        <p:spPr/>
        <p:txBody>
          <a:bodyPr/>
          <a:lstStyle/>
          <a:p>
            <a:pPr defTabSz="914099" eaLnBrk="0" hangingPunct="0"/>
            <a:r>
              <a:rPr lang="en-US" sz="400">
                <a:gradFill>
                  <a:gsLst>
                    <a:gs pos="0">
                      <a:prstClr val="black"/>
                    </a:gs>
                    <a:gs pos="100000">
                      <a:prstClr val="black"/>
                    </a:gs>
                  </a:gsLst>
                  <a:lin ang="5400000" scaled="0"/>
                </a:gradFill>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endParaRPr lang="en-US" sz="400" dirty="0">
              <a:gradFill>
                <a:gsLst>
                  <a:gs pos="0">
                    <a:prstClr val="black"/>
                  </a:gs>
                  <a:gs pos="100000">
                    <a:prstClr val="black"/>
                  </a:gs>
                </a:gsLst>
                <a:lin ang="5400000" scaled="0"/>
              </a:gradFill>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fld id="{386CE63F-9E7F-4C04-9D0D-FCA25A8E9E86}" type="datetime8">
              <a:rPr lang="en-US" smtClean="0"/>
              <a:t>9/28/2018 8:49 AM</a:t>
            </a:fld>
            <a:endParaRPr lang="en-US" dirty="0"/>
          </a:p>
        </p:txBody>
      </p:sp>
      <p:sp>
        <p:nvSpPr>
          <p:cNvPr id="7" name="Slide Number Placeholder 6"/>
          <p:cNvSpPr>
            <a:spLocks noGrp="1"/>
          </p:cNvSpPr>
          <p:nvPr>
            <p:ph type="sldNum" sz="quarter" idx="13"/>
          </p:nvPr>
        </p:nvSpPr>
        <p:spPr/>
        <p:txBody>
          <a:bodyPr/>
          <a:lstStyle/>
          <a:p>
            <a:fld id="{B4008EB6-D09E-4580-8CD6-DDB14511944F}" type="slidenum">
              <a:rPr lang="en-US" smtClean="0"/>
              <a:pPr/>
              <a:t>23</a:t>
            </a:fld>
            <a:endParaRPr lang="en-US" dirty="0"/>
          </a:p>
        </p:txBody>
      </p:sp>
    </p:spTree>
    <p:extLst>
      <p:ext uri="{BB962C8B-B14F-4D97-AF65-F5344CB8AC3E}">
        <p14:creationId xmlns:p14="http://schemas.microsoft.com/office/powerpoint/2010/main" val="3390460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defTabSz="932238">
              <a:buFont typeface="Arial" panose="020B0604020202020204" pitchFamily="34" charset="0"/>
              <a:buNone/>
              <a:defRPr/>
            </a:pPr>
            <a:endParaRPr lang="en-US" sz="900" b="0" i="0" kern="1200" dirty="0">
              <a:solidFill>
                <a:schemeClr val="tx1"/>
              </a:solidFill>
              <a:effectLst/>
              <a:latin typeface="Segoe UI Light" pitchFamily="34" charset="0"/>
              <a:ea typeface="+mn-ea"/>
              <a:cs typeface="+mn-cs"/>
            </a:endParaRPr>
          </a:p>
        </p:txBody>
      </p:sp>
      <p:sp>
        <p:nvSpPr>
          <p:cNvPr id="4" name="Header Placeholder 3"/>
          <p:cNvSpPr>
            <a:spLocks noGrp="1"/>
          </p:cNvSpPr>
          <p:nvPr>
            <p:ph type="hdr"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Text" lastClr="000000"/>
                </a:solidFill>
                <a:effectLst/>
                <a:uLnTx/>
                <a:uFillTx/>
                <a:latin typeface="Segoe UI" pitchFamily="34" charset="0"/>
                <a:ea typeface="+mn-ea"/>
                <a:cs typeface="+mn-cs"/>
              </a:rPr>
              <a:t>TechReady 23</a:t>
            </a:r>
          </a:p>
        </p:txBody>
      </p:sp>
      <p:sp>
        <p:nvSpPr>
          <p:cNvPr id="5" name="Footer Placeholder 4"/>
          <p:cNvSpPr>
            <a:spLocks noGrp="1"/>
          </p:cNvSpPr>
          <p:nvPr>
            <p:ph type="ftr" sz="quarter" idx="11"/>
          </p:nvPr>
        </p:nvSpPr>
        <p:spPr/>
        <p:txBody>
          <a:bodyPr/>
          <a:lstStyle/>
          <a:p>
            <a:pPr marL="0" marR="0" lvl="0" indent="0" algn="l" defTabSz="914099" rtl="0" eaLnBrk="0" fontAlgn="auto" latinLnBrk="0" hangingPunct="0">
              <a:lnSpc>
                <a:spcPct val="100000"/>
              </a:lnSpc>
              <a:spcBef>
                <a:spcPts val="0"/>
              </a:spcBef>
              <a:spcAft>
                <a:spcPts val="0"/>
              </a:spcAft>
              <a:buClrTx/>
              <a:buSzTx/>
              <a:buFontTx/>
              <a:buNone/>
              <a:tabLst/>
              <a:defRPr/>
            </a:pPr>
            <a:r>
              <a:rPr kumimoji="0" lang="en-US" sz="400" b="0" i="0" u="none" strike="noStrike" kern="0" cap="none" spc="0" normalizeH="0" baseline="0" noProof="0" dirty="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2016 Microsoft Corporation. All rights reserved. MICROSOFT MAKES NO WARRANTIES, EXPRESS, IMPLIED OR STATUTORY, AS TO THE INFORMATION IN THIS PRESENTATION.</a:t>
            </a:r>
          </a:p>
        </p:txBody>
      </p:sp>
      <p:sp>
        <p:nvSpPr>
          <p:cNvPr id="6" name="Date Placeholder 5"/>
          <p:cNvSpPr>
            <a:spLocks noGrp="1"/>
          </p:cNvSpPr>
          <p:nvPr>
            <p:ph type="dt"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8EEC551-8CDA-4EB6-89BB-2A86C9F091C8}" type="datetime8">
              <a:rPr kumimoji="0" lang="en-US" sz="1800" b="0" i="0" u="none" strike="noStrike" kern="0" cap="none" spc="0" normalizeH="0" baseline="0" noProof="0" smtClean="0">
                <a:ln>
                  <a:noFill/>
                </a:ln>
                <a:solidFill>
                  <a:sysClr val="windowText" lastClr="000000"/>
                </a:solidFill>
                <a:effectLst/>
                <a:uLnTx/>
                <a:uFillTx/>
                <a:latin typeface="Segoe UI"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9/28/2018 8:49 AM</a:t>
            </a:fld>
            <a:endParaRPr kumimoji="0" lang="en-US" sz="1800" b="0" i="0" u="none" strike="noStrike" kern="0" cap="none" spc="0" normalizeH="0" baseline="0" noProof="0" dirty="0">
              <a:ln>
                <a:noFill/>
              </a:ln>
              <a:solidFill>
                <a:sysClr val="windowText" lastClr="000000"/>
              </a:solidFill>
              <a:effectLst/>
              <a:uLnTx/>
              <a:uFillTx/>
              <a:latin typeface="Segoe UI" pitchFamily="34" charset="0"/>
              <a:ea typeface="+mn-ea"/>
              <a:cs typeface="+mn-cs"/>
            </a:endParaRPr>
          </a:p>
        </p:txBody>
      </p:sp>
      <p:sp>
        <p:nvSpPr>
          <p:cNvPr id="7" name="Slide Number Placeholder 6"/>
          <p:cNvSpPr>
            <a:spLocks noGrp="1"/>
          </p:cNvSpPr>
          <p:nvPr>
            <p:ph type="sldNum" sz="quarter" idx="13"/>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800" b="0" i="0" u="none" strike="noStrike" kern="0" cap="none" spc="0" normalizeH="0" baseline="0" noProof="0" smtClean="0">
                <a:ln>
                  <a:noFill/>
                </a:ln>
                <a:solidFill>
                  <a:sysClr val="windowText" lastClr="000000"/>
                </a:solidFill>
                <a:effectLst/>
                <a:uLnTx/>
                <a:uFillTx/>
                <a:latin typeface="Segoe UI"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sz="1800" b="0" i="0" u="none" strike="noStrike" kern="0" cap="none" spc="0" normalizeH="0" baseline="0" noProof="0" dirty="0">
              <a:ln>
                <a:noFill/>
              </a:ln>
              <a:solidFill>
                <a:sysClr val="windowText" lastClr="000000"/>
              </a:solidFill>
              <a:effectLst/>
              <a:uLnTx/>
              <a:uFillTx/>
              <a:latin typeface="Segoe UI" pitchFamily="34" charset="0"/>
              <a:ea typeface="+mn-ea"/>
              <a:cs typeface="+mn-cs"/>
            </a:endParaRPr>
          </a:p>
        </p:txBody>
      </p:sp>
    </p:spTree>
    <p:extLst>
      <p:ext uri="{BB962C8B-B14F-4D97-AF65-F5344CB8AC3E}">
        <p14:creationId xmlns:p14="http://schemas.microsoft.com/office/powerpoint/2010/main" val="284595534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1828686" rtl="0" eaLnBrk="1" fontAlgn="auto" latinLnBrk="0" hangingPunct="1">
              <a:lnSpc>
                <a:spcPct val="100000"/>
              </a:lnSpc>
              <a:spcBef>
                <a:spcPts val="0"/>
              </a:spcBef>
              <a:spcAft>
                <a:spcPts val="0"/>
              </a:spcAft>
              <a:buClrTx/>
              <a:buSzTx/>
              <a:buFontTx/>
              <a:buNone/>
              <a:tabLst/>
              <a:defRPr/>
            </a:pPr>
            <a:fld id="{0BA68F0C-750B-6440-A7B4-17C12343E522}" type="slidenum">
              <a:rPr kumimoji="0" lang="es-E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1828686" rtl="0" eaLnBrk="1" fontAlgn="auto" latinLnBrk="0" hangingPunct="1">
                <a:lnSpc>
                  <a:spcPct val="100000"/>
                </a:lnSpc>
                <a:spcBef>
                  <a:spcPts val="0"/>
                </a:spcBef>
                <a:spcAft>
                  <a:spcPts val="0"/>
                </a:spcAft>
                <a:buClrTx/>
                <a:buSzTx/>
                <a:buFontTx/>
                <a:buNone/>
                <a:tabLst/>
                <a:defRPr/>
              </a:pPr>
              <a:t>26</a:t>
            </a:fld>
            <a:endParaRPr kumimoji="0" lang="es-E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6083853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endParaRPr lang="en-US" dirty="0"/>
          </a:p>
        </p:txBody>
      </p:sp>
      <p:sp>
        <p:nvSpPr>
          <p:cNvPr id="4" name="Header Placeholder 3"/>
          <p:cNvSpPr>
            <a:spLocks noGrp="1"/>
          </p:cNvSpPr>
          <p:nvPr>
            <p:ph type="hdr" sz="quarter" idx="10"/>
          </p:nvPr>
        </p:nvSpPr>
        <p:spPr/>
        <p:txBody>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5" name="Footer Placeholder 4"/>
          <p:cNvSpPr>
            <a:spLocks noGrp="1"/>
          </p:cNvSpPr>
          <p:nvPr>
            <p:ph type="ftr" sz="quarter" idx="11"/>
          </p:nvPr>
        </p:nvSpPr>
        <p:spPr/>
        <p:txBody>
          <a:bodyPr/>
          <a:lstStyle/>
          <a:p>
            <a:pPr marL="571500" marR="0" lvl="0" indent="0" algn="l" defTabSz="914099"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endParaRPr kumimoji="0" lang="en-US" sz="400" b="0" i="0" u="none" strike="noStrike" kern="1200" cap="none" spc="0" normalizeH="0" baseline="0" noProof="0" dirty="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34FAA446-E61B-4D43-A3B1-7749AA6DC131}" type="datetime8">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9/28/2018 8:49 AM</a:t>
            </a:fld>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7" name="Slide Number Placeholder 6"/>
          <p:cNvSpPr>
            <a:spLocks noGrp="1"/>
          </p:cNvSpPr>
          <p:nvPr>
            <p:ph type="sldNum" sz="quarter" idx="13"/>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27</a:t>
            </a:fld>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Tree>
    <p:extLst>
      <p:ext uri="{BB962C8B-B14F-4D97-AF65-F5344CB8AC3E}">
        <p14:creationId xmlns:p14="http://schemas.microsoft.com/office/powerpoint/2010/main" val="152871082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(0)</a:t>
            </a:r>
          </a:p>
        </p:txBody>
      </p:sp>
      <p:sp>
        <p:nvSpPr>
          <p:cNvPr id="4" name="Header Placeholder 3"/>
          <p:cNvSpPr>
            <a:spLocks noGrp="1"/>
          </p:cNvSpPr>
          <p:nvPr>
            <p:ph type="hdr" sz="quarter" idx="10"/>
          </p:nvPr>
        </p:nvSpPr>
        <p:spPr/>
        <p:txBody>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5" name="Footer Placeholder 4"/>
          <p:cNvSpPr>
            <a:spLocks noGrp="1"/>
          </p:cNvSpPr>
          <p:nvPr>
            <p:ph type="ftr" sz="quarter" idx="11"/>
          </p:nvPr>
        </p:nvSpPr>
        <p:spPr/>
        <p:txBody>
          <a:bodyPr/>
          <a:lstStyle/>
          <a:p>
            <a:pPr marL="571500" marR="0" lvl="0" indent="0" algn="l" defTabSz="914099"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endParaRPr kumimoji="0" lang="en-US" sz="400" b="0" i="0" u="none" strike="noStrike" kern="1200" cap="none" spc="0" normalizeH="0" baseline="0" noProof="0" dirty="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35A2D088-BDBD-41A5-ADCE-5C6A4DC08057}" type="datetime8">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9/28/2018 8:49 AM</a:t>
            </a:fld>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7" name="Slide Number Placeholder 6"/>
          <p:cNvSpPr>
            <a:spLocks noGrp="1"/>
          </p:cNvSpPr>
          <p:nvPr>
            <p:ph type="sldNum" sz="quarter" idx="13"/>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28</a:t>
            </a:fld>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Tree>
    <p:extLst>
      <p:ext uri="{BB962C8B-B14F-4D97-AF65-F5344CB8AC3E}">
        <p14:creationId xmlns:p14="http://schemas.microsoft.com/office/powerpoint/2010/main" val="414623994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pPr marL="0" marR="0" lvl="0" indent="0" algn="l" defTabSz="932742"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Segoe UI" pitchFamily="34" charset="0"/>
                <a:ea typeface="+mn-ea"/>
                <a:cs typeface="+mn-cs"/>
              </a:rPr>
              <a:t>TechReady 23</a:t>
            </a:r>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5" name="Footer Placeholder 4"/>
          <p:cNvSpPr>
            <a:spLocks noGrp="1"/>
          </p:cNvSpPr>
          <p:nvPr>
            <p:ph type="ftr" sz="quarter" idx="11"/>
          </p:nvPr>
        </p:nvSpPr>
        <p:spPr/>
        <p:txBody>
          <a:bodyPr/>
          <a:lstStyle/>
          <a:p>
            <a:pPr marL="571500" marR="0" lvl="0" indent="0" algn="l" defTabSz="914099"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2016 Microsoft Corporation. All rights reserved. MICROSOFT MAKES NO WARRANTIES, EXPRESS, IMPLIED OR STATUTORY, AS TO THE INFORMATION IN THIS PRESENTATION.</a:t>
            </a:r>
            <a:endParaRPr kumimoji="0" lang="en-US" sz="400" b="0" i="0" u="none" strike="noStrike" kern="1200" cap="none" spc="0" normalizeH="0" baseline="0" noProof="0" dirty="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38EEC551-8CDA-4EB6-89BB-2A86C9F091C8}" type="datetime8">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9/28/2018 8:49 AM</a:t>
            </a:fld>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7" name="Slide Number Placeholder 6"/>
          <p:cNvSpPr>
            <a:spLocks noGrp="1"/>
          </p:cNvSpPr>
          <p:nvPr>
            <p:ph type="sldNum" sz="quarter" idx="13"/>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29</a:t>
            </a:fld>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Tree>
    <p:extLst>
      <p:ext uri="{BB962C8B-B14F-4D97-AF65-F5344CB8AC3E}">
        <p14:creationId xmlns:p14="http://schemas.microsoft.com/office/powerpoint/2010/main" val="90486051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defTabSz="932238">
              <a:buFont typeface="Arial" panose="020B0604020202020204" pitchFamily="34" charset="0"/>
              <a:buNone/>
              <a:defRPr/>
            </a:pPr>
            <a:endParaRPr lang="en-US" sz="900" b="0" i="0" kern="1200" dirty="0">
              <a:solidFill>
                <a:schemeClr val="tx1"/>
              </a:solidFill>
              <a:effectLst/>
              <a:latin typeface="Segoe UI Light" pitchFamily="34" charset="0"/>
              <a:ea typeface="+mn-ea"/>
              <a:cs typeface="+mn-cs"/>
            </a:endParaRPr>
          </a:p>
        </p:txBody>
      </p:sp>
      <p:sp>
        <p:nvSpPr>
          <p:cNvPr id="4" name="Header Placeholder 3"/>
          <p:cNvSpPr>
            <a:spLocks noGrp="1"/>
          </p:cNvSpPr>
          <p:nvPr>
            <p:ph type="hdr"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Text" lastClr="000000"/>
                </a:solidFill>
                <a:effectLst/>
                <a:uLnTx/>
                <a:uFillTx/>
                <a:latin typeface="Segoe UI" pitchFamily="34" charset="0"/>
                <a:ea typeface="+mn-ea"/>
                <a:cs typeface="+mn-cs"/>
              </a:rPr>
              <a:t>TechReady 23</a:t>
            </a:r>
          </a:p>
        </p:txBody>
      </p:sp>
      <p:sp>
        <p:nvSpPr>
          <p:cNvPr id="5" name="Footer Placeholder 4"/>
          <p:cNvSpPr>
            <a:spLocks noGrp="1"/>
          </p:cNvSpPr>
          <p:nvPr>
            <p:ph type="ftr" sz="quarter" idx="11"/>
          </p:nvPr>
        </p:nvSpPr>
        <p:spPr/>
        <p:txBody>
          <a:bodyPr/>
          <a:lstStyle/>
          <a:p>
            <a:pPr marL="0" marR="0" lvl="0" indent="0" algn="l" defTabSz="914099" rtl="0" eaLnBrk="0" fontAlgn="auto" latinLnBrk="0" hangingPunct="0">
              <a:lnSpc>
                <a:spcPct val="100000"/>
              </a:lnSpc>
              <a:spcBef>
                <a:spcPts val="0"/>
              </a:spcBef>
              <a:spcAft>
                <a:spcPts val="0"/>
              </a:spcAft>
              <a:buClrTx/>
              <a:buSzTx/>
              <a:buFontTx/>
              <a:buNone/>
              <a:tabLst/>
              <a:defRPr/>
            </a:pPr>
            <a:r>
              <a:rPr kumimoji="0" lang="en-US" sz="400" b="0" i="0" u="none" strike="noStrike" kern="0" cap="none" spc="0" normalizeH="0" baseline="0" noProof="0" dirty="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2016 Microsoft Corporation. All rights reserved. MICROSOFT MAKES NO WARRANTIES, EXPRESS, IMPLIED OR STATUTORY, AS TO THE INFORMATION IN THIS PRESENTATION.</a:t>
            </a:r>
          </a:p>
        </p:txBody>
      </p:sp>
      <p:sp>
        <p:nvSpPr>
          <p:cNvPr id="6" name="Date Placeholder 5"/>
          <p:cNvSpPr>
            <a:spLocks noGrp="1"/>
          </p:cNvSpPr>
          <p:nvPr>
            <p:ph type="dt"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8EEC551-8CDA-4EB6-89BB-2A86C9F091C8}" type="datetime8">
              <a:rPr kumimoji="0" lang="en-US" sz="1800" b="0" i="0" u="none" strike="noStrike" kern="0" cap="none" spc="0" normalizeH="0" baseline="0" noProof="0" smtClean="0">
                <a:ln>
                  <a:noFill/>
                </a:ln>
                <a:solidFill>
                  <a:sysClr val="windowText" lastClr="000000"/>
                </a:solidFill>
                <a:effectLst/>
                <a:uLnTx/>
                <a:uFillTx/>
                <a:latin typeface="Segoe UI"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9/28/2018 8:49 AM</a:t>
            </a:fld>
            <a:endParaRPr kumimoji="0" lang="en-US" sz="1800" b="0" i="0" u="none" strike="noStrike" kern="0" cap="none" spc="0" normalizeH="0" baseline="0" noProof="0" dirty="0">
              <a:ln>
                <a:noFill/>
              </a:ln>
              <a:solidFill>
                <a:sysClr val="windowText" lastClr="000000"/>
              </a:solidFill>
              <a:effectLst/>
              <a:uLnTx/>
              <a:uFillTx/>
              <a:latin typeface="Segoe UI" pitchFamily="34" charset="0"/>
              <a:ea typeface="+mn-ea"/>
              <a:cs typeface="+mn-cs"/>
            </a:endParaRPr>
          </a:p>
        </p:txBody>
      </p:sp>
      <p:sp>
        <p:nvSpPr>
          <p:cNvPr id="7" name="Slide Number Placeholder 6"/>
          <p:cNvSpPr>
            <a:spLocks noGrp="1"/>
          </p:cNvSpPr>
          <p:nvPr>
            <p:ph type="sldNum" sz="quarter" idx="13"/>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800" b="0" i="0" u="none" strike="noStrike" kern="0" cap="none" spc="0" normalizeH="0" baseline="0" noProof="0" smtClean="0">
                <a:ln>
                  <a:noFill/>
                </a:ln>
                <a:solidFill>
                  <a:sysClr val="windowText" lastClr="000000"/>
                </a:solidFill>
                <a:effectLst/>
                <a:uLnTx/>
                <a:uFillTx/>
                <a:latin typeface="Segoe UI"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US" sz="1800" b="0" i="0" u="none" strike="noStrike" kern="0" cap="none" spc="0" normalizeH="0" baseline="0" noProof="0" dirty="0">
              <a:ln>
                <a:noFill/>
              </a:ln>
              <a:solidFill>
                <a:sysClr val="windowText" lastClr="000000"/>
              </a:solidFill>
              <a:effectLst/>
              <a:uLnTx/>
              <a:uFillTx/>
              <a:latin typeface="Segoe UI" pitchFamily="34" charset="0"/>
              <a:ea typeface="+mn-ea"/>
              <a:cs typeface="+mn-cs"/>
            </a:endParaRPr>
          </a:p>
        </p:txBody>
      </p:sp>
    </p:spTree>
    <p:extLst>
      <p:ext uri="{BB962C8B-B14F-4D97-AF65-F5344CB8AC3E}">
        <p14:creationId xmlns:p14="http://schemas.microsoft.com/office/powerpoint/2010/main" val="385678657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91380" indent="-291380" defTabSz="932238">
              <a:buFont typeface="Arial" panose="020B0604020202020204" pitchFamily="34" charset="0"/>
              <a:buChar char="•"/>
              <a:defRPr/>
            </a:pPr>
            <a:r>
              <a:rPr lang="en-US" kern="0" dirty="0">
                <a:solidFill>
                  <a:sysClr val="windowText" lastClr="000000"/>
                </a:solidFill>
              </a:rPr>
              <a:t>For each service instance you use </a:t>
            </a:r>
            <a:r>
              <a:rPr lang="en-US" u="sng" kern="0" dirty="0">
                <a:solidFill>
                  <a:sysClr val="windowText" lastClr="000000"/>
                </a:solidFill>
              </a:rPr>
              <a:t>one</a:t>
            </a:r>
            <a:r>
              <a:rPr lang="en-US" kern="0" dirty="0">
                <a:solidFill>
                  <a:sysClr val="windowText" lastClr="000000"/>
                </a:solidFill>
              </a:rPr>
              <a:t> container</a:t>
            </a:r>
          </a:p>
          <a:p>
            <a:pPr marL="291380" indent="-291380" defTabSz="932238">
              <a:buFont typeface="Arial" panose="020B0604020202020204" pitchFamily="34" charset="0"/>
              <a:buChar char="•"/>
              <a:defRPr/>
            </a:pPr>
            <a:r>
              <a:rPr lang="en-US" kern="0" dirty="0">
                <a:solidFill>
                  <a:sysClr val="windowText" lastClr="000000"/>
                </a:solidFill>
              </a:rPr>
              <a:t>Docker images/containers are “units of deployment”</a:t>
            </a:r>
          </a:p>
          <a:p>
            <a:pPr marL="291380" indent="-291380" defTabSz="932238">
              <a:buFont typeface="Arial" panose="020B0604020202020204" pitchFamily="34" charset="0"/>
              <a:buChar char="•"/>
              <a:defRPr/>
            </a:pPr>
            <a:r>
              <a:rPr lang="en-US" kern="0" dirty="0">
                <a:solidFill>
                  <a:sysClr val="windowText" lastClr="000000"/>
                </a:solidFill>
              </a:rPr>
              <a:t>A container is an </a:t>
            </a:r>
            <a:r>
              <a:rPr lang="en-US" u="sng" kern="0" dirty="0">
                <a:solidFill>
                  <a:sysClr val="windowText" lastClr="000000"/>
                </a:solidFill>
              </a:rPr>
              <a:t>instance</a:t>
            </a:r>
            <a:r>
              <a:rPr lang="en-US" kern="0" dirty="0">
                <a:solidFill>
                  <a:sysClr val="windowText" lastClr="000000"/>
                </a:solidFill>
              </a:rPr>
              <a:t> of a Docker Image</a:t>
            </a:r>
          </a:p>
          <a:p>
            <a:pPr marL="291380" indent="-291380" defTabSz="932238">
              <a:buFont typeface="Arial" panose="020B0604020202020204" pitchFamily="34" charset="0"/>
              <a:buChar char="•"/>
              <a:defRPr/>
            </a:pPr>
            <a:r>
              <a:rPr lang="en-US" kern="0" dirty="0">
                <a:solidFill>
                  <a:sysClr val="windowText" lastClr="000000"/>
                </a:solidFill>
              </a:rPr>
              <a:t>A host (VM/server) handles many containers</a:t>
            </a:r>
            <a:endParaRPr lang="en-US" sz="900" b="0" i="0" kern="1200" dirty="0">
              <a:solidFill>
                <a:schemeClr val="tx1"/>
              </a:solidFill>
              <a:effectLst/>
              <a:latin typeface="Segoe UI Light" pitchFamily="34" charset="0"/>
              <a:ea typeface="+mn-ea"/>
              <a:cs typeface="+mn-cs"/>
            </a:endParaRPr>
          </a:p>
          <a:p>
            <a:endParaRPr lang="en-US" sz="900" b="0" i="0" kern="1200" dirty="0">
              <a:solidFill>
                <a:schemeClr val="tx1"/>
              </a:solidFill>
              <a:effectLst/>
              <a:latin typeface="Segoe UI Light" pitchFamily="34" charset="0"/>
              <a:ea typeface="+mn-ea"/>
              <a:cs typeface="+mn-cs"/>
            </a:endParaRPr>
          </a:p>
        </p:txBody>
      </p:sp>
      <p:sp>
        <p:nvSpPr>
          <p:cNvPr id="4" name="Header Placeholder 3"/>
          <p:cNvSpPr>
            <a:spLocks noGrp="1"/>
          </p:cNvSpPr>
          <p:nvPr>
            <p:ph type="hdr"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ysClr val="windowText" lastClr="000000"/>
                </a:solidFill>
                <a:effectLst/>
                <a:uLnTx/>
                <a:uFillTx/>
                <a:latin typeface="Segoe UI" pitchFamily="34" charset="0"/>
                <a:ea typeface="+mn-ea"/>
                <a:cs typeface="+mn-cs"/>
              </a:rPr>
              <a:t>TechReady 23</a:t>
            </a:r>
            <a:endParaRPr kumimoji="0" lang="en-US" sz="1800" b="0" i="0" u="none" strike="noStrike" kern="0" cap="none" spc="0" normalizeH="0" baseline="0" noProof="0" dirty="0">
              <a:ln>
                <a:noFill/>
              </a:ln>
              <a:solidFill>
                <a:sysClr val="windowText" lastClr="000000"/>
              </a:solidFill>
              <a:effectLst/>
              <a:uLnTx/>
              <a:uFillTx/>
              <a:latin typeface="Segoe UI" pitchFamily="34" charset="0"/>
              <a:ea typeface="+mn-ea"/>
              <a:cs typeface="+mn-cs"/>
            </a:endParaRPr>
          </a:p>
        </p:txBody>
      </p:sp>
      <p:sp>
        <p:nvSpPr>
          <p:cNvPr id="5" name="Footer Placeholder 4"/>
          <p:cNvSpPr>
            <a:spLocks noGrp="1"/>
          </p:cNvSpPr>
          <p:nvPr>
            <p:ph type="ftr" sz="quarter" idx="11"/>
          </p:nvPr>
        </p:nvSpPr>
        <p:spPr/>
        <p:txBody>
          <a:bodyPr/>
          <a:lstStyle/>
          <a:p>
            <a:pPr marL="0" marR="0" lvl="0" indent="0" algn="l" defTabSz="914099" rtl="0" eaLnBrk="0" fontAlgn="auto" latinLnBrk="0" hangingPunct="0">
              <a:lnSpc>
                <a:spcPct val="100000"/>
              </a:lnSpc>
              <a:spcBef>
                <a:spcPts val="0"/>
              </a:spcBef>
              <a:spcAft>
                <a:spcPts val="0"/>
              </a:spcAft>
              <a:buClrTx/>
              <a:buSzTx/>
              <a:buFontTx/>
              <a:buNone/>
              <a:tabLst/>
              <a:defRPr/>
            </a:pPr>
            <a:r>
              <a:rPr kumimoji="0" lang="en-US" sz="400" b="0" i="0" u="none" strike="noStrike" kern="0" cap="none" spc="0" normalizeH="0" baseline="0" noProof="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2016 Microsoft Corporation. All rights reserved. MICROSOFT MAKES NO WARRANTIES, EXPRESS, IMPLIED OR STATUTORY, AS TO THE INFORMATION IN THIS PRESENTATION.</a:t>
            </a:r>
            <a:endParaRPr kumimoji="0" lang="en-US" sz="400" b="0" i="0" u="none" strike="noStrike" kern="0" cap="none" spc="0" normalizeH="0" baseline="0" noProof="0" dirty="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8EEC551-8CDA-4EB6-89BB-2A86C9F091C8}" type="datetime8">
              <a:rPr kumimoji="0" lang="en-US" sz="1800" b="0" i="0" u="none" strike="noStrike" kern="0" cap="none" spc="0" normalizeH="0" baseline="0" noProof="0" smtClean="0">
                <a:ln>
                  <a:noFill/>
                </a:ln>
                <a:solidFill>
                  <a:sysClr val="windowText" lastClr="000000"/>
                </a:solidFill>
                <a:effectLst/>
                <a:uLnTx/>
                <a:uFillTx/>
                <a:latin typeface="Segoe UI"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9/28/2018 8:49 AM</a:t>
            </a:fld>
            <a:endParaRPr kumimoji="0" lang="en-US" sz="1800" b="0" i="0" u="none" strike="noStrike" kern="0" cap="none" spc="0" normalizeH="0" baseline="0" noProof="0" dirty="0">
              <a:ln>
                <a:noFill/>
              </a:ln>
              <a:solidFill>
                <a:sysClr val="windowText" lastClr="000000"/>
              </a:solidFill>
              <a:effectLst/>
              <a:uLnTx/>
              <a:uFillTx/>
              <a:latin typeface="Segoe UI" pitchFamily="34" charset="0"/>
              <a:ea typeface="+mn-ea"/>
              <a:cs typeface="+mn-cs"/>
            </a:endParaRPr>
          </a:p>
        </p:txBody>
      </p:sp>
      <p:sp>
        <p:nvSpPr>
          <p:cNvPr id="7" name="Slide Number Placeholder 6"/>
          <p:cNvSpPr>
            <a:spLocks noGrp="1"/>
          </p:cNvSpPr>
          <p:nvPr>
            <p:ph type="sldNum" sz="quarter" idx="13"/>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800" b="0" i="0" u="none" strike="noStrike" kern="0" cap="none" spc="0" normalizeH="0" baseline="0" noProof="0" smtClean="0">
                <a:ln>
                  <a:noFill/>
                </a:ln>
                <a:solidFill>
                  <a:sysClr val="windowText" lastClr="000000"/>
                </a:solidFill>
                <a:effectLst/>
                <a:uLnTx/>
                <a:uFillTx/>
                <a:latin typeface="Segoe UI"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US" sz="1800" b="0" i="0" u="none" strike="noStrike" kern="0" cap="none" spc="0" normalizeH="0" baseline="0" noProof="0" dirty="0">
              <a:ln>
                <a:noFill/>
              </a:ln>
              <a:solidFill>
                <a:sysClr val="windowText" lastClr="000000"/>
              </a:solidFill>
              <a:effectLst/>
              <a:uLnTx/>
              <a:uFillTx/>
              <a:latin typeface="Segoe UI" pitchFamily="34" charset="0"/>
              <a:ea typeface="+mn-ea"/>
              <a:cs typeface="+mn-cs"/>
            </a:endParaRPr>
          </a:p>
        </p:txBody>
      </p:sp>
    </p:spTree>
    <p:extLst>
      <p:ext uri="{BB962C8B-B14F-4D97-AF65-F5344CB8AC3E}">
        <p14:creationId xmlns:p14="http://schemas.microsoft.com/office/powerpoint/2010/main" val="381666089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https://docs.microsoft.com/en-us/azure/aks/kubernetes-helm#configure-helm</a:t>
            </a:r>
          </a:p>
          <a:p>
            <a:endParaRPr lang="en-US" dirty="0"/>
          </a:p>
          <a:p>
            <a:r>
              <a:rPr lang="en-US" dirty="0"/>
              <a:t>Sample:</a:t>
            </a:r>
          </a:p>
          <a:p>
            <a:r>
              <a:rPr lang="en-US" sz="882" b="1" i="0" kern="1200" cap="all" dirty="0">
                <a:solidFill>
                  <a:schemeClr val="tx1"/>
                </a:solidFill>
                <a:effectLst/>
                <a:latin typeface="Segoe UI Light" pitchFamily="34" charset="0"/>
                <a:ea typeface="+mn-ea"/>
                <a:cs typeface="+mn-cs"/>
              </a:rPr>
              <a:t>INSTALL AN EXAMPLE CHART</a:t>
            </a:r>
          </a:p>
          <a:p>
            <a:r>
              <a:rPr lang="en-US" sz="882" b="0" i="0" kern="1200" dirty="0">
                <a:solidFill>
                  <a:schemeClr val="tx1"/>
                </a:solidFill>
                <a:effectLst/>
                <a:latin typeface="Segoe UI Light" pitchFamily="34" charset="0"/>
                <a:ea typeface="+mn-ea"/>
                <a:cs typeface="+mn-cs"/>
              </a:rPr>
              <a:t>To install a chart, you can run the helm install command. Helm has several ways to find and install a chart, but the easiest is to use one of the official stable charts.</a:t>
            </a:r>
          </a:p>
          <a:p>
            <a:r>
              <a:rPr lang="en-US" dirty="0"/>
              <a:t>$ helm repo update # Make sure we get the latest list of charts </a:t>
            </a:r>
          </a:p>
          <a:p>
            <a:r>
              <a:rPr lang="en-US" b="1" dirty="0"/>
              <a:t>$ helm install stable/</a:t>
            </a:r>
            <a:r>
              <a:rPr lang="en-US" b="1" dirty="0" err="1"/>
              <a:t>mysql</a:t>
            </a:r>
            <a:r>
              <a:rPr lang="en-US" b="1" dirty="0"/>
              <a:t> </a:t>
            </a:r>
          </a:p>
        </p:txBody>
      </p:sp>
      <p:sp>
        <p:nvSpPr>
          <p:cNvPr id="4" name="Header Placeholder 3"/>
          <p:cNvSpPr>
            <a:spLocks noGrp="1"/>
          </p:cNvSpPr>
          <p:nvPr>
            <p:ph type="hdr" sz="quarter" idx="10"/>
          </p:nvPr>
        </p:nvSpPr>
        <p:spPr/>
        <p:txBody>
          <a:bodyPr/>
          <a:lstStyle/>
          <a:p>
            <a:endParaRPr lang="en-US" dirty="0"/>
          </a:p>
        </p:txBody>
      </p:sp>
      <p:sp>
        <p:nvSpPr>
          <p:cNvPr id="5" name="Footer Placeholder 4"/>
          <p:cNvSpPr>
            <a:spLocks noGrp="1"/>
          </p:cNvSpPr>
          <p:nvPr>
            <p:ph type="ftr" sz="quarter" idx="11"/>
          </p:nvPr>
        </p:nvSpPr>
        <p:spPr/>
        <p:txBody>
          <a:bodyPr/>
          <a:lstStyle/>
          <a:p>
            <a:pPr defTabSz="914099" eaLnBrk="0" hangingPunct="0"/>
            <a:r>
              <a:rPr lang="en-US" sz="400">
                <a:gradFill>
                  <a:gsLst>
                    <a:gs pos="0">
                      <a:prstClr val="black"/>
                    </a:gs>
                    <a:gs pos="100000">
                      <a:prstClr val="black"/>
                    </a:gs>
                  </a:gsLst>
                  <a:lin ang="5400000" scaled="0"/>
                </a:gradFill>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endParaRPr lang="en-US" sz="400" dirty="0">
              <a:gradFill>
                <a:gsLst>
                  <a:gs pos="0">
                    <a:prstClr val="black"/>
                  </a:gs>
                  <a:gs pos="100000">
                    <a:prstClr val="black"/>
                  </a:gs>
                </a:gsLst>
                <a:lin ang="5400000" scaled="0"/>
              </a:gradFill>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fld id="{386CE63F-9E7F-4C04-9D0D-FCA25A8E9E86}" type="datetime8">
              <a:rPr lang="en-US" smtClean="0"/>
              <a:t>9/28/2018 8:49 AM</a:t>
            </a:fld>
            <a:endParaRPr lang="en-US" dirty="0"/>
          </a:p>
        </p:txBody>
      </p:sp>
      <p:sp>
        <p:nvSpPr>
          <p:cNvPr id="7" name="Slide Number Placeholder 6"/>
          <p:cNvSpPr>
            <a:spLocks noGrp="1"/>
          </p:cNvSpPr>
          <p:nvPr>
            <p:ph type="sldNum" sz="quarter" idx="13"/>
          </p:nvPr>
        </p:nvSpPr>
        <p:spPr/>
        <p:txBody>
          <a:bodyPr/>
          <a:lstStyle/>
          <a:p>
            <a:fld id="{B4008EB6-D09E-4580-8CD6-DDB14511944F}" type="slidenum">
              <a:rPr lang="en-US" smtClean="0"/>
              <a:pPr/>
              <a:t>32</a:t>
            </a:fld>
            <a:endParaRPr lang="en-US" dirty="0"/>
          </a:p>
        </p:txBody>
      </p:sp>
    </p:spTree>
    <p:extLst>
      <p:ext uri="{BB962C8B-B14F-4D97-AF65-F5344CB8AC3E}">
        <p14:creationId xmlns:p14="http://schemas.microsoft.com/office/powerpoint/2010/main" val="182075514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r>
              <a:rPr lang="en-US" b="1" dirty="0"/>
              <a:t>Overview:</a:t>
            </a:r>
          </a:p>
          <a:p>
            <a:pPr marL="171450" indent="-171450">
              <a:buFontTx/>
              <a:buChar char="-"/>
            </a:pPr>
            <a:r>
              <a:rPr lang="en-US" dirty="0"/>
              <a:t>Azure portal AKS</a:t>
            </a:r>
          </a:p>
          <a:p>
            <a:pPr marL="171450" indent="-171450">
              <a:buFontTx/>
              <a:buChar char="-"/>
            </a:pPr>
            <a:r>
              <a:rPr lang="en-US" dirty="0"/>
              <a:t>Images in ACR</a:t>
            </a:r>
          </a:p>
          <a:p>
            <a:pPr marL="171450" indent="-171450">
              <a:buFontTx/>
              <a:buChar char="-"/>
            </a:pPr>
            <a:r>
              <a:rPr lang="en-US" dirty="0"/>
              <a:t>Kubernetes Dashboard</a:t>
            </a:r>
          </a:p>
          <a:p>
            <a:pPr marL="0" indent="0">
              <a:buFontTx/>
              <a:buNone/>
            </a:pPr>
            <a:endParaRPr lang="en-US" dirty="0"/>
          </a:p>
          <a:p>
            <a:pPr marL="0" indent="0">
              <a:buFontTx/>
              <a:buNone/>
            </a:pPr>
            <a:r>
              <a:rPr lang="en-US" b="1" dirty="0"/>
              <a:t>Deploy?</a:t>
            </a:r>
          </a:p>
          <a:p>
            <a:pPr marL="0" indent="0">
              <a:buFontTx/>
              <a:buNone/>
            </a:pPr>
            <a:endParaRPr lang="en-US" dirty="0"/>
          </a:p>
          <a:p>
            <a:pPr marL="0" indent="0">
              <a:buFontTx/>
              <a:buNone/>
            </a:pPr>
            <a:r>
              <a:rPr lang="en-US" b="1" dirty="0"/>
              <a:t>Scaling out</a:t>
            </a:r>
          </a:p>
        </p:txBody>
      </p:sp>
      <p:sp>
        <p:nvSpPr>
          <p:cNvPr id="4" name="Header Placeholder 3"/>
          <p:cNvSpPr>
            <a:spLocks noGrp="1"/>
          </p:cNvSpPr>
          <p:nvPr>
            <p:ph type="hdr" sz="quarter" idx="10"/>
          </p:nvPr>
        </p:nvSpPr>
        <p:spPr/>
        <p:txBody>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5" name="Footer Placeholder 4"/>
          <p:cNvSpPr>
            <a:spLocks noGrp="1"/>
          </p:cNvSpPr>
          <p:nvPr>
            <p:ph type="ftr" sz="quarter" idx="11"/>
          </p:nvPr>
        </p:nvSpPr>
        <p:spPr/>
        <p:txBody>
          <a:bodyPr/>
          <a:lstStyle/>
          <a:p>
            <a:pPr marL="571500" marR="0" lvl="0" indent="0" algn="l" defTabSz="914099"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endParaRPr kumimoji="0" lang="en-US" sz="400" b="0" i="0" u="none" strike="noStrike" kern="1200" cap="none" spc="0" normalizeH="0" baseline="0" noProof="0" dirty="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34FAA446-E61B-4D43-A3B1-7749AA6DC131}" type="datetime8">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9/28/2018 8:49 AM</a:t>
            </a:fld>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7" name="Slide Number Placeholder 6"/>
          <p:cNvSpPr>
            <a:spLocks noGrp="1"/>
          </p:cNvSpPr>
          <p:nvPr>
            <p:ph type="sldNum" sz="quarter" idx="13"/>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33</a:t>
            </a:fld>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Tree>
    <p:extLst>
      <p:ext uri="{BB962C8B-B14F-4D97-AF65-F5344CB8AC3E}">
        <p14:creationId xmlns:p14="http://schemas.microsoft.com/office/powerpoint/2010/main" val="335083742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pPr marL="0" marR="0" lvl="0" indent="0" algn="l" defTabSz="932742"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Segoe UI" pitchFamily="34" charset="0"/>
                <a:ea typeface="+mn-ea"/>
                <a:cs typeface="+mn-cs"/>
              </a:rPr>
              <a:t>TechReady 23</a:t>
            </a:r>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5" name="Footer Placeholder 4"/>
          <p:cNvSpPr>
            <a:spLocks noGrp="1"/>
          </p:cNvSpPr>
          <p:nvPr>
            <p:ph type="ftr" sz="quarter" idx="11"/>
          </p:nvPr>
        </p:nvSpPr>
        <p:spPr/>
        <p:txBody>
          <a:bodyPr/>
          <a:lstStyle/>
          <a:p>
            <a:pPr marL="571500" marR="0" lvl="0" indent="0" algn="l" defTabSz="914099"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2016 Microsoft Corporation. All rights reserved. MICROSOFT MAKES NO WARRANTIES, EXPRESS, IMPLIED OR STATUTORY, AS TO THE INFORMATION IN THIS PRESENTATION.</a:t>
            </a:r>
            <a:endParaRPr kumimoji="0" lang="en-US" sz="400" b="0" i="0" u="none" strike="noStrike" kern="1200" cap="none" spc="0" normalizeH="0" baseline="0" noProof="0" dirty="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38EEC551-8CDA-4EB6-89BB-2A86C9F091C8}" type="datetime8">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9/28/2018 8:49 AM</a:t>
            </a:fld>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7" name="Slide Number Placeholder 6"/>
          <p:cNvSpPr>
            <a:spLocks noGrp="1"/>
          </p:cNvSpPr>
          <p:nvPr>
            <p:ph type="sldNum" sz="quarter" idx="13"/>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34</a:t>
            </a:fld>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Tree>
    <p:extLst>
      <p:ext uri="{BB962C8B-B14F-4D97-AF65-F5344CB8AC3E}">
        <p14:creationId xmlns:p14="http://schemas.microsoft.com/office/powerpoint/2010/main" val="356682952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(0)</a:t>
            </a:r>
          </a:p>
        </p:txBody>
      </p:sp>
      <p:sp>
        <p:nvSpPr>
          <p:cNvPr id="4" name="Header Placeholder 3"/>
          <p:cNvSpPr>
            <a:spLocks noGrp="1"/>
          </p:cNvSpPr>
          <p:nvPr>
            <p:ph type="hdr" sz="quarter" idx="10"/>
          </p:nvPr>
        </p:nvSpPr>
        <p:spPr/>
        <p:txBody>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5" name="Footer Placeholder 4"/>
          <p:cNvSpPr>
            <a:spLocks noGrp="1"/>
          </p:cNvSpPr>
          <p:nvPr>
            <p:ph type="ftr" sz="quarter" idx="11"/>
          </p:nvPr>
        </p:nvSpPr>
        <p:spPr/>
        <p:txBody>
          <a:bodyPr/>
          <a:lstStyle/>
          <a:p>
            <a:pPr marL="571500" marR="0" lvl="0" indent="0" algn="l" defTabSz="914099"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endParaRPr kumimoji="0" lang="en-US" sz="400" b="0" i="0" u="none" strike="noStrike" kern="1200" cap="none" spc="0" normalizeH="0" baseline="0" noProof="0" dirty="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35A2D088-BDBD-41A5-ADCE-5C6A4DC08057}" type="datetime8">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9/28/2018 8:49 AM</a:t>
            </a:fld>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7" name="Slide Number Placeholder 6"/>
          <p:cNvSpPr>
            <a:spLocks noGrp="1"/>
          </p:cNvSpPr>
          <p:nvPr>
            <p:ph type="sldNum" sz="quarter" idx="13"/>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35</a:t>
            </a:fld>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Tree>
    <p:extLst>
      <p:ext uri="{BB962C8B-B14F-4D97-AF65-F5344CB8AC3E}">
        <p14:creationId xmlns:p14="http://schemas.microsoft.com/office/powerpoint/2010/main" val="241328529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r>
              <a:rPr lang="en-US" sz="1200" b="0" i="0" kern="1200" dirty="0">
                <a:solidFill>
                  <a:schemeClr val="tx1"/>
                </a:solidFill>
                <a:effectLst/>
                <a:latin typeface="+mn-lt"/>
                <a:ea typeface="+mn-ea"/>
                <a:cs typeface="+mn-cs"/>
              </a:rPr>
              <a:t>Your sample application isn't very complex at the moment. But in real-world development, challenges soon emerge as you add more services and the development team grows.</a:t>
            </a:r>
          </a:p>
          <a:p>
            <a:r>
              <a:rPr lang="en-US" sz="1200" b="0" i="0" kern="1200" dirty="0">
                <a:solidFill>
                  <a:schemeClr val="tx1"/>
                </a:solidFill>
                <a:effectLst/>
                <a:latin typeface="+mn-lt"/>
                <a:ea typeface="+mn-ea"/>
                <a:cs typeface="+mn-cs"/>
              </a:rPr>
              <a:t>Picture yourself working on a service that interacts with dozens of other services.</a:t>
            </a:r>
          </a:p>
          <a:p>
            <a:endParaRPr lang="en-US" sz="1200" b="0" i="0" kern="1200" dirty="0">
              <a:solidFill>
                <a:schemeClr val="tx1"/>
              </a:solidFill>
              <a:effectLst/>
              <a:latin typeface="+mn-lt"/>
              <a:ea typeface="+mn-ea"/>
              <a:cs typeface="+mn-cs"/>
            </a:endParaRPr>
          </a:p>
          <a:p>
            <a:pPr marL="171450" indent="-171450">
              <a:buFont typeface="Arial" panose="020B0604020202020204" pitchFamily="34" charset="0"/>
              <a:buChar char="•"/>
            </a:pPr>
            <a:r>
              <a:rPr lang="en-US" sz="1200" b="0" i="0" kern="1200" dirty="0">
                <a:solidFill>
                  <a:schemeClr val="tx1"/>
                </a:solidFill>
                <a:effectLst/>
                <a:latin typeface="+mn-lt"/>
                <a:ea typeface="+mn-ea"/>
                <a:cs typeface="+mn-cs"/>
              </a:rPr>
              <a:t>It can become unrealistic to run everything locally for development. Your dev machine may not have enough resources to run the entire app. Or, perhaps your app has endpoints that need to be publicly reachable (for example, your app responds to a webhook from a SaaS app).</a:t>
            </a:r>
          </a:p>
          <a:p>
            <a:pPr marL="171450" indent="-171450">
              <a:buFont typeface="Arial" panose="020B0604020202020204" pitchFamily="34" charset="0"/>
              <a:buChar char="•"/>
            </a:pPr>
            <a:r>
              <a:rPr lang="en-US" sz="1200" b="0" i="0" kern="1200" dirty="0">
                <a:solidFill>
                  <a:schemeClr val="tx1"/>
                </a:solidFill>
                <a:effectLst/>
                <a:latin typeface="+mn-lt"/>
                <a:ea typeface="+mn-ea"/>
                <a:cs typeface="+mn-cs"/>
              </a:rPr>
              <a:t>You can try to only run the services that you depend on, but this means you'd need know the full closure of dependencies (for example, dependencies of dependencies). Or, it's a matter of not easily knowing how to build and run your dependencies because you didn't work on them.</a:t>
            </a:r>
          </a:p>
          <a:p>
            <a:pPr marL="171450" indent="-171450">
              <a:buFont typeface="Arial" panose="020B0604020202020204" pitchFamily="34" charset="0"/>
              <a:buChar char="•"/>
            </a:pPr>
            <a:r>
              <a:rPr lang="en-US" sz="1200" b="0" i="0" kern="1200" dirty="0">
                <a:solidFill>
                  <a:schemeClr val="tx1"/>
                </a:solidFill>
                <a:effectLst/>
                <a:latin typeface="+mn-lt"/>
                <a:ea typeface="+mn-ea"/>
                <a:cs typeface="+mn-cs"/>
              </a:rPr>
              <a:t>Some developers resort to simulating, or mocking up, many of their service dependencies. This can help sometimes, but managing those mocks can soon take on its own development effort. Plus, this leads to your dev environment looking different to production, and subtle bugs can creep in.</a:t>
            </a:r>
          </a:p>
          <a:p>
            <a:pPr marL="171450" indent="-171450">
              <a:buFont typeface="Arial" panose="020B0604020202020204" pitchFamily="34" charset="0"/>
              <a:buChar char="•"/>
            </a:pPr>
            <a:r>
              <a:rPr lang="en-US" sz="1200" b="0" i="0" kern="1200" dirty="0">
                <a:solidFill>
                  <a:schemeClr val="tx1"/>
                </a:solidFill>
                <a:effectLst/>
                <a:latin typeface="+mn-lt"/>
                <a:ea typeface="+mn-ea"/>
                <a:cs typeface="+mn-cs"/>
              </a:rPr>
              <a:t>It follows that doing any type of end-to-end testing becomes difficult. Integration testing can only realistically happen after a commit, which means you see problems later in the development cycle.</a:t>
            </a:r>
          </a:p>
          <a:p>
            <a:endParaRPr lang="en-US" dirty="0"/>
          </a:p>
        </p:txBody>
      </p:sp>
      <p:sp>
        <p:nvSpPr>
          <p:cNvPr id="4" name="Slide Number Placeholder 3"/>
          <p:cNvSpPr>
            <a:spLocks noGrp="1"/>
          </p:cNvSpPr>
          <p:nvPr>
            <p:ph type="sldNum" sz="quarter" idx="10"/>
          </p:nvPr>
        </p:nvSpPr>
        <p:spPr/>
        <p:txBody>
          <a:bodyPr/>
          <a:lstStyle/>
          <a:p>
            <a:pPr marL="0" marR="0" lvl="0" indent="0" algn="r" defTabSz="1828686" rtl="0" eaLnBrk="1" fontAlgn="auto" latinLnBrk="0" hangingPunct="1">
              <a:lnSpc>
                <a:spcPct val="100000"/>
              </a:lnSpc>
              <a:spcBef>
                <a:spcPts val="0"/>
              </a:spcBef>
              <a:spcAft>
                <a:spcPts val="0"/>
              </a:spcAft>
              <a:buClrTx/>
              <a:buSzTx/>
              <a:buFontTx/>
              <a:buNone/>
              <a:tabLst/>
              <a:defRPr/>
            </a:pPr>
            <a:fld id="{0BA68F0C-750B-6440-A7B4-17C12343E522}" type="slidenum">
              <a:rPr kumimoji="0" lang="es-E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1828686" rtl="0" eaLnBrk="1" fontAlgn="auto" latinLnBrk="0" hangingPunct="1">
                <a:lnSpc>
                  <a:spcPct val="100000"/>
                </a:lnSpc>
                <a:spcBef>
                  <a:spcPts val="0"/>
                </a:spcBef>
                <a:spcAft>
                  <a:spcPts val="0"/>
                </a:spcAft>
                <a:buClrTx/>
                <a:buSzTx/>
                <a:buFontTx/>
                <a:buNone/>
                <a:tabLst/>
                <a:defRPr/>
              </a:pPr>
              <a:t>36</a:t>
            </a:fld>
            <a:endParaRPr kumimoji="0" lang="es-E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5030517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solidFill>
                  <a:schemeClr val="bg1">
                    <a:lumMod val="50000"/>
                  </a:schemeClr>
                </a:solidFill>
              </a:rPr>
              <a:t>Get Started on Connected Environment with .NET Core and Visual Studio</a:t>
            </a:r>
          </a:p>
          <a:p>
            <a:r>
              <a:rPr lang="en-US" dirty="0">
                <a:solidFill>
                  <a:schemeClr val="bg1">
                    <a:lumMod val="50000"/>
                  </a:schemeClr>
                </a:solidFill>
                <a:hlinkClick r:id="rId3"/>
              </a:rPr>
              <a:t>https://docs.microsoft.com/en-us/visualstudio/connected-environment/get-started-netcore-visualstudio-01</a:t>
            </a:r>
            <a:r>
              <a:rPr lang="en-US" dirty="0">
                <a:solidFill>
                  <a:schemeClr val="bg1">
                    <a:lumMod val="50000"/>
                  </a:schemeClr>
                </a:solidFill>
              </a:rPr>
              <a:t> </a:t>
            </a:r>
          </a:p>
          <a:p>
            <a:endParaRPr lang="en-US" dirty="0">
              <a:solidFill>
                <a:schemeClr val="bg1">
                  <a:lumMod val="50000"/>
                </a:schemeClr>
              </a:solidFill>
            </a:endParaRPr>
          </a:p>
          <a:p>
            <a:r>
              <a:rPr lang="en-US" dirty="0">
                <a:solidFill>
                  <a:schemeClr val="bg1">
                    <a:lumMod val="50000"/>
                  </a:schemeClr>
                </a:solidFill>
              </a:rPr>
              <a:t>Get Started on Connected Environment with .NET Core and VS Code</a:t>
            </a:r>
          </a:p>
          <a:p>
            <a:r>
              <a:rPr lang="en-US" dirty="0">
                <a:solidFill>
                  <a:schemeClr val="bg1">
                    <a:lumMod val="50000"/>
                  </a:schemeClr>
                </a:solidFill>
                <a:hlinkClick r:id="rId4"/>
              </a:rPr>
              <a:t>https://docs.microsoft.com/en-us/visualstudio/connected-environment/get-started-netcore-01</a:t>
            </a:r>
            <a:r>
              <a:rPr lang="en-US" dirty="0">
                <a:solidFill>
                  <a:schemeClr val="bg1">
                    <a:lumMod val="50000"/>
                  </a:schemeClr>
                </a:solidFill>
              </a:rPr>
              <a:t> </a:t>
            </a:r>
          </a:p>
          <a:p>
            <a:endParaRPr lang="en-US" dirty="0">
              <a:solidFill>
                <a:schemeClr val="bg1">
                  <a:lumMod val="50000"/>
                </a:schemeClr>
              </a:solidFill>
            </a:endParaRPr>
          </a:p>
          <a:p>
            <a:endParaRPr lang="en-US" dirty="0">
              <a:solidFill>
                <a:schemeClr val="bg1">
                  <a:lumMod val="50000"/>
                </a:schemeClr>
              </a:solidFill>
            </a:endParaRPr>
          </a:p>
          <a:p>
            <a:r>
              <a:rPr lang="en-US" dirty="0">
                <a:solidFill>
                  <a:schemeClr val="bg1">
                    <a:lumMod val="50000"/>
                  </a:schemeClr>
                </a:solidFill>
              </a:rPr>
              <a:t>https://github.com/kubernetes/charts (Helm Charts)</a:t>
            </a:r>
          </a:p>
          <a:p>
            <a:endParaRPr lang="en-US" dirty="0"/>
          </a:p>
        </p:txBody>
      </p:sp>
      <p:sp>
        <p:nvSpPr>
          <p:cNvPr id="4" name="Slide Number Placeholder 3"/>
          <p:cNvSpPr>
            <a:spLocks noGrp="1"/>
          </p:cNvSpPr>
          <p:nvPr>
            <p:ph type="sldNum" sz="quarter" idx="10"/>
          </p:nvPr>
        </p:nvSpPr>
        <p:spPr/>
        <p:txBody>
          <a:bodyPr/>
          <a:lstStyle/>
          <a:p>
            <a:pPr marL="0" marR="0" lvl="0" indent="0" algn="r" defTabSz="914367" rtl="0" eaLnBrk="1" fontAlgn="auto" latinLnBrk="0" hangingPunct="1">
              <a:lnSpc>
                <a:spcPct val="100000"/>
              </a:lnSpc>
              <a:spcBef>
                <a:spcPts val="0"/>
              </a:spcBef>
              <a:spcAft>
                <a:spcPts val="0"/>
              </a:spcAft>
              <a:buClrTx/>
              <a:buSzTx/>
              <a:buFontTx/>
              <a:buNone/>
              <a:tabLst/>
              <a:defRPr/>
            </a:pPr>
            <a:fld id="{811FAE85-20FE-844F-9354-E6E61F84E3F4}"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14367" rtl="0" eaLnBrk="1" fontAlgn="auto" latinLnBrk="0" hangingPunct="1">
                <a:lnSpc>
                  <a:spcPct val="100000"/>
                </a:lnSpc>
                <a:spcBef>
                  <a:spcPts val="0"/>
                </a:spcBef>
                <a:spcAft>
                  <a:spcPts val="0"/>
                </a:spcAft>
                <a:buClrTx/>
                <a:buSzTx/>
                <a:buFontTx/>
                <a:buNone/>
                <a:tabLst/>
                <a:defRPr/>
              </a:pPr>
              <a:t>37</a:t>
            </a:fld>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Tree>
    <p:extLst>
      <p:ext uri="{BB962C8B-B14F-4D97-AF65-F5344CB8AC3E}">
        <p14:creationId xmlns:p14="http://schemas.microsoft.com/office/powerpoint/2010/main" val="388676065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Rapidly iterate and debug Kubernetes in AKS</a:t>
            </a:r>
          </a:p>
          <a:p>
            <a:pPr lvl="1"/>
            <a:r>
              <a:rPr lang="en-US" dirty="0"/>
              <a:t>Develop with Visual Studio 2017, VS Code, or command line</a:t>
            </a:r>
          </a:p>
          <a:p>
            <a:pPr lvl="1"/>
            <a:r>
              <a:rPr lang="en-US" dirty="0"/>
              <a:t>Windows, Mac, or Linux</a:t>
            </a:r>
          </a:p>
          <a:p>
            <a:endParaRPr lang="en-US" dirty="0"/>
          </a:p>
          <a:p>
            <a:r>
              <a:rPr lang="en-US" dirty="0"/>
              <a:t>Collaborate within a development team</a:t>
            </a:r>
          </a:p>
          <a:p>
            <a:pPr lvl="1"/>
            <a:r>
              <a:rPr lang="en-US" dirty="0"/>
              <a:t>Share an AKS cluster for team development</a:t>
            </a:r>
          </a:p>
          <a:p>
            <a:pPr lvl="1"/>
            <a:r>
              <a:rPr lang="en-US" dirty="0"/>
              <a:t>Test code end-to-end without replicating or simulating dependencies</a:t>
            </a:r>
          </a:p>
          <a:p>
            <a:pPr lvl="1"/>
            <a:r>
              <a:rPr lang="en-US" dirty="0"/>
              <a:t>Onboard new team members with minimal machine setup</a:t>
            </a:r>
          </a:p>
          <a:p>
            <a:endParaRPr lang="en-US" dirty="0"/>
          </a:p>
        </p:txBody>
      </p:sp>
      <p:sp>
        <p:nvSpPr>
          <p:cNvPr id="4" name="Header Placeholder 3"/>
          <p:cNvSpPr>
            <a:spLocks noGrp="1"/>
          </p:cNvSpPr>
          <p:nvPr>
            <p:ph type="hdr" sz="quarter" idx="10"/>
          </p:nvPr>
        </p:nvSpPr>
        <p:spPr/>
        <p:txBody>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5" name="Footer Placeholder 4"/>
          <p:cNvSpPr>
            <a:spLocks noGrp="1"/>
          </p:cNvSpPr>
          <p:nvPr>
            <p:ph type="ftr" sz="quarter" idx="11"/>
          </p:nvPr>
        </p:nvSpPr>
        <p:spPr/>
        <p:txBody>
          <a:bodyPr/>
          <a:lstStyle/>
          <a:p>
            <a:pPr marL="571500" marR="0" lvl="0" indent="0" algn="l" defTabSz="914099"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p>
        </p:txBody>
      </p:sp>
      <p:sp>
        <p:nvSpPr>
          <p:cNvPr id="6" name="Date Placeholder 5"/>
          <p:cNvSpPr>
            <a:spLocks noGrp="1"/>
          </p:cNvSpPr>
          <p:nvPr>
            <p:ph type="dt" idx="12"/>
          </p:nvPr>
        </p:nvSpPr>
        <p:spPr/>
        <p:txBody>
          <a:bodyPr/>
          <a:lstStyle/>
          <a:p>
            <a:pPr marL="0" marR="0" lvl="0" indent="0" algn="r" defTabSz="914367" rtl="0" eaLnBrk="1" fontAlgn="auto" latinLnBrk="0" hangingPunct="1">
              <a:lnSpc>
                <a:spcPct val="100000"/>
              </a:lnSpc>
              <a:spcBef>
                <a:spcPts val="0"/>
              </a:spcBef>
              <a:spcAft>
                <a:spcPts val="0"/>
              </a:spcAft>
              <a:buClrTx/>
              <a:buSzTx/>
              <a:buFontTx/>
              <a:buNone/>
              <a:tabLst/>
              <a:defRPr/>
            </a:pPr>
            <a:fld id="{A5CD2277-7C1A-43CA-8676-87B24AD584BD}" type="datetime8">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14367" rtl="0" eaLnBrk="1" fontAlgn="auto" latinLnBrk="0" hangingPunct="1">
                <a:lnSpc>
                  <a:spcPct val="100000"/>
                </a:lnSpc>
                <a:spcBef>
                  <a:spcPts val="0"/>
                </a:spcBef>
                <a:spcAft>
                  <a:spcPts val="0"/>
                </a:spcAft>
                <a:buClrTx/>
                <a:buSzTx/>
                <a:buFontTx/>
                <a:buNone/>
                <a:tabLst/>
                <a:defRPr/>
              </a:pPr>
              <a:t>9/28/2018 8:49 AM</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7" name="Slide Number Placeholder 6"/>
          <p:cNvSpPr>
            <a:spLocks noGrp="1"/>
          </p:cNvSpPr>
          <p:nvPr>
            <p:ph type="sldNum" sz="quarter" idx="13"/>
          </p:nvPr>
        </p:nvSpPr>
        <p:spPr/>
        <p:txBody>
          <a:bodyPr/>
          <a:lstStyle/>
          <a:p>
            <a:pPr marL="0" marR="0" lvl="0" indent="0" algn="r" defTabSz="914367"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14367" rtl="0" eaLnBrk="1" fontAlgn="auto" latinLnBrk="0" hangingPunct="1">
                <a:lnSpc>
                  <a:spcPct val="100000"/>
                </a:lnSpc>
                <a:spcBef>
                  <a:spcPts val="0"/>
                </a:spcBef>
                <a:spcAft>
                  <a:spcPts val="0"/>
                </a:spcAft>
                <a:buClrTx/>
                <a:buSzTx/>
                <a:buFontTx/>
                <a:buNone/>
                <a:tabLst/>
                <a:defRPr/>
              </a:pPr>
              <a:t>38</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Tree>
    <p:extLst>
      <p:ext uri="{BB962C8B-B14F-4D97-AF65-F5344CB8AC3E}">
        <p14:creationId xmlns:p14="http://schemas.microsoft.com/office/powerpoint/2010/main" val="261234792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r>
              <a:rPr lang="en-US" sz="1200" b="0" i="0" kern="1200" dirty="0">
                <a:solidFill>
                  <a:schemeClr val="tx1"/>
                </a:solidFill>
                <a:effectLst/>
                <a:latin typeface="+mn-lt"/>
                <a:ea typeface="+mn-ea"/>
                <a:cs typeface="+mn-cs"/>
              </a:rPr>
              <a:t>Work in a shared development environment</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With Azure Dev Spaces, you can set up a </a:t>
            </a:r>
            <a:r>
              <a:rPr lang="en-US" sz="1200" b="0" i="1" kern="1200" dirty="0">
                <a:solidFill>
                  <a:schemeClr val="tx1"/>
                </a:solidFill>
                <a:effectLst/>
                <a:latin typeface="+mn-lt"/>
                <a:ea typeface="+mn-ea"/>
                <a:cs typeface="+mn-cs"/>
              </a:rPr>
              <a:t>shared</a:t>
            </a:r>
            <a:r>
              <a:rPr lang="en-US" sz="1200" b="0" i="0" kern="1200" dirty="0">
                <a:solidFill>
                  <a:schemeClr val="tx1"/>
                </a:solidFill>
                <a:effectLst/>
                <a:latin typeface="+mn-lt"/>
                <a:ea typeface="+mn-ea"/>
                <a:cs typeface="+mn-cs"/>
              </a:rPr>
              <a:t> development environment in Azure. Each developer can focus on just their part of the application, and can iteratively develop </a:t>
            </a:r>
            <a:r>
              <a:rPr lang="en-US" sz="1200" b="0" i="1" kern="1200" dirty="0">
                <a:solidFill>
                  <a:schemeClr val="tx1"/>
                </a:solidFill>
                <a:effectLst/>
                <a:latin typeface="+mn-lt"/>
                <a:ea typeface="+mn-ea"/>
                <a:cs typeface="+mn-cs"/>
              </a:rPr>
              <a:t>pre-commit code</a:t>
            </a:r>
            <a:r>
              <a:rPr lang="en-US" sz="1200" b="0" i="0" kern="1200" dirty="0">
                <a:solidFill>
                  <a:schemeClr val="tx1"/>
                </a:solidFill>
                <a:effectLst/>
                <a:latin typeface="+mn-lt"/>
                <a:ea typeface="+mn-ea"/>
                <a:cs typeface="+mn-cs"/>
              </a:rPr>
              <a:t> in an environment that already contains all the other services and cloud resources that their scenarios depend on. Dependencies are always up-to-date, and developers are working in a way that mirrors production.</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As you develop code for your service, and before you're ready to check it in, code often won't be in a good state. You're still iteratively shaping it, testing it, and experimenting with solutions. Azure Dev Spaces provides the concept of a </a:t>
            </a:r>
            <a:r>
              <a:rPr lang="en-US" sz="1200" b="1" i="0" kern="1200" dirty="0">
                <a:solidFill>
                  <a:schemeClr val="tx1"/>
                </a:solidFill>
                <a:effectLst/>
                <a:latin typeface="+mn-lt"/>
                <a:ea typeface="+mn-ea"/>
                <a:cs typeface="+mn-cs"/>
              </a:rPr>
              <a:t>space</a:t>
            </a:r>
            <a:r>
              <a:rPr lang="en-US" sz="1200" b="0" i="0" kern="1200" dirty="0">
                <a:solidFill>
                  <a:schemeClr val="tx1"/>
                </a:solidFill>
                <a:effectLst/>
                <a:latin typeface="+mn-lt"/>
                <a:ea typeface="+mn-ea"/>
                <a:cs typeface="+mn-cs"/>
              </a:rPr>
              <a:t>, which allows you to work in isolation, and without the fear of breaking your team members.</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Anyone who opens the public URL and navigates to the web app will invoke the code path you have written which runs through both services using the default </a:t>
            </a:r>
            <a:r>
              <a:rPr lang="en-US" dirty="0" err="1"/>
              <a:t>default</a:t>
            </a:r>
            <a:r>
              <a:rPr lang="en-US" sz="1200" b="0" i="0" kern="1200" dirty="0">
                <a:solidFill>
                  <a:schemeClr val="tx1"/>
                </a:solidFill>
                <a:effectLst/>
                <a:latin typeface="+mn-lt"/>
                <a:ea typeface="+mn-ea"/>
                <a:cs typeface="+mn-cs"/>
              </a:rPr>
              <a:t> space. Now suppose you want to continue developing </a:t>
            </a:r>
            <a:r>
              <a:rPr lang="en-US" dirty="0" err="1"/>
              <a:t>mywebapi</a:t>
            </a:r>
            <a:r>
              <a:rPr lang="en-US" sz="1200" b="0" i="0" kern="1200" dirty="0">
                <a:solidFill>
                  <a:schemeClr val="tx1"/>
                </a:solidFill>
                <a:effectLst/>
                <a:latin typeface="+mn-lt"/>
                <a:ea typeface="+mn-ea"/>
                <a:cs typeface="+mn-cs"/>
              </a:rPr>
              <a:t> - how can you do this and not interrupt other developers who are using the development environment? To do that, you'll set up your own space.</a:t>
            </a:r>
          </a:p>
          <a:p>
            <a:endParaRPr lang="en-US" dirty="0"/>
          </a:p>
        </p:txBody>
      </p:sp>
      <p:sp>
        <p:nvSpPr>
          <p:cNvPr id="4" name="Header Placeholder 3"/>
          <p:cNvSpPr>
            <a:spLocks noGrp="1"/>
          </p:cNvSpPr>
          <p:nvPr>
            <p:ph type="hdr" sz="quarter" idx="10"/>
          </p:nvPr>
        </p:nvSpPr>
        <p:spPr/>
        <p:txBody>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5" name="Footer Placeholder 4"/>
          <p:cNvSpPr>
            <a:spLocks noGrp="1"/>
          </p:cNvSpPr>
          <p:nvPr>
            <p:ph type="ftr" sz="quarter" idx="11"/>
          </p:nvPr>
        </p:nvSpPr>
        <p:spPr/>
        <p:txBody>
          <a:bodyPr/>
          <a:lstStyle/>
          <a:p>
            <a:pPr marL="571500" marR="0" lvl="0" indent="0" algn="l" defTabSz="914099"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p>
        </p:txBody>
      </p:sp>
      <p:sp>
        <p:nvSpPr>
          <p:cNvPr id="6" name="Date Placeholder 5"/>
          <p:cNvSpPr>
            <a:spLocks noGrp="1"/>
          </p:cNvSpPr>
          <p:nvPr>
            <p:ph type="dt" idx="12"/>
          </p:nvPr>
        </p:nvSpPr>
        <p:spPr/>
        <p:txBody>
          <a:bodyPr/>
          <a:lstStyle/>
          <a:p>
            <a:pPr marL="0" marR="0" lvl="0" indent="0" algn="r" defTabSz="914367" rtl="0" eaLnBrk="1" fontAlgn="auto" latinLnBrk="0" hangingPunct="1">
              <a:lnSpc>
                <a:spcPct val="100000"/>
              </a:lnSpc>
              <a:spcBef>
                <a:spcPts val="0"/>
              </a:spcBef>
              <a:spcAft>
                <a:spcPts val="0"/>
              </a:spcAft>
              <a:buClrTx/>
              <a:buSzTx/>
              <a:buFontTx/>
              <a:buNone/>
              <a:tabLst/>
              <a:defRPr/>
            </a:pPr>
            <a:fld id="{A5CD2277-7C1A-43CA-8676-87B24AD584BD}" type="datetime8">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14367" rtl="0" eaLnBrk="1" fontAlgn="auto" latinLnBrk="0" hangingPunct="1">
                <a:lnSpc>
                  <a:spcPct val="100000"/>
                </a:lnSpc>
                <a:spcBef>
                  <a:spcPts val="0"/>
                </a:spcBef>
                <a:spcAft>
                  <a:spcPts val="0"/>
                </a:spcAft>
                <a:buClrTx/>
                <a:buSzTx/>
                <a:buFontTx/>
                <a:buNone/>
                <a:tabLst/>
                <a:defRPr/>
              </a:pPr>
              <a:t>9/28/2018 8:49 AM</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7" name="Slide Number Placeholder 6"/>
          <p:cNvSpPr>
            <a:spLocks noGrp="1"/>
          </p:cNvSpPr>
          <p:nvPr>
            <p:ph type="sldNum" sz="quarter" idx="13"/>
          </p:nvPr>
        </p:nvSpPr>
        <p:spPr/>
        <p:txBody>
          <a:bodyPr/>
          <a:lstStyle/>
          <a:p>
            <a:pPr marL="0" marR="0" lvl="0" indent="0" algn="r" defTabSz="914367"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14367" rtl="0" eaLnBrk="1" fontAlgn="auto" latinLnBrk="0" hangingPunct="1">
                <a:lnSpc>
                  <a:spcPct val="100000"/>
                </a:lnSpc>
                <a:spcBef>
                  <a:spcPts val="0"/>
                </a:spcBef>
                <a:spcAft>
                  <a:spcPts val="0"/>
                </a:spcAft>
                <a:buClrTx/>
                <a:buSzTx/>
                <a:buFontTx/>
                <a:buNone/>
                <a:tabLst/>
                <a:defRPr/>
              </a:pPr>
              <a:t>39</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Tree>
    <p:extLst>
      <p:ext uri="{BB962C8B-B14F-4D97-AF65-F5344CB8AC3E}">
        <p14:creationId xmlns:p14="http://schemas.microsoft.com/office/powerpoint/2010/main" val="224744011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(0)</a:t>
            </a:r>
          </a:p>
          <a:p>
            <a:pPr marL="0" marR="0" lvl="0" indent="0" algn="l" defTabSz="914367" rtl="0" eaLnBrk="1" fontAlgn="auto" latinLnBrk="0" hangingPunct="1">
              <a:lnSpc>
                <a:spcPct val="90000"/>
              </a:lnSpc>
              <a:spcBef>
                <a:spcPts val="0"/>
              </a:spcBef>
              <a:spcAft>
                <a:spcPts val="333"/>
              </a:spcAft>
              <a:buClrTx/>
              <a:buSzTx/>
              <a:buFontTx/>
              <a:buNone/>
              <a:tabLst/>
              <a:defRPr/>
            </a:pPr>
            <a:r>
              <a:rPr lang="en-US" sz="882" b="1" kern="1200" dirty="0">
                <a:solidFill>
                  <a:schemeClr val="tx1"/>
                </a:solidFill>
                <a:latin typeface="Segoe UI Light" pitchFamily="34" charset="0"/>
                <a:ea typeface="+mn-ea"/>
                <a:cs typeface="+mn-cs"/>
              </a:rPr>
              <a:t>Source code for demo</a:t>
            </a:r>
            <a:r>
              <a:rPr lang="en-US" dirty="0"/>
              <a:t>: </a:t>
            </a:r>
            <a:r>
              <a:rPr lang="en-US" sz="882" kern="1200" dirty="0">
                <a:solidFill>
                  <a:schemeClr val="tx1"/>
                </a:solidFill>
                <a:latin typeface="Segoe UI Light" pitchFamily="34" charset="0"/>
                <a:ea typeface="+mn-ea"/>
                <a:cs typeface="+mn-cs"/>
              </a:rPr>
              <a:t>https://github.com/CESARDELATORRE/spike-azds/tree/master/SpikeAZDSNetCore21/   </a:t>
            </a:r>
          </a:p>
          <a:p>
            <a:endParaRPr lang="en-US" dirty="0"/>
          </a:p>
          <a:p>
            <a:r>
              <a:rPr lang="en-US" b="1" dirty="0"/>
              <a:t>FOR DEMO on Azure DevSpaces:</a:t>
            </a:r>
          </a:p>
          <a:p>
            <a:r>
              <a:rPr lang="en-US" dirty="0">
                <a:hlinkClick r:id="rId3"/>
              </a:rPr>
              <a:t>https://docs.microsoft.com/en-us/azure/dev-spaces/quickstart-netcore-visualstudio</a:t>
            </a:r>
            <a:endParaRPr lang="en-US" dirty="0"/>
          </a:p>
          <a:p>
            <a:endParaRPr lang="en-US" dirty="0"/>
          </a:p>
        </p:txBody>
      </p:sp>
      <p:sp>
        <p:nvSpPr>
          <p:cNvPr id="4" name="Header Placeholder 3"/>
          <p:cNvSpPr>
            <a:spLocks noGrp="1"/>
          </p:cNvSpPr>
          <p:nvPr>
            <p:ph type="hdr" sz="quarter" idx="10"/>
          </p:nvPr>
        </p:nvSpPr>
        <p:spPr/>
        <p:txBody>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5" name="Footer Placeholder 4"/>
          <p:cNvSpPr>
            <a:spLocks noGrp="1"/>
          </p:cNvSpPr>
          <p:nvPr>
            <p:ph type="ftr" sz="quarter" idx="11"/>
          </p:nvPr>
        </p:nvSpPr>
        <p:spPr/>
        <p:txBody>
          <a:bodyPr/>
          <a:lstStyle/>
          <a:p>
            <a:pPr marL="571500" marR="0" lvl="0" indent="0" algn="l" defTabSz="914099"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endParaRPr kumimoji="0" lang="en-US" sz="400" b="0" i="0" u="none" strike="noStrike" kern="1200" cap="none" spc="0" normalizeH="0" baseline="0" noProof="0" dirty="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34FAA446-E61B-4D43-A3B1-7749AA6DC131}" type="datetime8">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9/28/2018 8:49 AM</a:t>
            </a:fld>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7" name="Slide Number Placeholder 6"/>
          <p:cNvSpPr>
            <a:spLocks noGrp="1"/>
          </p:cNvSpPr>
          <p:nvPr>
            <p:ph type="sldNum" sz="quarter" idx="13"/>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40</a:t>
            </a:fld>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Tree>
    <p:extLst>
      <p:ext uri="{BB962C8B-B14F-4D97-AF65-F5344CB8AC3E}">
        <p14:creationId xmlns:p14="http://schemas.microsoft.com/office/powerpoint/2010/main" val="114224969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DEVELOPER EXPERIENCE</a:t>
            </a:r>
          </a:p>
          <a:p>
            <a:endParaRPr lang="en-US" dirty="0"/>
          </a:p>
          <a:p>
            <a:pPr marL="171450" indent="-171450">
              <a:buFontTx/>
              <a:buChar char="-"/>
            </a:pPr>
            <a:r>
              <a:rPr lang="en-US" dirty="0"/>
              <a:t>Run or debug code prior to </a:t>
            </a:r>
            <a:r>
              <a:rPr lang="en-US" dirty="0" err="1"/>
              <a:t>commiting</a:t>
            </a:r>
            <a:r>
              <a:rPr lang="en-US" dirty="0"/>
              <a:t> in a production-like development environment running in Azure</a:t>
            </a:r>
          </a:p>
          <a:p>
            <a:pPr marL="171450" indent="-171450">
              <a:buFontTx/>
              <a:buChar char="-"/>
            </a:pPr>
            <a:r>
              <a:rPr lang="en-US" dirty="0"/>
              <a:t>Work with real upstream and downstream dependencies instead of mocks or simulators</a:t>
            </a:r>
          </a:p>
          <a:p>
            <a:pPr marL="171450" indent="-171450">
              <a:buFontTx/>
              <a:buChar char="-"/>
            </a:pPr>
            <a:r>
              <a:rPr lang="en-US" dirty="0"/>
              <a:t>Use a shared team environment with isolated spaces to avoid complex setup and enable live, ongoing discovery of integration issues</a:t>
            </a:r>
          </a:p>
          <a:p>
            <a:endParaRPr lang="en-US" dirty="0"/>
          </a:p>
        </p:txBody>
      </p:sp>
      <p:sp>
        <p:nvSpPr>
          <p:cNvPr id="4" name="Header Placeholder 3"/>
          <p:cNvSpPr>
            <a:spLocks noGrp="1"/>
          </p:cNvSpPr>
          <p:nvPr>
            <p:ph type="hdr" sz="quarter" idx="10"/>
          </p:nvPr>
        </p:nvSpPr>
        <p:spPr/>
        <p:txBody>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5" name="Footer Placeholder 4"/>
          <p:cNvSpPr>
            <a:spLocks noGrp="1"/>
          </p:cNvSpPr>
          <p:nvPr>
            <p:ph type="ftr" sz="quarter" idx="11"/>
          </p:nvPr>
        </p:nvSpPr>
        <p:spPr/>
        <p:txBody>
          <a:bodyPr/>
          <a:lstStyle/>
          <a:p>
            <a:pPr marL="571500" marR="0" lvl="0" indent="0" algn="l" defTabSz="914099"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p>
        </p:txBody>
      </p:sp>
      <p:sp>
        <p:nvSpPr>
          <p:cNvPr id="6" name="Date Placeholder 5"/>
          <p:cNvSpPr>
            <a:spLocks noGrp="1"/>
          </p:cNvSpPr>
          <p:nvPr>
            <p:ph type="dt" idx="12"/>
          </p:nvPr>
        </p:nvSpPr>
        <p:spPr/>
        <p:txBody>
          <a:bodyPr/>
          <a:lstStyle/>
          <a:p>
            <a:pPr marL="0" marR="0" lvl="0" indent="0" algn="r" defTabSz="914367" rtl="0" eaLnBrk="1" fontAlgn="auto" latinLnBrk="0" hangingPunct="1">
              <a:lnSpc>
                <a:spcPct val="100000"/>
              </a:lnSpc>
              <a:spcBef>
                <a:spcPts val="0"/>
              </a:spcBef>
              <a:spcAft>
                <a:spcPts val="0"/>
              </a:spcAft>
              <a:buClrTx/>
              <a:buSzTx/>
              <a:buFontTx/>
              <a:buNone/>
              <a:tabLst/>
              <a:defRPr/>
            </a:pPr>
            <a:fld id="{386CE63F-9E7F-4C04-9D0D-FCA25A8E9E86}" type="datetime8">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14367" rtl="0" eaLnBrk="1" fontAlgn="auto" latinLnBrk="0" hangingPunct="1">
                <a:lnSpc>
                  <a:spcPct val="100000"/>
                </a:lnSpc>
                <a:spcBef>
                  <a:spcPts val="0"/>
                </a:spcBef>
                <a:spcAft>
                  <a:spcPts val="0"/>
                </a:spcAft>
                <a:buClrTx/>
                <a:buSzTx/>
                <a:buFontTx/>
                <a:buNone/>
                <a:tabLst/>
                <a:defRPr/>
              </a:pPr>
              <a:t>9/28/2018 8:49 AM</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7" name="Slide Number Placeholder 6"/>
          <p:cNvSpPr>
            <a:spLocks noGrp="1"/>
          </p:cNvSpPr>
          <p:nvPr>
            <p:ph type="sldNum" sz="quarter" idx="13"/>
          </p:nvPr>
        </p:nvSpPr>
        <p:spPr/>
        <p:txBody>
          <a:bodyPr/>
          <a:lstStyle/>
          <a:p>
            <a:pPr marL="0" marR="0" lvl="0" indent="0" algn="r" defTabSz="914367"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14367" rtl="0" eaLnBrk="1" fontAlgn="auto" latinLnBrk="0" hangingPunct="1">
                <a:lnSpc>
                  <a:spcPct val="100000"/>
                </a:lnSpc>
                <a:spcBef>
                  <a:spcPts val="0"/>
                </a:spcBef>
                <a:spcAft>
                  <a:spcPts val="0"/>
                </a:spcAft>
                <a:buClrTx/>
                <a:buSzTx/>
                <a:buFontTx/>
                <a:buNone/>
                <a:tabLst/>
                <a:defRPr/>
              </a:pPr>
              <a:t>41</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Tree>
    <p:extLst>
      <p:ext uri="{BB962C8B-B14F-4D97-AF65-F5344CB8AC3E}">
        <p14:creationId xmlns:p14="http://schemas.microsoft.com/office/powerpoint/2010/main" val="81995274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(0)</a:t>
            </a:r>
          </a:p>
        </p:txBody>
      </p:sp>
      <p:sp>
        <p:nvSpPr>
          <p:cNvPr id="4" name="Header Placeholder 3"/>
          <p:cNvSpPr>
            <a:spLocks noGrp="1"/>
          </p:cNvSpPr>
          <p:nvPr>
            <p:ph type="hdr" sz="quarter" idx="10"/>
          </p:nvPr>
        </p:nvSpPr>
        <p:spPr/>
        <p:txBody>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5" name="Footer Placeholder 4"/>
          <p:cNvSpPr>
            <a:spLocks noGrp="1"/>
          </p:cNvSpPr>
          <p:nvPr>
            <p:ph type="ftr" sz="quarter" idx="11"/>
          </p:nvPr>
        </p:nvSpPr>
        <p:spPr/>
        <p:txBody>
          <a:bodyPr/>
          <a:lstStyle/>
          <a:p>
            <a:pPr marL="571500" marR="0" lvl="0" indent="0" algn="l" defTabSz="914099"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endParaRPr kumimoji="0" lang="en-US" sz="400" b="0" i="0" u="none" strike="noStrike" kern="1200" cap="none" spc="0" normalizeH="0" baseline="0" noProof="0" dirty="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35A2D088-BDBD-41A5-ADCE-5C6A4DC08057}" type="datetime8">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9/28/2018 8:49 AM</a:t>
            </a:fld>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7" name="Slide Number Placeholder 6"/>
          <p:cNvSpPr>
            <a:spLocks noGrp="1"/>
          </p:cNvSpPr>
          <p:nvPr>
            <p:ph type="sldNum" sz="quarter" idx="13"/>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42</a:t>
            </a:fld>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Tree>
    <p:extLst>
      <p:ext uri="{BB962C8B-B14F-4D97-AF65-F5344CB8AC3E}">
        <p14:creationId xmlns:p14="http://schemas.microsoft.com/office/powerpoint/2010/main" val="61202721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endParaRPr lang="en-US" dirty="0"/>
          </a:p>
        </p:txBody>
      </p:sp>
      <p:sp>
        <p:nvSpPr>
          <p:cNvPr id="5" name="Footer Placeholder 4"/>
          <p:cNvSpPr>
            <a:spLocks noGrp="1"/>
          </p:cNvSpPr>
          <p:nvPr>
            <p:ph type="ftr" sz="quarter" idx="11"/>
          </p:nvPr>
        </p:nvSpPr>
        <p:spPr/>
        <p:txBody>
          <a:bodyPr/>
          <a:lstStyle/>
          <a:p>
            <a:pPr defTabSz="914099" eaLnBrk="0" hangingPunct="0"/>
            <a:r>
              <a:rPr lang="en-US" sz="400">
                <a:gradFill>
                  <a:gsLst>
                    <a:gs pos="0">
                      <a:prstClr val="black"/>
                    </a:gs>
                    <a:gs pos="100000">
                      <a:prstClr val="black"/>
                    </a:gs>
                  </a:gsLst>
                  <a:lin ang="5400000" scaled="0"/>
                </a:gradFill>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endParaRPr lang="en-US" sz="400" dirty="0">
              <a:gradFill>
                <a:gsLst>
                  <a:gs pos="0">
                    <a:prstClr val="black"/>
                  </a:gs>
                  <a:gs pos="100000">
                    <a:prstClr val="black"/>
                  </a:gs>
                </a:gsLst>
                <a:lin ang="5400000" scaled="0"/>
              </a:gradFill>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fld id="{386CE63F-9E7F-4C04-9D0D-FCA25A8E9E86}" type="datetime8">
              <a:rPr lang="en-US" smtClean="0"/>
              <a:t>9/28/2018 8:49 AM</a:t>
            </a:fld>
            <a:endParaRPr lang="en-US" dirty="0"/>
          </a:p>
        </p:txBody>
      </p:sp>
      <p:sp>
        <p:nvSpPr>
          <p:cNvPr id="7" name="Slide Number Placeholder 6"/>
          <p:cNvSpPr>
            <a:spLocks noGrp="1"/>
          </p:cNvSpPr>
          <p:nvPr>
            <p:ph type="sldNum" sz="quarter" idx="13"/>
          </p:nvPr>
        </p:nvSpPr>
        <p:spPr/>
        <p:txBody>
          <a:bodyPr/>
          <a:lstStyle/>
          <a:p>
            <a:fld id="{B4008EB6-D09E-4580-8CD6-DDB14511944F}" type="slidenum">
              <a:rPr lang="en-US" smtClean="0"/>
              <a:pPr/>
              <a:t>43</a:t>
            </a:fld>
            <a:endParaRPr lang="en-US" dirty="0"/>
          </a:p>
        </p:txBody>
      </p:sp>
    </p:spTree>
    <p:extLst>
      <p:ext uri="{BB962C8B-B14F-4D97-AF65-F5344CB8AC3E}">
        <p14:creationId xmlns:p14="http://schemas.microsoft.com/office/powerpoint/2010/main" val="218485520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8313A05-719E-4992-818B-61551BB6715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8648575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8313A05-719E-4992-818B-61551BB6715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8364867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lvl="0"/>
            <a:endParaRPr lang="en-US" sz="900" kern="1200" dirty="0">
              <a:solidFill>
                <a:schemeClr val="tx1"/>
              </a:solidFill>
              <a:latin typeface="Segoe UI" pitchFamily="34" charset="0"/>
              <a:ea typeface="+mn-ea"/>
              <a:cs typeface="+mn-cs"/>
            </a:endParaRPr>
          </a:p>
        </p:txBody>
      </p:sp>
      <p:sp>
        <p:nvSpPr>
          <p:cNvPr id="5" name="Date Placeholder 4"/>
          <p:cNvSpPr>
            <a:spLocks noGrp="1"/>
          </p:cNvSpPr>
          <p:nvPr>
            <p:ph type="dt" idx="10"/>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F22B3E36-5CE0-4CB7-82DE-38A88C71BFA8}" type="datetime1">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9/28/2018</a:t>
            </a:fld>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6" name="Footer Placeholder 5"/>
          <p:cNvSpPr>
            <a:spLocks noGrp="1"/>
          </p:cNvSpPr>
          <p:nvPr>
            <p:ph type="ftr" sz="quarter" idx="11"/>
          </p:nvPr>
        </p:nvSpPr>
        <p:spPr/>
        <p:txBody>
          <a:bodyPr/>
          <a:lstStyle/>
          <a:p>
            <a:pPr marL="571500" marR="0" lvl="0" indent="0" algn="l" defTabSz="914099"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dirty="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2012 Microsoft Corporation. All rights reserved. Microsoft, Windows, Windows Vista and other product names are or may be registered trademarks and/or trademarks in the U.S. and/or other countries.</a:t>
            </a:r>
          </a:p>
          <a:p>
            <a:pPr marL="571500" marR="0" lvl="0" indent="0" algn="l" defTabSz="914099"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dirty="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kumimoji="0" lang="en-US" sz="400" b="0" i="0" u="none" strike="noStrike" kern="1200" cap="none" spc="0" normalizeH="0" baseline="0" noProof="0" dirty="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br>
            <a:r>
              <a:rPr kumimoji="0" lang="en-US" sz="400" b="0" i="0" u="none" strike="noStrike" kern="1200" cap="none" spc="0" normalizeH="0" baseline="0" noProof="0" dirty="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MICROSOFT MAKES NO WARRANTIES, EXPRESS, IMPLIED OR STATUTORY, AS TO THE INFORMATION IN THIS PRESENTATION.</a:t>
            </a:r>
          </a:p>
        </p:txBody>
      </p:sp>
      <p:sp>
        <p:nvSpPr>
          <p:cNvPr id="7" name="Slide Number Placeholder 6"/>
          <p:cNvSpPr>
            <a:spLocks noGrp="1"/>
          </p:cNvSpPr>
          <p:nvPr>
            <p:ph type="sldNum" sz="quarter" idx="12"/>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8B263312-38AA-4E1E-B2B5-0F8F122B24FE}"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46</a:t>
            </a:fld>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8" name="Header Placeholder 7"/>
          <p:cNvSpPr>
            <a:spLocks noGrp="1"/>
          </p:cNvSpPr>
          <p:nvPr>
            <p:ph type="hdr" sz="quarter" idx="13"/>
          </p:nvPr>
        </p:nvSpPr>
        <p:spPr/>
        <p:txBody>
          <a:bodyPr/>
          <a:lstStyle/>
          <a:p>
            <a:pPr marL="0" marR="0" lvl="0" indent="0" algn="l" defTabSz="932742"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rPr>
              <a:t>Tech Ready 15</a:t>
            </a:r>
          </a:p>
        </p:txBody>
      </p:sp>
    </p:spTree>
    <p:extLst>
      <p:ext uri="{BB962C8B-B14F-4D97-AF65-F5344CB8AC3E}">
        <p14:creationId xmlns:p14="http://schemas.microsoft.com/office/powerpoint/2010/main" val="371933654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5" name="Footer Placeholder 4"/>
          <p:cNvSpPr>
            <a:spLocks noGrp="1"/>
          </p:cNvSpPr>
          <p:nvPr>
            <p:ph type="ftr" sz="quarter" idx="11"/>
          </p:nvPr>
        </p:nvSpPr>
        <p:spPr/>
        <p:txBody>
          <a:bodyPr/>
          <a:lstStyle/>
          <a:p>
            <a:pPr marL="571500" marR="0" lvl="0" indent="0" algn="l" defTabSz="914099"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dirty="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2014 Microsoft Corporation. All rights reserved. MICROSOFT MAKES NO WARRANTIES, EXPRESS, IMPLIED OR STATUTORY, AS TO THE INFORMATION IN THIS PRESENTATION.</a:t>
            </a:r>
          </a:p>
        </p:txBody>
      </p:sp>
      <p:sp>
        <p:nvSpPr>
          <p:cNvPr id="6" name="Date Placeholder 5"/>
          <p:cNvSpPr>
            <a:spLocks noGrp="1"/>
          </p:cNvSpPr>
          <p:nvPr>
            <p:ph type="dt" idx="12"/>
          </p:nvPr>
        </p:nvSpPr>
        <p:spPr/>
        <p:txBody>
          <a:bodyPr/>
          <a:lstStyle/>
          <a:p>
            <a:pPr marL="0" marR="0" lvl="0" indent="0" algn="r" defTabSz="914367" rtl="0" eaLnBrk="1" fontAlgn="auto" latinLnBrk="0" hangingPunct="1">
              <a:lnSpc>
                <a:spcPct val="100000"/>
              </a:lnSpc>
              <a:spcBef>
                <a:spcPts val="0"/>
              </a:spcBef>
              <a:spcAft>
                <a:spcPts val="0"/>
              </a:spcAft>
              <a:buClrTx/>
              <a:buSzTx/>
              <a:buFontTx/>
              <a:buNone/>
              <a:tabLst/>
              <a:defRPr/>
            </a:pPr>
            <a:fld id="{90EC29EE-A8AD-4CE0-9C0B-116E0D4D7533}" type="datetime8">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14367" rtl="0" eaLnBrk="1" fontAlgn="auto" latinLnBrk="0" hangingPunct="1">
                <a:lnSpc>
                  <a:spcPct val="100000"/>
                </a:lnSpc>
                <a:spcBef>
                  <a:spcPts val="0"/>
                </a:spcBef>
                <a:spcAft>
                  <a:spcPts val="0"/>
                </a:spcAft>
                <a:buClrTx/>
                <a:buSzTx/>
                <a:buFontTx/>
                <a:buNone/>
                <a:tabLst/>
                <a:defRPr/>
              </a:pPr>
              <a:t>9/28/2018 8:49 AM</a:t>
            </a:fld>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7" name="Slide Number Placeholder 6"/>
          <p:cNvSpPr>
            <a:spLocks noGrp="1"/>
          </p:cNvSpPr>
          <p:nvPr>
            <p:ph type="sldNum" sz="quarter" idx="13"/>
          </p:nvPr>
        </p:nvSpPr>
        <p:spPr/>
        <p:txBody>
          <a:bodyPr/>
          <a:lstStyle/>
          <a:p>
            <a:pPr marL="0" marR="0" lvl="0" indent="0" algn="r" defTabSz="914367"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14367" rtl="0" eaLnBrk="1" fontAlgn="auto" latinLnBrk="0" hangingPunct="1">
                <a:lnSpc>
                  <a:spcPct val="100000"/>
                </a:lnSpc>
                <a:spcBef>
                  <a:spcPts val="0"/>
                </a:spcBef>
                <a:spcAft>
                  <a:spcPts val="0"/>
                </a:spcAft>
                <a:buClrTx/>
                <a:buSzTx/>
                <a:buFontTx/>
                <a:buNone/>
                <a:tabLst/>
                <a:defRPr/>
              </a:pPr>
              <a:t>47</a:t>
            </a:fld>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Tree>
    <p:extLst>
      <p:ext uri="{BB962C8B-B14F-4D97-AF65-F5344CB8AC3E}">
        <p14:creationId xmlns:p14="http://schemas.microsoft.com/office/powerpoint/2010/main" val="3573659266"/>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5" name="Footer Placeholder 4"/>
          <p:cNvSpPr>
            <a:spLocks noGrp="1"/>
          </p:cNvSpPr>
          <p:nvPr>
            <p:ph type="ftr" sz="quarter" idx="11"/>
          </p:nvPr>
        </p:nvSpPr>
        <p:spPr/>
        <p:txBody>
          <a:bodyPr/>
          <a:lstStyle/>
          <a:p>
            <a:pPr marL="571500" marR="0" lvl="0" indent="0" algn="l" defTabSz="914099"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dirty="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p>
        </p:txBody>
      </p:sp>
      <p:sp>
        <p:nvSpPr>
          <p:cNvPr id="6" name="Date Placeholder 5"/>
          <p:cNvSpPr>
            <a:spLocks noGrp="1"/>
          </p:cNvSpPr>
          <p:nvPr>
            <p:ph type="dt" idx="12"/>
          </p:nvPr>
        </p:nvSpPr>
        <p:spPr/>
        <p:txBody>
          <a:bodyPr/>
          <a:lstStyle/>
          <a:p>
            <a:pPr marL="0" marR="0" lvl="0" indent="0" algn="r" defTabSz="914367" rtl="0" eaLnBrk="1" fontAlgn="auto" latinLnBrk="0" hangingPunct="1">
              <a:lnSpc>
                <a:spcPct val="100000"/>
              </a:lnSpc>
              <a:spcBef>
                <a:spcPts val="0"/>
              </a:spcBef>
              <a:spcAft>
                <a:spcPts val="0"/>
              </a:spcAft>
              <a:buClrTx/>
              <a:buSzTx/>
              <a:buFontTx/>
              <a:buNone/>
              <a:tabLst/>
              <a:defRPr/>
            </a:pPr>
            <a:fld id="{B16574EE-8191-4BCC-ABE6-D00A4F4D7690}" type="datetime8">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14367" rtl="0" eaLnBrk="1" fontAlgn="auto" latinLnBrk="0" hangingPunct="1">
                <a:lnSpc>
                  <a:spcPct val="100000"/>
                </a:lnSpc>
                <a:spcBef>
                  <a:spcPts val="0"/>
                </a:spcBef>
                <a:spcAft>
                  <a:spcPts val="0"/>
                </a:spcAft>
                <a:buClrTx/>
                <a:buSzTx/>
                <a:buFontTx/>
                <a:buNone/>
                <a:tabLst/>
                <a:defRPr/>
              </a:pPr>
              <a:t>9/28/2018 8:49 AM</a:t>
            </a:fld>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7" name="Slide Number Placeholder 6"/>
          <p:cNvSpPr>
            <a:spLocks noGrp="1"/>
          </p:cNvSpPr>
          <p:nvPr>
            <p:ph type="sldNum" sz="quarter" idx="13"/>
          </p:nvPr>
        </p:nvSpPr>
        <p:spPr/>
        <p:txBody>
          <a:bodyPr/>
          <a:lstStyle/>
          <a:p>
            <a:pPr marL="0" marR="0" lvl="0" indent="0" algn="r" defTabSz="914367"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14367" rtl="0" eaLnBrk="1" fontAlgn="auto" latinLnBrk="0" hangingPunct="1">
                <a:lnSpc>
                  <a:spcPct val="100000"/>
                </a:lnSpc>
                <a:spcBef>
                  <a:spcPts val="0"/>
                </a:spcBef>
                <a:spcAft>
                  <a:spcPts val="0"/>
                </a:spcAft>
                <a:buClrTx/>
                <a:buSzTx/>
                <a:buFontTx/>
                <a:buNone/>
                <a:tabLst/>
                <a:defRPr/>
              </a:pPr>
              <a:t>48</a:t>
            </a:fld>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Tree>
    <p:extLst>
      <p:ext uri="{BB962C8B-B14F-4D97-AF65-F5344CB8AC3E}">
        <p14:creationId xmlns:p14="http://schemas.microsoft.com/office/powerpoint/2010/main" val="3160836090"/>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a:xfrm>
            <a:off x="0" y="0"/>
            <a:ext cx="2971800" cy="457200"/>
          </a:xfrm>
          <a:prstGeom prst="rect">
            <a:avLst/>
          </a:prstGeom>
        </p:spPr>
        <p:txBody>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5" name="Date Placeholder 4"/>
          <p:cNvSpPr>
            <a:spLocks noGrp="1"/>
          </p:cNvSpPr>
          <p:nvPr>
            <p:ph type="dt" idx="11"/>
          </p:nvPr>
        </p:nvSpPr>
        <p:spPr/>
        <p:txBody>
          <a:bodyPr/>
          <a:lstStyle/>
          <a:p>
            <a:pPr marL="0" marR="0" lvl="0" indent="0" algn="r" defTabSz="914367" rtl="0" eaLnBrk="1" fontAlgn="auto" latinLnBrk="0" hangingPunct="1">
              <a:lnSpc>
                <a:spcPct val="100000"/>
              </a:lnSpc>
              <a:spcBef>
                <a:spcPts val="0"/>
              </a:spcBef>
              <a:spcAft>
                <a:spcPts val="0"/>
              </a:spcAft>
              <a:buClrTx/>
              <a:buSzTx/>
              <a:buFontTx/>
              <a:buNone/>
              <a:tabLst/>
              <a:defRPr/>
            </a:pPr>
            <a:fld id="{0ECFDC7D-F4BE-4668-920D-08874925A5D7}" type="datetime8">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14367" rtl="0" eaLnBrk="1" fontAlgn="auto" latinLnBrk="0" hangingPunct="1">
                <a:lnSpc>
                  <a:spcPct val="100000"/>
                </a:lnSpc>
                <a:spcBef>
                  <a:spcPts val="0"/>
                </a:spcBef>
                <a:spcAft>
                  <a:spcPts val="0"/>
                </a:spcAft>
                <a:buClrTx/>
                <a:buSzTx/>
                <a:buFontTx/>
                <a:buNone/>
                <a:tabLst/>
                <a:defRPr/>
              </a:pPr>
              <a:t>9/28/2018 8:49 AM</a:t>
            </a:fld>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7" name="Slide Number Placeholder 6"/>
          <p:cNvSpPr>
            <a:spLocks noGrp="1"/>
          </p:cNvSpPr>
          <p:nvPr>
            <p:ph type="sldNum" sz="quarter" idx="13"/>
          </p:nvPr>
        </p:nvSpPr>
        <p:spPr/>
        <p:txBody>
          <a:bodyPr/>
          <a:lstStyle/>
          <a:p>
            <a:pPr marL="0" marR="0" lvl="0" indent="0" algn="r" defTabSz="914367" rtl="0" eaLnBrk="1" fontAlgn="auto" latinLnBrk="0" hangingPunct="1">
              <a:lnSpc>
                <a:spcPct val="100000"/>
              </a:lnSpc>
              <a:spcBef>
                <a:spcPts val="0"/>
              </a:spcBef>
              <a:spcAft>
                <a:spcPts val="0"/>
              </a:spcAft>
              <a:buClrTx/>
              <a:buSzTx/>
              <a:buFontTx/>
              <a:buNone/>
              <a:tabLst/>
              <a:defRPr/>
            </a:pPr>
            <a:fld id="{EC87E0CF-87F6-4B58-B8B8-DCAB2DAAF3CA}"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14367" rtl="0" eaLnBrk="1" fontAlgn="auto" latinLnBrk="0" hangingPunct="1">
                <a:lnSpc>
                  <a:spcPct val="100000"/>
                </a:lnSpc>
                <a:spcBef>
                  <a:spcPts val="0"/>
                </a:spcBef>
                <a:spcAft>
                  <a:spcPts val="0"/>
                </a:spcAft>
                <a:buClrTx/>
                <a:buSzTx/>
                <a:buFontTx/>
                <a:buNone/>
                <a:tabLst/>
                <a:defRPr/>
              </a:pPr>
              <a:t>49</a:t>
            </a:fld>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6" name="Footer Placeholder 5"/>
          <p:cNvSpPr>
            <a:spLocks noGrp="1"/>
          </p:cNvSpPr>
          <p:nvPr>
            <p:ph type="ftr" sz="quarter" idx="14"/>
          </p:nvPr>
        </p:nvSpPr>
        <p:spPr/>
        <p:txBody>
          <a:bodyPr/>
          <a:lstStyle/>
          <a:p>
            <a:pPr marL="571500" marR="0" lvl="0" indent="0" algn="l" defTabSz="914099"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dirty="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p>
        </p:txBody>
      </p:sp>
    </p:spTree>
    <p:extLst>
      <p:ext uri="{BB962C8B-B14F-4D97-AF65-F5344CB8AC3E}">
        <p14:creationId xmlns:p14="http://schemas.microsoft.com/office/powerpoint/2010/main" val="150194259"/>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defTabSz="1828686">
              <a:defRPr/>
            </a:pPr>
            <a:fld id="{0BA68F0C-750B-6440-A7B4-17C12343E522}" type="slidenum">
              <a:rPr lang="es-ES" smtClean="0">
                <a:solidFill>
                  <a:prstClr val="black"/>
                </a:solidFill>
                <a:latin typeface="Calibri" panose="020F0502020204030204"/>
              </a:rPr>
              <a:pPr defTabSz="1828686">
                <a:defRPr/>
              </a:pPr>
              <a:t>50</a:t>
            </a:fld>
            <a:endParaRPr lang="es-ES">
              <a:solidFill>
                <a:prstClr val="black"/>
              </a:solidFill>
              <a:latin typeface="Calibri" panose="020F0502020204030204"/>
            </a:endParaRPr>
          </a:p>
        </p:txBody>
      </p:sp>
    </p:spTree>
    <p:extLst>
      <p:ext uri="{BB962C8B-B14F-4D97-AF65-F5344CB8AC3E}">
        <p14:creationId xmlns:p14="http://schemas.microsoft.com/office/powerpoint/2010/main" val="3096048216"/>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pPr defTabSz="932742">
              <a:defRPr/>
            </a:pPr>
            <a:endParaRPr lang="en-US">
              <a:solidFill>
                <a:prstClr val="black"/>
              </a:solidFill>
            </a:endParaRPr>
          </a:p>
        </p:txBody>
      </p:sp>
      <p:sp>
        <p:nvSpPr>
          <p:cNvPr id="5" name="Footer Placeholder 4"/>
          <p:cNvSpPr>
            <a:spLocks noGrp="1"/>
          </p:cNvSpPr>
          <p:nvPr>
            <p:ph type="ftr" sz="quarter" idx="11"/>
          </p:nvPr>
        </p:nvSpPr>
        <p:spPr/>
        <p:txBody>
          <a:bodyPr/>
          <a:lstStyle/>
          <a:p>
            <a:pPr defTabSz="914099" eaLnBrk="0" hangingPunct="0">
              <a:defRPr/>
            </a:pPr>
            <a:r>
              <a:rPr lang="en-US" sz="400">
                <a:gradFill>
                  <a:gsLst>
                    <a:gs pos="0">
                      <a:prstClr val="black"/>
                    </a:gs>
                    <a:gs pos="100000">
                      <a:prstClr val="black"/>
                    </a:gs>
                  </a:gsLst>
                  <a:lin ang="5400000" scaled="0"/>
                </a:gradFill>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p>
        </p:txBody>
      </p:sp>
      <p:sp>
        <p:nvSpPr>
          <p:cNvPr id="6" name="Date Placeholder 5"/>
          <p:cNvSpPr>
            <a:spLocks noGrp="1"/>
          </p:cNvSpPr>
          <p:nvPr>
            <p:ph type="dt" idx="12"/>
          </p:nvPr>
        </p:nvSpPr>
        <p:spPr/>
        <p:txBody>
          <a:bodyPr/>
          <a:lstStyle/>
          <a:p>
            <a:pPr defTabSz="932742">
              <a:defRPr/>
            </a:pPr>
            <a:fld id="{D18B56EA-E28F-4F92-9F16-7A6F2501B303}" type="datetime8">
              <a:rPr lang="en-US" smtClean="0">
                <a:solidFill>
                  <a:prstClr val="black"/>
                </a:solidFill>
              </a:rPr>
              <a:pPr defTabSz="932742">
                <a:defRPr/>
              </a:pPr>
              <a:t>9/28/2018 8:49 AM</a:t>
            </a:fld>
            <a:endParaRPr lang="en-US">
              <a:solidFill>
                <a:prstClr val="black"/>
              </a:solidFill>
            </a:endParaRPr>
          </a:p>
        </p:txBody>
      </p:sp>
      <p:sp>
        <p:nvSpPr>
          <p:cNvPr id="7" name="Slide Number Placeholder 6"/>
          <p:cNvSpPr>
            <a:spLocks noGrp="1"/>
          </p:cNvSpPr>
          <p:nvPr>
            <p:ph type="sldNum" sz="quarter" idx="13"/>
          </p:nvPr>
        </p:nvSpPr>
        <p:spPr/>
        <p:txBody>
          <a:bodyPr/>
          <a:lstStyle/>
          <a:p>
            <a:pPr defTabSz="932742">
              <a:defRPr/>
            </a:pPr>
            <a:fld id="{B4008EB6-D09E-4580-8CD6-DDB14511944F}" type="slidenum">
              <a:rPr lang="en-US" smtClean="0">
                <a:solidFill>
                  <a:prstClr val="black"/>
                </a:solidFill>
              </a:rPr>
              <a:pPr defTabSz="932742">
                <a:defRPr/>
              </a:pPr>
              <a:t>52</a:t>
            </a:fld>
            <a:endParaRPr lang="en-US">
              <a:solidFill>
                <a:prstClr val="black"/>
              </a:solidFill>
            </a:endParaRPr>
          </a:p>
        </p:txBody>
      </p:sp>
    </p:spTree>
    <p:extLst>
      <p:ext uri="{BB962C8B-B14F-4D97-AF65-F5344CB8AC3E}">
        <p14:creationId xmlns:p14="http://schemas.microsoft.com/office/powerpoint/2010/main" val="4004002118"/>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defTabSz="914400">
              <a:defRPr/>
            </a:pPr>
            <a:fld id="{6F748F82-1507-48AF-B2E0-5D06E8A6E181}" type="slidenum">
              <a:rPr lang="en-US" smtClean="0">
                <a:solidFill>
                  <a:prstClr val="black"/>
                </a:solidFill>
                <a:latin typeface="Calibri" panose="020F0502020204030204"/>
              </a:rPr>
              <a:pPr defTabSz="914400">
                <a:defRPr/>
              </a:pPr>
              <a:t>53</a:t>
            </a:fld>
            <a:endParaRPr lang="en-US">
              <a:solidFill>
                <a:prstClr val="black"/>
              </a:solidFill>
              <a:latin typeface="Calibri" panose="020F0502020204030204"/>
            </a:endParaRPr>
          </a:p>
        </p:txBody>
      </p:sp>
    </p:spTree>
    <p:extLst>
      <p:ext uri="{BB962C8B-B14F-4D97-AF65-F5344CB8AC3E}">
        <p14:creationId xmlns:p14="http://schemas.microsoft.com/office/powerpoint/2010/main" val="1994115466"/>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91436" indent="-291436" defTabSz="932597">
              <a:buFont typeface="Arial" panose="020B0604020202020204" pitchFamily="34" charset="0"/>
              <a:buChar char="•"/>
            </a:pPr>
            <a:r>
              <a:rPr lang="en-US" sz="900" dirty="0">
                <a:solidFill>
                  <a:prstClr val="black"/>
                </a:solidFill>
                <a:latin typeface="Calibri" panose="020F0502020204030204"/>
              </a:rPr>
              <a:t>Containers are a way to wrap up an application into its own isolated box. </a:t>
            </a:r>
            <a:br>
              <a:rPr lang="en-US" sz="900" dirty="0">
                <a:solidFill>
                  <a:prstClr val="black"/>
                </a:solidFill>
                <a:latin typeface="Calibri" panose="020F0502020204030204"/>
              </a:rPr>
            </a:br>
            <a:endParaRPr lang="en-US" sz="900" dirty="0">
              <a:solidFill>
                <a:prstClr val="black"/>
              </a:solidFill>
              <a:latin typeface="Calibri" panose="020F0502020204030204"/>
            </a:endParaRPr>
          </a:p>
          <a:p>
            <a:pPr marL="291436" indent="-291436" defTabSz="932597">
              <a:buFont typeface="Arial" panose="020B0604020202020204" pitchFamily="34" charset="0"/>
              <a:buChar char="•"/>
            </a:pPr>
            <a:r>
              <a:rPr lang="en-US" sz="900" dirty="0">
                <a:solidFill>
                  <a:prstClr val="black"/>
                </a:solidFill>
                <a:latin typeface="Calibri" panose="020F0502020204030204"/>
              </a:rPr>
              <a:t>The main characteristic of a container is that it makes the environment the same across different deployments </a:t>
            </a:r>
            <a:br>
              <a:rPr lang="en-US" sz="900" dirty="0">
                <a:solidFill>
                  <a:prstClr val="black"/>
                </a:solidFill>
                <a:latin typeface="Calibri" panose="020F0502020204030204"/>
              </a:rPr>
            </a:br>
            <a:r>
              <a:rPr lang="en-US" sz="900" dirty="0">
                <a:solidFill>
                  <a:prstClr val="black"/>
                </a:solidFill>
                <a:latin typeface="Calibri" panose="020F0502020204030204"/>
              </a:rPr>
              <a:t>because the container itself already comes with all the dependencies it needs. </a:t>
            </a:r>
            <a:br>
              <a:rPr lang="en-US" sz="900" dirty="0">
                <a:solidFill>
                  <a:prstClr val="black"/>
                </a:solidFill>
                <a:latin typeface="Calibri" panose="020F0502020204030204"/>
              </a:rPr>
            </a:br>
            <a:endParaRPr lang="en-US" sz="900" dirty="0">
              <a:solidFill>
                <a:prstClr val="black"/>
              </a:solidFill>
              <a:latin typeface="Calibri" panose="020F0502020204030204"/>
            </a:endParaRPr>
          </a:p>
          <a:p>
            <a:pPr marL="291436" indent="-291436" defTabSz="932597">
              <a:buFont typeface="Arial" panose="020B0604020202020204" pitchFamily="34" charset="0"/>
              <a:buChar char="•"/>
            </a:pPr>
            <a:r>
              <a:rPr lang="en-US" sz="900" dirty="0">
                <a:solidFill>
                  <a:prstClr val="black"/>
                </a:solidFill>
                <a:latin typeface="Calibri" panose="020F0502020204030204"/>
              </a:rPr>
              <a:t>A container is an “instance” of a container image. A container image is a way to package an app or service </a:t>
            </a:r>
          </a:p>
          <a:p>
            <a:pPr defTabSz="932597"/>
            <a:r>
              <a:rPr lang="en-US" sz="900" dirty="0">
                <a:solidFill>
                  <a:prstClr val="black"/>
                </a:solidFill>
                <a:latin typeface="Calibri" panose="020F0502020204030204"/>
              </a:rPr>
              <a:t>     (like a snapshot) and deploy it in a reliable and reproducible way. </a:t>
            </a:r>
            <a:br>
              <a:rPr lang="en-US" sz="900" dirty="0">
                <a:solidFill>
                  <a:prstClr val="black"/>
                </a:solidFill>
                <a:latin typeface="Calibri" panose="020F0502020204030204"/>
              </a:rPr>
            </a:br>
            <a:endParaRPr lang="en-US" sz="900" dirty="0">
              <a:solidFill>
                <a:prstClr val="black"/>
              </a:solidFill>
              <a:latin typeface="Calibri" panose="020F0502020204030204"/>
            </a:endParaRPr>
          </a:p>
          <a:p>
            <a:pPr marL="291436" indent="-291436" defTabSz="932597">
              <a:buFont typeface="Arial" panose="020B0604020202020204" pitchFamily="34" charset="0"/>
              <a:buChar char="•"/>
            </a:pPr>
            <a:r>
              <a:rPr lang="en-US" sz="900" dirty="0">
                <a:solidFill>
                  <a:prstClr val="black"/>
                </a:solidFill>
                <a:latin typeface="Calibri" panose="020F0502020204030204"/>
              </a:rPr>
              <a:t>Containers are fast becoming the unit of deployment.</a:t>
            </a:r>
          </a:p>
          <a:p>
            <a:pPr marL="291436" indent="-291436" defTabSz="932597">
              <a:buFont typeface="Arial" panose="020B0604020202020204" pitchFamily="34" charset="0"/>
              <a:buChar char="•"/>
            </a:pPr>
            <a:endParaRPr lang="en-US" sz="900" dirty="0">
              <a:solidFill>
                <a:prstClr val="black"/>
              </a:solidFill>
              <a:latin typeface="Calibri" panose="020F0502020204030204"/>
            </a:endParaRPr>
          </a:p>
          <a:p>
            <a:pPr marL="291436" indent="-291436" defTabSz="932597">
              <a:buFont typeface="Arial" panose="020B0604020202020204" pitchFamily="34" charset="0"/>
              <a:buChar char="•"/>
            </a:pPr>
            <a:r>
              <a:rPr lang="en-US" sz="900" u="sng" dirty="0">
                <a:solidFill>
                  <a:prstClr val="black"/>
                </a:solidFill>
                <a:latin typeface="Calibri" panose="020F0502020204030204"/>
                <a:hlinkClick r:id="rId3"/>
              </a:rPr>
              <a:t>Docker</a:t>
            </a:r>
            <a:r>
              <a:rPr lang="en-US" sz="900" dirty="0">
                <a:solidFill>
                  <a:prstClr val="black"/>
                </a:solidFill>
                <a:latin typeface="Calibri" panose="020F0502020204030204"/>
              </a:rPr>
              <a:t> is an </a:t>
            </a:r>
            <a:r>
              <a:rPr lang="en-US" sz="900" u="sng" dirty="0">
                <a:solidFill>
                  <a:prstClr val="black"/>
                </a:solidFill>
                <a:latin typeface="Calibri" panose="020F0502020204030204"/>
                <a:hlinkClick r:id="rId4"/>
              </a:rPr>
              <a:t>open-source project</a:t>
            </a:r>
            <a:r>
              <a:rPr lang="en-US" sz="900" dirty="0">
                <a:solidFill>
                  <a:prstClr val="black"/>
                </a:solidFill>
                <a:latin typeface="Calibri" panose="020F0502020204030204"/>
              </a:rPr>
              <a:t> for automating the deployment of applications as portable, self-sufficient </a:t>
            </a:r>
            <a:br>
              <a:rPr lang="en-US" sz="900" dirty="0">
                <a:solidFill>
                  <a:prstClr val="black"/>
                </a:solidFill>
                <a:latin typeface="Calibri" panose="020F0502020204030204"/>
              </a:rPr>
            </a:br>
            <a:r>
              <a:rPr lang="en-US" sz="900" dirty="0">
                <a:solidFill>
                  <a:prstClr val="black"/>
                </a:solidFill>
                <a:latin typeface="Calibri" panose="020F0502020204030204"/>
              </a:rPr>
              <a:t>containers that can run on the cloud or on-premises.</a:t>
            </a:r>
          </a:p>
          <a:p>
            <a:pPr marL="291436" indent="-291436" defTabSz="932597">
              <a:buFont typeface="Arial" panose="020B0604020202020204" pitchFamily="34" charset="0"/>
              <a:buChar char="•"/>
            </a:pPr>
            <a:endParaRPr lang="en-US" sz="900" dirty="0">
              <a:solidFill>
                <a:prstClr val="black"/>
              </a:solidFill>
              <a:latin typeface="Calibri" panose="020F0502020204030204"/>
            </a:endParaRPr>
          </a:p>
          <a:p>
            <a:pPr marL="291436" indent="-291436" defTabSz="932597">
              <a:buFont typeface="Arial" panose="020B0604020202020204" pitchFamily="34" charset="0"/>
              <a:buChar char="•"/>
            </a:pPr>
            <a:r>
              <a:rPr lang="en-US" sz="900" dirty="0">
                <a:solidFill>
                  <a:prstClr val="black"/>
                </a:solidFill>
                <a:latin typeface="Calibri" panose="020F0502020204030204"/>
              </a:rPr>
              <a:t>Docker is also a </a:t>
            </a:r>
            <a:r>
              <a:rPr lang="en-US" sz="900" u="sng" dirty="0">
                <a:solidFill>
                  <a:prstClr val="black"/>
                </a:solidFill>
                <a:latin typeface="Calibri" panose="020F0502020204030204"/>
                <a:hlinkClick r:id="rId3"/>
              </a:rPr>
              <a:t>company</a:t>
            </a:r>
            <a:r>
              <a:rPr lang="en-US" sz="900" dirty="0">
                <a:solidFill>
                  <a:prstClr val="black"/>
                </a:solidFill>
                <a:latin typeface="Calibri" panose="020F0502020204030204"/>
              </a:rPr>
              <a:t> that promotes and evolves this technology, working in collaboration with cloud, </a:t>
            </a:r>
            <a:br>
              <a:rPr lang="en-US" sz="900" dirty="0">
                <a:solidFill>
                  <a:prstClr val="black"/>
                </a:solidFill>
                <a:latin typeface="Calibri" panose="020F0502020204030204"/>
              </a:rPr>
            </a:br>
            <a:r>
              <a:rPr lang="en-US" sz="900" dirty="0">
                <a:solidFill>
                  <a:prstClr val="black"/>
                </a:solidFill>
                <a:latin typeface="Calibri" panose="020F0502020204030204"/>
              </a:rPr>
              <a:t>Linux, and Windows vendors, including Microsoft.</a:t>
            </a:r>
          </a:p>
          <a:p>
            <a:pPr marL="291436" indent="-291436" defTabSz="932597">
              <a:buFont typeface="Arial" panose="020B0604020202020204" pitchFamily="34" charset="0"/>
              <a:buChar char="•"/>
            </a:pPr>
            <a:endParaRPr lang="en-US" sz="900" dirty="0">
              <a:solidFill>
                <a:prstClr val="black"/>
              </a:solidFill>
              <a:latin typeface="Calibri" panose="020F0502020204030204"/>
            </a:endParaRPr>
          </a:p>
          <a:p>
            <a:pPr marL="291436" indent="-291436" defTabSz="932597">
              <a:buFont typeface="Arial" panose="020B0604020202020204" pitchFamily="34" charset="0"/>
              <a:buChar char="•"/>
            </a:pPr>
            <a:endParaRPr lang="en-US" sz="900" dirty="0">
              <a:solidFill>
                <a:prstClr val="black"/>
              </a:solidFill>
              <a:latin typeface="Calibri" panose="020F0502020204030204"/>
            </a:endParaRPr>
          </a:p>
          <a:p>
            <a:endParaRPr lang="en-US" dirty="0"/>
          </a:p>
        </p:txBody>
      </p:sp>
      <p:sp>
        <p:nvSpPr>
          <p:cNvPr id="4" name="Header Placeholder 3"/>
          <p:cNvSpPr>
            <a:spLocks noGrp="1"/>
          </p:cNvSpPr>
          <p:nvPr>
            <p:ph type="hdr" sz="quarter" idx="10"/>
          </p:nvPr>
        </p:nvSpPr>
        <p:spPr/>
        <p:txBody>
          <a:bodyPr/>
          <a:lstStyle/>
          <a:p>
            <a:pPr defTabSz="932742">
              <a:defRPr/>
            </a:pPr>
            <a:r>
              <a:rPr lang="en-US">
                <a:solidFill>
                  <a:prstClr val="black"/>
                </a:solidFill>
              </a:rPr>
              <a:t>TechReady 23</a:t>
            </a:r>
            <a:endParaRPr lang="en-US" dirty="0">
              <a:solidFill>
                <a:prstClr val="black"/>
              </a:solidFill>
            </a:endParaRPr>
          </a:p>
        </p:txBody>
      </p:sp>
      <p:sp>
        <p:nvSpPr>
          <p:cNvPr id="5" name="Footer Placeholder 4"/>
          <p:cNvSpPr>
            <a:spLocks noGrp="1"/>
          </p:cNvSpPr>
          <p:nvPr>
            <p:ph type="ftr" sz="quarter" idx="11"/>
          </p:nvPr>
        </p:nvSpPr>
        <p:spPr/>
        <p:txBody>
          <a:bodyPr/>
          <a:lstStyle/>
          <a:p>
            <a:pPr defTabSz="914099" eaLnBrk="0" hangingPunct="0">
              <a:defRPr/>
            </a:pPr>
            <a:r>
              <a:rPr lang="en-US" sz="400">
                <a:gradFill>
                  <a:gsLst>
                    <a:gs pos="0">
                      <a:prstClr val="black"/>
                    </a:gs>
                    <a:gs pos="100000">
                      <a:prstClr val="black"/>
                    </a:gs>
                  </a:gsLst>
                  <a:lin ang="5400000" scaled="0"/>
                </a:gradFill>
                <a:latin typeface="Segoe UI" pitchFamily="34" charset="0"/>
                <a:ea typeface="Segoe UI" pitchFamily="34" charset="0"/>
                <a:cs typeface="Segoe UI" pitchFamily="34" charset="0"/>
              </a:rPr>
              <a:t>© 2016 Microsoft Corporation. All rights reserved. MICROSOFT MAKES NO WARRANTIES, EXPRESS, IMPLIED OR STATUTORY, AS TO THE INFORMATION IN THIS PRESENTATION.</a:t>
            </a:r>
            <a:endParaRPr lang="en-US" sz="400" dirty="0">
              <a:gradFill>
                <a:gsLst>
                  <a:gs pos="0">
                    <a:prstClr val="black"/>
                  </a:gs>
                  <a:gs pos="100000">
                    <a:prstClr val="black"/>
                  </a:gs>
                </a:gsLst>
                <a:lin ang="5400000" scaled="0"/>
              </a:gradFill>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pPr defTabSz="932742">
              <a:defRPr/>
            </a:pPr>
            <a:fld id="{38EEC551-8CDA-4EB6-89BB-2A86C9F091C8}" type="datetime8">
              <a:rPr lang="en-US" smtClean="0">
                <a:solidFill>
                  <a:prstClr val="black"/>
                </a:solidFill>
              </a:rPr>
              <a:pPr defTabSz="932742">
                <a:defRPr/>
              </a:pPr>
              <a:t>9/28/2018 8:49 AM</a:t>
            </a:fld>
            <a:endParaRPr lang="en-US" dirty="0">
              <a:solidFill>
                <a:prstClr val="black"/>
              </a:solidFill>
            </a:endParaRPr>
          </a:p>
        </p:txBody>
      </p:sp>
      <p:sp>
        <p:nvSpPr>
          <p:cNvPr id="7" name="Slide Number Placeholder 6"/>
          <p:cNvSpPr>
            <a:spLocks noGrp="1"/>
          </p:cNvSpPr>
          <p:nvPr>
            <p:ph type="sldNum" sz="quarter" idx="13"/>
          </p:nvPr>
        </p:nvSpPr>
        <p:spPr/>
        <p:txBody>
          <a:bodyPr/>
          <a:lstStyle/>
          <a:p>
            <a:pPr defTabSz="932742">
              <a:defRPr/>
            </a:pPr>
            <a:fld id="{B4008EB6-D09E-4580-8CD6-DDB14511944F}" type="slidenum">
              <a:rPr lang="en-US" smtClean="0">
                <a:solidFill>
                  <a:prstClr val="black"/>
                </a:solidFill>
              </a:rPr>
              <a:pPr defTabSz="932742">
                <a:defRPr/>
              </a:pPr>
              <a:t>56</a:t>
            </a:fld>
            <a:endParaRPr lang="en-US" dirty="0">
              <a:solidFill>
                <a:prstClr val="black"/>
              </a:solidFill>
            </a:endParaRPr>
          </a:p>
        </p:txBody>
      </p:sp>
    </p:spTree>
    <p:extLst>
      <p:ext uri="{BB962C8B-B14F-4D97-AF65-F5344CB8AC3E}">
        <p14:creationId xmlns:p14="http://schemas.microsoft.com/office/powerpoint/2010/main" val="2742327147"/>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32742" rtl="0" eaLnBrk="1" fontAlgn="auto" latinLnBrk="0" hangingPunct="1">
              <a:lnSpc>
                <a:spcPct val="90000"/>
              </a:lnSpc>
              <a:spcBef>
                <a:spcPts val="0"/>
              </a:spcBef>
              <a:spcAft>
                <a:spcPts val="340"/>
              </a:spcAft>
              <a:buClrTx/>
              <a:buSzTx/>
              <a:buFontTx/>
              <a:buNone/>
              <a:tabLst/>
              <a:defRPr/>
            </a:pPr>
            <a:r>
              <a:rPr lang="en-US" dirty="0"/>
              <a:t>LIFT &amp;SHIFT scenarios</a:t>
            </a:r>
          </a:p>
          <a:p>
            <a:pPr marL="171450" indent="-171450">
              <a:buFontTx/>
              <a:buChar char="-"/>
            </a:pPr>
            <a:r>
              <a:rPr lang="en-US" dirty="0"/>
              <a:t>Number of pulls for these containers…. If it supports our story </a:t>
            </a:r>
            <a:r>
              <a:rPr lang="en-US" dirty="0">
                <a:sym typeface="Wingdings" panose="05000000000000000000" pitchFamily="2" charset="2"/>
              </a:rPr>
              <a:t></a:t>
            </a:r>
          </a:p>
          <a:p>
            <a:pPr marL="171450" indent="-171450">
              <a:buFontTx/>
              <a:buChar char="-"/>
            </a:pPr>
            <a:endParaRPr lang="en-US" dirty="0">
              <a:sym typeface="Wingdings" panose="05000000000000000000" pitchFamily="2" charset="2"/>
            </a:endParaRPr>
          </a:p>
          <a:p>
            <a:pPr marL="171450" indent="-171450">
              <a:buFontTx/>
              <a:buChar char="-"/>
            </a:pPr>
            <a:endParaRPr lang="en-US" dirty="0"/>
          </a:p>
        </p:txBody>
      </p:sp>
      <p:sp>
        <p:nvSpPr>
          <p:cNvPr id="4" name="Header Placeholder 3"/>
          <p:cNvSpPr>
            <a:spLocks noGrp="1"/>
          </p:cNvSpPr>
          <p:nvPr>
            <p:ph type="hdr" sz="quarter" idx="10"/>
          </p:nvPr>
        </p:nvSpPr>
        <p:spPr/>
        <p:txBody>
          <a:bodyPr/>
          <a:lstStyle/>
          <a:p>
            <a:pPr defTabSz="932742">
              <a:defRPr/>
            </a:pPr>
            <a:r>
              <a:rPr lang="en-US">
                <a:solidFill>
                  <a:prstClr val="black"/>
                </a:solidFill>
              </a:rPr>
              <a:t>TechReady 23</a:t>
            </a:r>
            <a:endParaRPr lang="en-US" dirty="0">
              <a:solidFill>
                <a:prstClr val="black"/>
              </a:solidFill>
            </a:endParaRPr>
          </a:p>
        </p:txBody>
      </p:sp>
      <p:sp>
        <p:nvSpPr>
          <p:cNvPr id="5" name="Footer Placeholder 4"/>
          <p:cNvSpPr>
            <a:spLocks noGrp="1"/>
          </p:cNvSpPr>
          <p:nvPr>
            <p:ph type="ftr" sz="quarter" idx="11"/>
          </p:nvPr>
        </p:nvSpPr>
        <p:spPr/>
        <p:txBody>
          <a:bodyPr/>
          <a:lstStyle/>
          <a:p>
            <a:pPr defTabSz="914099" eaLnBrk="0" hangingPunct="0">
              <a:defRPr/>
            </a:pPr>
            <a:r>
              <a:rPr lang="en-US" sz="400">
                <a:gradFill>
                  <a:gsLst>
                    <a:gs pos="0">
                      <a:prstClr val="black"/>
                    </a:gs>
                    <a:gs pos="100000">
                      <a:prstClr val="black"/>
                    </a:gs>
                  </a:gsLst>
                  <a:lin ang="5400000" scaled="0"/>
                </a:gradFill>
                <a:latin typeface="Segoe UI" pitchFamily="34" charset="0"/>
                <a:ea typeface="Segoe UI" pitchFamily="34" charset="0"/>
                <a:cs typeface="Segoe UI" pitchFamily="34" charset="0"/>
              </a:rPr>
              <a:t>© 2016 Microsoft Corporation. All rights reserved. MICROSOFT MAKES NO WARRANTIES, EXPRESS, IMPLIED OR STATUTORY, AS TO THE INFORMATION IN THIS PRESENTATION.</a:t>
            </a:r>
            <a:endParaRPr lang="en-US" sz="400" dirty="0">
              <a:gradFill>
                <a:gsLst>
                  <a:gs pos="0">
                    <a:prstClr val="black"/>
                  </a:gs>
                  <a:gs pos="100000">
                    <a:prstClr val="black"/>
                  </a:gs>
                </a:gsLst>
                <a:lin ang="5400000" scaled="0"/>
              </a:gradFill>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pPr defTabSz="932742">
              <a:defRPr/>
            </a:pPr>
            <a:fld id="{38EEC551-8CDA-4EB6-89BB-2A86C9F091C8}" type="datetime8">
              <a:rPr lang="en-US" smtClean="0">
                <a:solidFill>
                  <a:prstClr val="black"/>
                </a:solidFill>
              </a:rPr>
              <a:pPr defTabSz="932742">
                <a:defRPr/>
              </a:pPr>
              <a:t>9/28/2018 8:49 AM</a:t>
            </a:fld>
            <a:endParaRPr lang="en-US" dirty="0">
              <a:solidFill>
                <a:prstClr val="black"/>
              </a:solidFill>
            </a:endParaRPr>
          </a:p>
        </p:txBody>
      </p:sp>
      <p:sp>
        <p:nvSpPr>
          <p:cNvPr id="7" name="Slide Number Placeholder 6"/>
          <p:cNvSpPr>
            <a:spLocks noGrp="1"/>
          </p:cNvSpPr>
          <p:nvPr>
            <p:ph type="sldNum" sz="quarter" idx="13"/>
          </p:nvPr>
        </p:nvSpPr>
        <p:spPr/>
        <p:txBody>
          <a:bodyPr/>
          <a:lstStyle/>
          <a:p>
            <a:pPr defTabSz="932742">
              <a:defRPr/>
            </a:pPr>
            <a:fld id="{B4008EB6-D09E-4580-8CD6-DDB14511944F}" type="slidenum">
              <a:rPr lang="en-US" smtClean="0">
                <a:solidFill>
                  <a:prstClr val="black"/>
                </a:solidFill>
              </a:rPr>
              <a:pPr defTabSz="932742">
                <a:defRPr/>
              </a:pPr>
              <a:t>57</a:t>
            </a:fld>
            <a:endParaRPr lang="en-US" dirty="0">
              <a:solidFill>
                <a:prstClr val="black"/>
              </a:solidFill>
            </a:endParaRPr>
          </a:p>
        </p:txBody>
      </p:sp>
    </p:spTree>
    <p:extLst>
      <p:ext uri="{BB962C8B-B14F-4D97-AF65-F5344CB8AC3E}">
        <p14:creationId xmlns:p14="http://schemas.microsoft.com/office/powerpoint/2010/main" val="4267764589"/>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endParaRPr lang="en-US" dirty="0"/>
          </a:p>
          <a:p>
            <a:endParaRPr lang="en-US" dirty="0"/>
          </a:p>
          <a:p>
            <a:pPr marL="0" marR="0" lvl="0" indent="0" algn="l" defTabSz="932742" rtl="0" eaLnBrk="1" fontAlgn="auto" latinLnBrk="0" hangingPunct="1">
              <a:lnSpc>
                <a:spcPct val="90000"/>
              </a:lnSpc>
              <a:spcBef>
                <a:spcPts val="0"/>
              </a:spcBef>
              <a:spcAft>
                <a:spcPts val="340"/>
              </a:spcAft>
              <a:buClrTx/>
              <a:buSzTx/>
              <a:buFontTx/>
              <a:buNone/>
              <a:tabLst/>
              <a:defRPr/>
            </a:pPr>
            <a:r>
              <a:rPr lang="en-US" sz="900" b="0" i="0" kern="1200" dirty="0">
                <a:solidFill>
                  <a:schemeClr val="tx1"/>
                </a:solidFill>
                <a:effectLst/>
                <a:latin typeface="Segoe UI Light" pitchFamily="34" charset="0"/>
                <a:ea typeface="+mn-ea"/>
                <a:cs typeface="+mn-cs"/>
              </a:rPr>
              <a:t>Run container applications on Azure Batch:</a:t>
            </a:r>
          </a:p>
          <a:p>
            <a:pPr marL="0" marR="0" lvl="0" indent="0" algn="l" defTabSz="932742" rtl="0" eaLnBrk="1" fontAlgn="auto" latinLnBrk="0" hangingPunct="1">
              <a:lnSpc>
                <a:spcPct val="90000"/>
              </a:lnSpc>
              <a:spcBef>
                <a:spcPts val="0"/>
              </a:spcBef>
              <a:spcAft>
                <a:spcPts val="340"/>
              </a:spcAft>
              <a:buClrTx/>
              <a:buSzTx/>
              <a:buFontTx/>
              <a:buNone/>
              <a:tabLst/>
              <a:defRPr/>
            </a:pPr>
            <a:r>
              <a:rPr lang="en-US" sz="900" b="0" i="0" kern="1200" dirty="0">
                <a:solidFill>
                  <a:schemeClr val="tx1"/>
                </a:solidFill>
                <a:effectLst/>
                <a:latin typeface="Segoe UI Light" pitchFamily="34" charset="0"/>
                <a:ea typeface="+mn-ea"/>
                <a:cs typeface="+mn-cs"/>
              </a:rPr>
              <a:t>https://docs.microsoft.com/en-us/azure/batch/batch-docker-container-workloads</a:t>
            </a:r>
          </a:p>
          <a:p>
            <a:endParaRPr lang="en-US" dirty="0"/>
          </a:p>
        </p:txBody>
      </p:sp>
      <p:sp>
        <p:nvSpPr>
          <p:cNvPr id="4" name="Header Placeholder 3"/>
          <p:cNvSpPr>
            <a:spLocks noGrp="1"/>
          </p:cNvSpPr>
          <p:nvPr>
            <p:ph type="hdr" sz="quarter" idx="10"/>
          </p:nvPr>
        </p:nvSpPr>
        <p:spPr/>
        <p:txBody>
          <a:bodyPr/>
          <a:lstStyle/>
          <a:p>
            <a:pPr defTabSz="932742">
              <a:defRPr/>
            </a:pPr>
            <a:endParaRPr lang="en-US" dirty="0">
              <a:solidFill>
                <a:prstClr val="black"/>
              </a:solidFill>
            </a:endParaRPr>
          </a:p>
        </p:txBody>
      </p:sp>
      <p:sp>
        <p:nvSpPr>
          <p:cNvPr id="5" name="Footer Placeholder 4"/>
          <p:cNvSpPr>
            <a:spLocks noGrp="1"/>
          </p:cNvSpPr>
          <p:nvPr>
            <p:ph type="ftr" sz="quarter" idx="11"/>
          </p:nvPr>
        </p:nvSpPr>
        <p:spPr/>
        <p:txBody>
          <a:bodyPr/>
          <a:lstStyle/>
          <a:p>
            <a:pPr defTabSz="914099" eaLnBrk="0" hangingPunct="0">
              <a:defRPr/>
            </a:pPr>
            <a:r>
              <a:rPr lang="en-US" sz="400">
                <a:gradFill>
                  <a:gsLst>
                    <a:gs pos="0">
                      <a:prstClr val="black"/>
                    </a:gs>
                    <a:gs pos="100000">
                      <a:prstClr val="black"/>
                    </a:gs>
                  </a:gsLst>
                  <a:lin ang="5400000" scaled="0"/>
                </a:gradFill>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endParaRPr lang="en-US" sz="400" dirty="0">
              <a:gradFill>
                <a:gsLst>
                  <a:gs pos="0">
                    <a:prstClr val="black"/>
                  </a:gs>
                  <a:gs pos="100000">
                    <a:prstClr val="black"/>
                  </a:gs>
                </a:gsLst>
                <a:lin ang="5400000" scaled="0"/>
              </a:gradFill>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pPr defTabSz="932742">
              <a:defRPr/>
            </a:pPr>
            <a:fld id="{D18B56EA-E28F-4F92-9F16-7A6F2501B303}" type="datetime8">
              <a:rPr lang="en-US" smtClean="0">
                <a:solidFill>
                  <a:prstClr val="black"/>
                </a:solidFill>
              </a:rPr>
              <a:pPr defTabSz="932742">
                <a:defRPr/>
              </a:pPr>
              <a:t>9/28/2018 8:49 AM</a:t>
            </a:fld>
            <a:endParaRPr lang="en-US" dirty="0">
              <a:solidFill>
                <a:prstClr val="black"/>
              </a:solidFill>
            </a:endParaRPr>
          </a:p>
        </p:txBody>
      </p:sp>
      <p:sp>
        <p:nvSpPr>
          <p:cNvPr id="7" name="Slide Number Placeholder 6"/>
          <p:cNvSpPr>
            <a:spLocks noGrp="1"/>
          </p:cNvSpPr>
          <p:nvPr>
            <p:ph type="sldNum" sz="quarter" idx="13"/>
          </p:nvPr>
        </p:nvSpPr>
        <p:spPr/>
        <p:txBody>
          <a:bodyPr/>
          <a:lstStyle/>
          <a:p>
            <a:pPr defTabSz="932742">
              <a:defRPr/>
            </a:pPr>
            <a:fld id="{B4008EB6-D09E-4580-8CD6-DDB14511944F}" type="slidenum">
              <a:rPr lang="en-US" smtClean="0">
                <a:solidFill>
                  <a:prstClr val="black"/>
                </a:solidFill>
              </a:rPr>
              <a:pPr defTabSz="932742">
                <a:defRPr/>
              </a:pPr>
              <a:t>59</a:t>
            </a:fld>
            <a:endParaRPr lang="en-US" dirty="0">
              <a:solidFill>
                <a:prstClr val="black"/>
              </a:solidFill>
            </a:endParaRPr>
          </a:p>
        </p:txBody>
      </p:sp>
    </p:spTree>
    <p:extLst>
      <p:ext uri="{BB962C8B-B14F-4D97-AF65-F5344CB8AC3E}">
        <p14:creationId xmlns:p14="http://schemas.microsoft.com/office/powerpoint/2010/main" val="1051018564"/>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pPr rtl="0" eaLnBrk="1" fontAlgn="t" latinLnBrk="0" hangingPunct="1"/>
            <a:r>
              <a:rPr lang="en-US" sz="900" b="1" i="0" u="none" strike="noStrike" kern="1200" dirty="0">
                <a:solidFill>
                  <a:schemeClr val="tx1"/>
                </a:solidFill>
                <a:effectLst/>
                <a:latin typeface="Segoe UI Light" pitchFamily="34" charset="0"/>
                <a:ea typeface="+mn-ea"/>
                <a:cs typeface="+mn-cs"/>
              </a:rPr>
              <a:t>Service Sweet</a:t>
            </a:r>
            <a:r>
              <a:rPr lang="en-US" sz="900" b="1" i="0" u="none" strike="noStrike" kern="1200" baseline="0" dirty="0">
                <a:solidFill>
                  <a:schemeClr val="tx1"/>
                </a:solidFill>
                <a:effectLst/>
                <a:latin typeface="Segoe UI Light" pitchFamily="34" charset="0"/>
                <a:ea typeface="+mn-ea"/>
                <a:cs typeface="+mn-cs"/>
              </a:rPr>
              <a:t> spot</a:t>
            </a:r>
            <a:endParaRPr lang="en-US" sz="900" b="0" i="0" u="none" strike="noStrike" kern="1200" dirty="0">
              <a:solidFill>
                <a:schemeClr val="tx1"/>
              </a:solidFill>
              <a:effectLst/>
              <a:latin typeface="Segoe UI Light" pitchFamily="34" charset="0"/>
              <a:ea typeface="+mn-ea"/>
              <a:cs typeface="+mn-cs"/>
            </a:endParaRPr>
          </a:p>
          <a:p>
            <a:pPr rtl="0" eaLnBrk="1" fontAlgn="t" latinLnBrk="0" hangingPunct="1"/>
            <a:endParaRPr lang="en-US" sz="900" b="0" i="0" u="none" strike="noStrike" kern="1200" dirty="0">
              <a:solidFill>
                <a:schemeClr val="tx1"/>
              </a:solidFill>
              <a:effectLst/>
              <a:latin typeface="Segoe UI Light" pitchFamily="34" charset="0"/>
              <a:ea typeface="+mn-ea"/>
              <a:cs typeface="+mn-cs"/>
            </a:endParaRPr>
          </a:p>
          <a:p>
            <a:pPr rtl="0" eaLnBrk="1" fontAlgn="t" latinLnBrk="0" hangingPunct="1"/>
            <a:r>
              <a:rPr lang="en-US" sz="900" b="0" i="0" u="none" strike="noStrike" kern="1200" dirty="0">
                <a:solidFill>
                  <a:schemeClr val="tx1"/>
                </a:solidFill>
                <a:effectLst/>
                <a:latin typeface="Segoe UI Light" pitchFamily="34" charset="0"/>
                <a:ea typeface="+mn-ea"/>
                <a:cs typeface="+mn-cs"/>
              </a:rPr>
              <a:t>Azure Container Instances</a:t>
            </a:r>
          </a:p>
          <a:p>
            <a:pPr rtl="0" eaLnBrk="1" fontAlgn="t" latinLnBrk="0" hangingPunct="1"/>
            <a:r>
              <a:rPr lang="en-US" sz="900" b="0" i="0" u="none" strike="noStrike" kern="1200" dirty="0">
                <a:solidFill>
                  <a:schemeClr val="tx1"/>
                </a:solidFill>
                <a:effectLst/>
                <a:latin typeface="Segoe UI Light" pitchFamily="34" charset="0"/>
                <a:ea typeface="+mn-ea"/>
                <a:cs typeface="+mn-cs"/>
              </a:rPr>
              <a:t>Run individual containers with no VM management</a:t>
            </a:r>
          </a:p>
          <a:p>
            <a:pPr rtl="0" eaLnBrk="1" fontAlgn="t" latinLnBrk="0" hangingPunct="1"/>
            <a:endParaRPr lang="en-US" sz="900" b="0" i="0" u="none" strike="noStrike" kern="1200" dirty="0">
              <a:solidFill>
                <a:schemeClr val="tx1"/>
              </a:solidFill>
              <a:effectLst/>
              <a:latin typeface="Segoe UI Light" pitchFamily="34" charset="0"/>
              <a:ea typeface="+mn-ea"/>
              <a:cs typeface="+mn-cs"/>
            </a:endParaRPr>
          </a:p>
          <a:p>
            <a:pPr rtl="0" eaLnBrk="1" fontAlgn="t" latinLnBrk="0" hangingPunct="1"/>
            <a:endParaRPr lang="en-US" sz="900" b="0" i="0" u="none" strike="noStrike" kern="1200" dirty="0">
              <a:solidFill>
                <a:schemeClr val="tx1"/>
              </a:solidFill>
              <a:effectLst/>
              <a:latin typeface="Segoe UI Light" pitchFamily="34" charset="0"/>
              <a:ea typeface="+mn-ea"/>
              <a:cs typeface="+mn-cs"/>
            </a:endParaRPr>
          </a:p>
          <a:p>
            <a:pPr rtl="0" eaLnBrk="1" fontAlgn="t" latinLnBrk="0" hangingPunct="1"/>
            <a:r>
              <a:rPr lang="en-US" sz="900" b="0" i="0" u="none" strike="noStrike" kern="1200" dirty="0">
                <a:solidFill>
                  <a:schemeClr val="tx1"/>
                </a:solidFill>
                <a:effectLst/>
                <a:latin typeface="Segoe UI Light" pitchFamily="34" charset="0"/>
                <a:ea typeface="+mn-ea"/>
                <a:cs typeface="+mn-cs"/>
              </a:rPr>
              <a:t>Azure Web</a:t>
            </a:r>
            <a:r>
              <a:rPr lang="en-US" sz="900" b="0" i="0" u="none" strike="noStrike" kern="1200" baseline="0" dirty="0">
                <a:solidFill>
                  <a:schemeClr val="tx1"/>
                </a:solidFill>
                <a:effectLst/>
                <a:latin typeface="Segoe UI Light" pitchFamily="34" charset="0"/>
                <a:ea typeface="+mn-ea"/>
                <a:cs typeface="+mn-cs"/>
              </a:rPr>
              <a:t> Apps</a:t>
            </a:r>
            <a:endParaRPr lang="en-US" sz="900" b="0" i="0" u="none" strike="noStrike" kern="1200" dirty="0">
              <a:solidFill>
                <a:schemeClr val="tx1"/>
              </a:solidFill>
              <a:effectLst/>
              <a:latin typeface="Segoe UI Light" pitchFamily="34" charset="0"/>
              <a:ea typeface="+mn-ea"/>
              <a:cs typeface="+mn-cs"/>
            </a:endParaRPr>
          </a:p>
          <a:p>
            <a:pPr rtl="0" eaLnBrk="1" fontAlgn="t" latinLnBrk="0" hangingPunct="1"/>
            <a:r>
              <a:rPr lang="en-US" sz="900" b="0" i="0" u="none" strike="noStrike" kern="1200" dirty="0">
                <a:solidFill>
                  <a:schemeClr val="tx1"/>
                </a:solidFill>
                <a:effectLst/>
                <a:latin typeface="Segoe UI Light" pitchFamily="34" charset="0"/>
                <a:ea typeface="+mn-ea"/>
                <a:cs typeface="+mn-cs"/>
              </a:rPr>
              <a:t>Deploy scalable</a:t>
            </a:r>
            <a:r>
              <a:rPr lang="en-US" sz="900" b="0" i="0" u="none" strike="noStrike" kern="1200" baseline="0" dirty="0">
                <a:solidFill>
                  <a:schemeClr val="tx1"/>
                </a:solidFill>
                <a:effectLst/>
                <a:latin typeface="Segoe UI Light" pitchFamily="34" charset="0"/>
                <a:ea typeface="+mn-ea"/>
                <a:cs typeface="+mn-cs"/>
              </a:rPr>
              <a:t> web apps and services using containers</a:t>
            </a:r>
          </a:p>
          <a:p>
            <a:pPr rtl="0" eaLnBrk="1" fontAlgn="t" latinLnBrk="0" hangingPunct="1"/>
            <a:endParaRPr lang="en-US" sz="900" b="0" i="0" u="none" strike="noStrike" kern="1200" dirty="0">
              <a:solidFill>
                <a:schemeClr val="tx1"/>
              </a:solidFill>
              <a:effectLst/>
              <a:latin typeface="Segoe UI Light" pitchFamily="34" charset="0"/>
              <a:ea typeface="+mn-ea"/>
              <a:cs typeface="+mn-cs"/>
            </a:endParaRPr>
          </a:p>
          <a:p>
            <a:pPr rtl="0" eaLnBrk="1" fontAlgn="t" latinLnBrk="0" hangingPunct="1"/>
            <a:r>
              <a:rPr lang="en-US" sz="900" b="0" i="0" u="none" strike="noStrike" kern="1200" dirty="0">
                <a:solidFill>
                  <a:schemeClr val="tx1"/>
                </a:solidFill>
                <a:effectLst/>
                <a:latin typeface="Segoe UI Light" pitchFamily="34" charset="0"/>
                <a:ea typeface="+mn-ea"/>
                <a:cs typeface="+mn-cs"/>
              </a:rPr>
              <a:t>Service Fabric</a:t>
            </a:r>
          </a:p>
          <a:p>
            <a:pPr rtl="0" eaLnBrk="1" fontAlgn="t" latinLnBrk="0" hangingPunct="1"/>
            <a:r>
              <a:rPr lang="en-US" sz="900" b="0" i="0" u="none" strike="noStrike" kern="1200" dirty="0">
                <a:solidFill>
                  <a:schemeClr val="tx1"/>
                </a:solidFill>
                <a:effectLst/>
                <a:latin typeface="Segoe UI Light" pitchFamily="34" charset="0"/>
                <a:ea typeface="+mn-ea"/>
                <a:cs typeface="+mn-cs"/>
              </a:rPr>
              <a:t>Build microservice</a:t>
            </a:r>
            <a:r>
              <a:rPr lang="en-US" sz="900" b="0" i="0" u="none" strike="noStrike" kern="1200" baseline="0" dirty="0">
                <a:solidFill>
                  <a:schemeClr val="tx1"/>
                </a:solidFill>
                <a:effectLst/>
                <a:latin typeface="Segoe UI Light" pitchFamily="34" charset="0"/>
                <a:ea typeface="+mn-ea"/>
                <a:cs typeface="+mn-cs"/>
              </a:rPr>
              <a:t> applications packaged in containers</a:t>
            </a:r>
          </a:p>
          <a:p>
            <a:pPr rtl="0" eaLnBrk="1" fontAlgn="t" latinLnBrk="0" hangingPunct="1"/>
            <a:endParaRPr lang="en-US" sz="900" b="0" i="0" u="none" strike="noStrike" kern="1200" dirty="0">
              <a:solidFill>
                <a:schemeClr val="tx1"/>
              </a:solidFill>
              <a:effectLst/>
              <a:latin typeface="Segoe UI Light" pitchFamily="34" charset="0"/>
              <a:ea typeface="+mn-ea"/>
              <a:cs typeface="+mn-cs"/>
            </a:endParaRPr>
          </a:p>
          <a:p>
            <a:pPr rtl="0" eaLnBrk="1" fontAlgn="t" latinLnBrk="0" hangingPunct="1"/>
            <a:r>
              <a:rPr lang="en-US" sz="900" b="0" i="0" u="none" strike="noStrike" kern="1200" dirty="0">
                <a:solidFill>
                  <a:schemeClr val="tx1"/>
                </a:solidFill>
                <a:effectLst/>
                <a:latin typeface="Segoe UI Light" pitchFamily="34" charset="0"/>
                <a:ea typeface="+mn-ea"/>
                <a:cs typeface="+mn-cs"/>
              </a:rPr>
              <a:t>Azure Container</a:t>
            </a:r>
            <a:r>
              <a:rPr lang="en-US" sz="900" b="0" i="0" u="none" strike="noStrike" kern="1200" baseline="0" dirty="0">
                <a:solidFill>
                  <a:schemeClr val="tx1"/>
                </a:solidFill>
                <a:effectLst/>
                <a:latin typeface="Segoe UI Light" pitchFamily="34" charset="0"/>
                <a:ea typeface="+mn-ea"/>
                <a:cs typeface="+mn-cs"/>
              </a:rPr>
              <a:t> Service (AKS)</a:t>
            </a:r>
            <a:endParaRPr lang="en-US" sz="900" b="0" i="0" u="none" strike="noStrike" kern="1200" dirty="0">
              <a:solidFill>
                <a:schemeClr val="tx1"/>
              </a:solidFill>
              <a:effectLst/>
              <a:latin typeface="Segoe UI Light" pitchFamily="34" charset="0"/>
              <a:ea typeface="+mn-ea"/>
              <a:cs typeface="+mn-cs"/>
            </a:endParaRPr>
          </a:p>
          <a:p>
            <a:pPr rtl="0" eaLnBrk="1" fontAlgn="t" latinLnBrk="0" hangingPunct="1"/>
            <a:r>
              <a:rPr lang="en-US" sz="900" b="0" i="0" u="none" strike="noStrike" kern="1200" dirty="0">
                <a:solidFill>
                  <a:schemeClr val="tx1"/>
                </a:solidFill>
                <a:effectLst/>
                <a:latin typeface="Segoe UI Light" pitchFamily="34" charset="0"/>
                <a:ea typeface="+mn-ea"/>
                <a:cs typeface="+mn-cs"/>
              </a:rPr>
              <a:t>Use leading OSS orchestrator and associated CNCF tools to deploy and manage containers</a:t>
            </a:r>
          </a:p>
          <a:p>
            <a:pPr rtl="0" eaLnBrk="1" fontAlgn="t" latinLnBrk="0" hangingPunct="1"/>
            <a:endParaRPr lang="en-US" sz="900" b="0" i="0" u="none" strike="noStrike" kern="1200" dirty="0">
              <a:solidFill>
                <a:schemeClr val="tx1"/>
              </a:solidFill>
              <a:effectLst/>
              <a:latin typeface="Segoe UI Light" pitchFamily="34" charset="0"/>
              <a:ea typeface="+mn-ea"/>
              <a:cs typeface="+mn-cs"/>
            </a:endParaRPr>
          </a:p>
          <a:p>
            <a:pPr rtl="0" eaLnBrk="1" fontAlgn="t" latinLnBrk="0" hangingPunct="1"/>
            <a:r>
              <a:rPr lang="en-US" sz="900" b="0" i="0" u="none" strike="noStrike" kern="1200" dirty="0">
                <a:solidFill>
                  <a:schemeClr val="tx1"/>
                </a:solidFill>
                <a:effectLst/>
                <a:latin typeface="Segoe UI Light" pitchFamily="34" charset="0"/>
                <a:ea typeface="+mn-ea"/>
                <a:cs typeface="+mn-cs"/>
              </a:rPr>
              <a:t>Azure</a:t>
            </a:r>
            <a:r>
              <a:rPr lang="en-US" sz="900" b="0" i="0" u="none" strike="noStrike" kern="1200" baseline="0" dirty="0">
                <a:solidFill>
                  <a:schemeClr val="tx1"/>
                </a:solidFill>
                <a:effectLst/>
                <a:latin typeface="Segoe UI Light" pitchFamily="34" charset="0"/>
                <a:ea typeface="+mn-ea"/>
                <a:cs typeface="+mn-cs"/>
              </a:rPr>
              <a:t> Batch</a:t>
            </a:r>
            <a:endParaRPr lang="en-US" sz="900" b="0" i="0" u="none" strike="noStrike" kern="1200" dirty="0">
              <a:solidFill>
                <a:schemeClr val="tx1"/>
              </a:solidFill>
              <a:effectLst/>
              <a:latin typeface="Segoe UI Light" pitchFamily="34" charset="0"/>
              <a:ea typeface="+mn-ea"/>
              <a:cs typeface="+mn-cs"/>
            </a:endParaRPr>
          </a:p>
          <a:p>
            <a:pPr rtl="0" eaLnBrk="1" fontAlgn="t" latinLnBrk="0" hangingPunct="1"/>
            <a:r>
              <a:rPr lang="en-US" sz="900" b="0" i="0" u="none" strike="noStrike" kern="1200" dirty="0">
                <a:solidFill>
                  <a:schemeClr val="tx1"/>
                </a:solidFill>
                <a:effectLst/>
                <a:latin typeface="Segoe UI Light" pitchFamily="34" charset="0"/>
                <a:ea typeface="+mn-ea"/>
                <a:cs typeface="+mn-cs"/>
              </a:rPr>
              <a:t>Schedule</a:t>
            </a:r>
            <a:r>
              <a:rPr lang="en-US" sz="900" b="0" i="0" u="none" strike="noStrike" kern="1200" baseline="0" dirty="0">
                <a:solidFill>
                  <a:schemeClr val="tx1"/>
                </a:solidFill>
                <a:effectLst/>
                <a:latin typeface="Segoe UI Light" pitchFamily="34" charset="0"/>
                <a:ea typeface="+mn-ea"/>
                <a:cs typeface="+mn-cs"/>
              </a:rPr>
              <a:t> large scale batch processes deployed in containers</a:t>
            </a:r>
          </a:p>
          <a:p>
            <a:pPr rtl="0" eaLnBrk="1" fontAlgn="t" latinLnBrk="0" hangingPunct="1"/>
            <a:endParaRPr lang="en-US" sz="900" b="0" i="0" u="none" strike="noStrike" kern="1200" dirty="0">
              <a:solidFill>
                <a:schemeClr val="tx1"/>
              </a:solidFill>
              <a:effectLst/>
              <a:latin typeface="Segoe UI Light" pitchFamily="34" charset="0"/>
              <a:ea typeface="+mn-ea"/>
              <a:cs typeface="+mn-cs"/>
            </a:endParaRPr>
          </a:p>
        </p:txBody>
      </p:sp>
      <p:sp>
        <p:nvSpPr>
          <p:cNvPr id="4" name="Header Placeholder 3"/>
          <p:cNvSpPr>
            <a:spLocks noGrp="1"/>
          </p:cNvSpPr>
          <p:nvPr>
            <p:ph type="hdr" sz="quarter" idx="10"/>
          </p:nvPr>
        </p:nvSpPr>
        <p:spPr/>
        <p:txBody>
          <a:bodyPr/>
          <a:lstStyle/>
          <a:p>
            <a:pPr defTabSz="932742">
              <a:defRPr/>
            </a:pPr>
            <a:r>
              <a:rPr lang="en-US">
                <a:solidFill>
                  <a:prstClr val="black"/>
                </a:solidFill>
              </a:rPr>
              <a:t>TechReady 23</a:t>
            </a:r>
            <a:endParaRPr lang="en-US" dirty="0">
              <a:solidFill>
                <a:prstClr val="black"/>
              </a:solidFill>
            </a:endParaRPr>
          </a:p>
        </p:txBody>
      </p:sp>
      <p:sp>
        <p:nvSpPr>
          <p:cNvPr id="5" name="Footer Placeholder 4"/>
          <p:cNvSpPr>
            <a:spLocks noGrp="1"/>
          </p:cNvSpPr>
          <p:nvPr>
            <p:ph type="ftr" sz="quarter" idx="11"/>
          </p:nvPr>
        </p:nvSpPr>
        <p:spPr/>
        <p:txBody>
          <a:bodyPr/>
          <a:lstStyle/>
          <a:p>
            <a:pPr defTabSz="914099" eaLnBrk="0" hangingPunct="0">
              <a:defRPr/>
            </a:pPr>
            <a:r>
              <a:rPr lang="en-US" sz="400">
                <a:gradFill>
                  <a:gsLst>
                    <a:gs pos="0">
                      <a:prstClr val="black"/>
                    </a:gs>
                    <a:gs pos="100000">
                      <a:prstClr val="black"/>
                    </a:gs>
                  </a:gsLst>
                  <a:lin ang="5400000" scaled="0"/>
                </a:gradFill>
                <a:latin typeface="Segoe UI" pitchFamily="34" charset="0"/>
                <a:ea typeface="Segoe UI" pitchFamily="34" charset="0"/>
                <a:cs typeface="Segoe UI" pitchFamily="34" charset="0"/>
              </a:rPr>
              <a:t>© 2016 Microsoft Corporation. All rights reserved. MICROSOFT MAKES NO WARRANTIES, EXPRESS, IMPLIED OR STATUTORY, AS TO THE INFORMATION IN THIS PRESENTATION.</a:t>
            </a:r>
            <a:endParaRPr lang="en-US" sz="400" dirty="0">
              <a:gradFill>
                <a:gsLst>
                  <a:gs pos="0">
                    <a:prstClr val="black"/>
                  </a:gs>
                  <a:gs pos="100000">
                    <a:prstClr val="black"/>
                  </a:gs>
                </a:gsLst>
                <a:lin ang="5400000" scaled="0"/>
              </a:gradFill>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pPr defTabSz="932742">
              <a:defRPr/>
            </a:pPr>
            <a:fld id="{38EEC551-8CDA-4EB6-89BB-2A86C9F091C8}" type="datetime8">
              <a:rPr lang="en-US" smtClean="0">
                <a:solidFill>
                  <a:prstClr val="black"/>
                </a:solidFill>
              </a:rPr>
              <a:pPr defTabSz="932742">
                <a:defRPr/>
              </a:pPr>
              <a:t>9/28/2018 8:49 AM</a:t>
            </a:fld>
            <a:endParaRPr lang="en-US" dirty="0">
              <a:solidFill>
                <a:prstClr val="black"/>
              </a:solidFill>
            </a:endParaRPr>
          </a:p>
        </p:txBody>
      </p:sp>
      <p:sp>
        <p:nvSpPr>
          <p:cNvPr id="7" name="Slide Number Placeholder 6"/>
          <p:cNvSpPr>
            <a:spLocks noGrp="1"/>
          </p:cNvSpPr>
          <p:nvPr>
            <p:ph type="sldNum" sz="quarter" idx="13"/>
          </p:nvPr>
        </p:nvSpPr>
        <p:spPr/>
        <p:txBody>
          <a:bodyPr/>
          <a:lstStyle/>
          <a:p>
            <a:pPr defTabSz="932742">
              <a:defRPr/>
            </a:pPr>
            <a:fld id="{B4008EB6-D09E-4580-8CD6-DDB14511944F}" type="slidenum">
              <a:rPr lang="en-US" smtClean="0">
                <a:solidFill>
                  <a:prstClr val="black"/>
                </a:solidFill>
              </a:rPr>
              <a:pPr defTabSz="932742">
                <a:defRPr/>
              </a:pPr>
              <a:t>60</a:t>
            </a:fld>
            <a:endParaRPr lang="en-US" dirty="0">
              <a:solidFill>
                <a:prstClr val="black"/>
              </a:solidFill>
            </a:endParaRPr>
          </a:p>
        </p:txBody>
      </p:sp>
    </p:spTree>
    <p:extLst>
      <p:ext uri="{BB962C8B-B14F-4D97-AF65-F5344CB8AC3E}">
        <p14:creationId xmlns:p14="http://schemas.microsoft.com/office/powerpoint/2010/main" val="3060730959"/>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lgn="ctr" defTabSz="932238">
              <a:buFont typeface="Arial" panose="020B0604020202020204" pitchFamily="34" charset="0"/>
              <a:buNone/>
              <a:defRPr/>
            </a:pPr>
            <a:endParaRPr lang="en-US" sz="900" b="0" i="0" kern="1200" dirty="0">
              <a:solidFill>
                <a:schemeClr val="tx1"/>
              </a:solidFill>
              <a:effectLst/>
              <a:latin typeface="Segoe UI Light" pitchFamily="34" charset="0"/>
              <a:ea typeface="+mn-ea"/>
              <a:cs typeface="+mn-cs"/>
            </a:endParaRPr>
          </a:p>
        </p:txBody>
      </p:sp>
      <p:sp>
        <p:nvSpPr>
          <p:cNvPr id="4" name="Header Placeholder 3"/>
          <p:cNvSpPr>
            <a:spLocks noGrp="1"/>
          </p:cNvSpPr>
          <p:nvPr>
            <p:ph type="hdr" sz="quarter" idx="10"/>
          </p:nvPr>
        </p:nvSpPr>
        <p:spPr/>
        <p:txBody>
          <a:bodyPr/>
          <a:lstStyle/>
          <a:p>
            <a:pPr defTabSz="914400">
              <a:defRPr/>
            </a:pPr>
            <a:r>
              <a:rPr lang="en-US" sz="1800" kern="0">
                <a:solidFill>
                  <a:sysClr val="windowText" lastClr="000000"/>
                </a:solidFill>
              </a:rPr>
              <a:t>TechReady 23</a:t>
            </a:r>
            <a:endParaRPr lang="en-US" sz="1800" kern="0" dirty="0">
              <a:solidFill>
                <a:sysClr val="windowText" lastClr="000000"/>
              </a:solidFill>
            </a:endParaRPr>
          </a:p>
        </p:txBody>
      </p:sp>
      <p:sp>
        <p:nvSpPr>
          <p:cNvPr id="5" name="Footer Placeholder 4"/>
          <p:cNvSpPr>
            <a:spLocks noGrp="1"/>
          </p:cNvSpPr>
          <p:nvPr>
            <p:ph type="ftr" sz="quarter" idx="11"/>
          </p:nvPr>
        </p:nvSpPr>
        <p:spPr/>
        <p:txBody>
          <a:bodyPr/>
          <a:lstStyle/>
          <a:p>
            <a:pPr marL="0" defTabSz="914099" eaLnBrk="0" hangingPunct="0">
              <a:defRPr/>
            </a:pPr>
            <a:r>
              <a:rPr lang="en-US" sz="400" kern="0">
                <a:gradFill>
                  <a:gsLst>
                    <a:gs pos="0">
                      <a:prstClr val="black"/>
                    </a:gs>
                    <a:gs pos="100000">
                      <a:prstClr val="black"/>
                    </a:gs>
                  </a:gsLst>
                  <a:lin ang="5400000" scaled="0"/>
                </a:gradFill>
                <a:latin typeface="Segoe UI" pitchFamily="34" charset="0"/>
                <a:ea typeface="Segoe UI" pitchFamily="34" charset="0"/>
                <a:cs typeface="Segoe UI" pitchFamily="34" charset="0"/>
              </a:rPr>
              <a:t>© 2016 Microsoft Corporation. All rights reserved. MICROSOFT MAKES NO WARRANTIES, EXPRESS, IMPLIED OR STATUTORY, AS TO THE INFORMATION IN THIS PRESENTATION.</a:t>
            </a:r>
            <a:endParaRPr lang="en-US" sz="400" kern="0" dirty="0">
              <a:gradFill>
                <a:gsLst>
                  <a:gs pos="0">
                    <a:prstClr val="black"/>
                  </a:gs>
                  <a:gs pos="100000">
                    <a:prstClr val="black"/>
                  </a:gs>
                </a:gsLst>
                <a:lin ang="5400000" scaled="0"/>
              </a:gradFill>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pPr defTabSz="914400">
              <a:defRPr/>
            </a:pPr>
            <a:fld id="{38EEC551-8CDA-4EB6-89BB-2A86C9F091C8}" type="datetime8">
              <a:rPr lang="en-US" sz="1800" kern="0" smtClean="0">
                <a:solidFill>
                  <a:sysClr val="windowText" lastClr="000000"/>
                </a:solidFill>
              </a:rPr>
              <a:pPr defTabSz="914400">
                <a:defRPr/>
              </a:pPr>
              <a:t>9/28/2018 8:49 AM</a:t>
            </a:fld>
            <a:endParaRPr lang="en-US" sz="1800" kern="0" dirty="0">
              <a:solidFill>
                <a:sysClr val="windowText" lastClr="000000"/>
              </a:solidFill>
            </a:endParaRPr>
          </a:p>
        </p:txBody>
      </p:sp>
      <p:sp>
        <p:nvSpPr>
          <p:cNvPr id="7" name="Slide Number Placeholder 6"/>
          <p:cNvSpPr>
            <a:spLocks noGrp="1"/>
          </p:cNvSpPr>
          <p:nvPr>
            <p:ph type="sldNum" sz="quarter" idx="13"/>
          </p:nvPr>
        </p:nvSpPr>
        <p:spPr/>
        <p:txBody>
          <a:bodyPr/>
          <a:lstStyle/>
          <a:p>
            <a:pPr defTabSz="914400">
              <a:defRPr/>
            </a:pPr>
            <a:fld id="{B4008EB6-D09E-4580-8CD6-DDB14511944F}" type="slidenum">
              <a:rPr lang="en-US" sz="1800" kern="0" smtClean="0">
                <a:solidFill>
                  <a:sysClr val="windowText" lastClr="000000"/>
                </a:solidFill>
              </a:rPr>
              <a:pPr defTabSz="914400">
                <a:defRPr/>
              </a:pPr>
              <a:t>62</a:t>
            </a:fld>
            <a:endParaRPr lang="en-US" sz="1800" kern="0" dirty="0">
              <a:solidFill>
                <a:sysClr val="windowText" lastClr="000000"/>
              </a:solidFill>
            </a:endParaRPr>
          </a:p>
        </p:txBody>
      </p:sp>
    </p:spTree>
    <p:extLst>
      <p:ext uri="{BB962C8B-B14F-4D97-AF65-F5344CB8AC3E}">
        <p14:creationId xmlns:p14="http://schemas.microsoft.com/office/powerpoint/2010/main" val="199545125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lgn="ctr" defTabSz="932238">
              <a:buFont typeface="Arial" panose="020B0604020202020204" pitchFamily="34" charset="0"/>
              <a:buNone/>
              <a:defRPr/>
            </a:pPr>
            <a:endParaRPr lang="en-US" sz="900" b="0" i="0" kern="1200" dirty="0">
              <a:solidFill>
                <a:schemeClr val="tx1"/>
              </a:solidFill>
              <a:effectLst/>
              <a:latin typeface="Segoe UI Light" pitchFamily="34" charset="0"/>
              <a:ea typeface="+mn-ea"/>
              <a:cs typeface="+mn-cs"/>
            </a:endParaRPr>
          </a:p>
        </p:txBody>
      </p:sp>
      <p:sp>
        <p:nvSpPr>
          <p:cNvPr id="4" name="Header Placeholder 3"/>
          <p:cNvSpPr>
            <a:spLocks noGrp="1"/>
          </p:cNvSpPr>
          <p:nvPr>
            <p:ph type="hdr" sz="quarter" idx="10"/>
          </p:nvPr>
        </p:nvSpPr>
        <p:spPr/>
        <p:txBody>
          <a:bodyPr/>
          <a:lstStyle/>
          <a:p>
            <a:pPr defTabSz="914400">
              <a:defRPr/>
            </a:pPr>
            <a:r>
              <a:rPr lang="en-US" sz="1800" kern="0">
                <a:solidFill>
                  <a:sysClr val="windowText" lastClr="000000"/>
                </a:solidFill>
              </a:rPr>
              <a:t>TechReady 23</a:t>
            </a:r>
            <a:endParaRPr lang="en-US" sz="1800" kern="0" dirty="0">
              <a:solidFill>
                <a:sysClr val="windowText" lastClr="000000"/>
              </a:solidFill>
            </a:endParaRPr>
          </a:p>
        </p:txBody>
      </p:sp>
      <p:sp>
        <p:nvSpPr>
          <p:cNvPr id="5" name="Footer Placeholder 4"/>
          <p:cNvSpPr>
            <a:spLocks noGrp="1"/>
          </p:cNvSpPr>
          <p:nvPr>
            <p:ph type="ftr" sz="quarter" idx="11"/>
          </p:nvPr>
        </p:nvSpPr>
        <p:spPr/>
        <p:txBody>
          <a:bodyPr/>
          <a:lstStyle/>
          <a:p>
            <a:pPr marL="0" defTabSz="914099" eaLnBrk="0" hangingPunct="0">
              <a:defRPr/>
            </a:pPr>
            <a:r>
              <a:rPr lang="en-US" sz="400" kern="0">
                <a:gradFill>
                  <a:gsLst>
                    <a:gs pos="0">
                      <a:prstClr val="black"/>
                    </a:gs>
                    <a:gs pos="100000">
                      <a:prstClr val="black"/>
                    </a:gs>
                  </a:gsLst>
                  <a:lin ang="5400000" scaled="0"/>
                </a:gradFill>
                <a:latin typeface="Segoe UI" pitchFamily="34" charset="0"/>
                <a:ea typeface="Segoe UI" pitchFamily="34" charset="0"/>
                <a:cs typeface="Segoe UI" pitchFamily="34" charset="0"/>
              </a:rPr>
              <a:t>© 2016 Microsoft Corporation. All rights reserved. MICROSOFT MAKES NO WARRANTIES, EXPRESS, IMPLIED OR STATUTORY, AS TO THE INFORMATION IN THIS PRESENTATION.</a:t>
            </a:r>
            <a:endParaRPr lang="en-US" sz="400" kern="0" dirty="0">
              <a:gradFill>
                <a:gsLst>
                  <a:gs pos="0">
                    <a:prstClr val="black"/>
                  </a:gs>
                  <a:gs pos="100000">
                    <a:prstClr val="black"/>
                  </a:gs>
                </a:gsLst>
                <a:lin ang="5400000" scaled="0"/>
              </a:gradFill>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pPr defTabSz="914400">
              <a:defRPr/>
            </a:pPr>
            <a:fld id="{38EEC551-8CDA-4EB6-89BB-2A86C9F091C8}" type="datetime8">
              <a:rPr lang="en-US" sz="1800" kern="0" smtClean="0">
                <a:solidFill>
                  <a:sysClr val="windowText" lastClr="000000"/>
                </a:solidFill>
              </a:rPr>
              <a:pPr defTabSz="914400">
                <a:defRPr/>
              </a:pPr>
              <a:t>9/28/2018 8:49 AM</a:t>
            </a:fld>
            <a:endParaRPr lang="en-US" sz="1800" kern="0" dirty="0">
              <a:solidFill>
                <a:sysClr val="windowText" lastClr="000000"/>
              </a:solidFill>
            </a:endParaRPr>
          </a:p>
        </p:txBody>
      </p:sp>
      <p:sp>
        <p:nvSpPr>
          <p:cNvPr id="7" name="Slide Number Placeholder 6"/>
          <p:cNvSpPr>
            <a:spLocks noGrp="1"/>
          </p:cNvSpPr>
          <p:nvPr>
            <p:ph type="sldNum" sz="quarter" idx="13"/>
          </p:nvPr>
        </p:nvSpPr>
        <p:spPr/>
        <p:txBody>
          <a:bodyPr/>
          <a:lstStyle/>
          <a:p>
            <a:pPr defTabSz="914400">
              <a:defRPr/>
            </a:pPr>
            <a:fld id="{B4008EB6-D09E-4580-8CD6-DDB14511944F}" type="slidenum">
              <a:rPr lang="en-US" sz="1800" kern="0" smtClean="0">
                <a:solidFill>
                  <a:sysClr val="windowText" lastClr="000000"/>
                </a:solidFill>
              </a:rPr>
              <a:pPr defTabSz="914400">
                <a:defRPr/>
              </a:pPr>
              <a:t>63</a:t>
            </a:fld>
            <a:endParaRPr lang="en-US" sz="1800" kern="0" dirty="0">
              <a:solidFill>
                <a:sysClr val="windowText" lastClr="000000"/>
              </a:solidFill>
            </a:endParaRPr>
          </a:p>
        </p:txBody>
      </p:sp>
    </p:spTree>
    <p:extLst>
      <p:ext uri="{BB962C8B-B14F-4D97-AF65-F5344CB8AC3E}">
        <p14:creationId xmlns:p14="http://schemas.microsoft.com/office/powerpoint/2010/main" val="1504864176"/>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pPr defTabSz="932742">
              <a:defRPr/>
            </a:pPr>
            <a:r>
              <a:rPr lang="en-US">
                <a:solidFill>
                  <a:prstClr val="black"/>
                </a:solidFill>
              </a:rPr>
              <a:t>Microsoft Build 2017</a:t>
            </a:r>
            <a:endParaRPr lang="en-US" dirty="0">
              <a:solidFill>
                <a:prstClr val="black"/>
              </a:solidFill>
            </a:endParaRPr>
          </a:p>
        </p:txBody>
      </p:sp>
      <p:sp>
        <p:nvSpPr>
          <p:cNvPr id="5" name="Footer Placeholder 4"/>
          <p:cNvSpPr>
            <a:spLocks noGrp="1"/>
          </p:cNvSpPr>
          <p:nvPr>
            <p:ph type="ftr" sz="quarter" idx="11"/>
          </p:nvPr>
        </p:nvSpPr>
        <p:spPr/>
        <p:txBody>
          <a:bodyPr/>
          <a:lstStyle/>
          <a:p>
            <a:pPr defTabSz="914099" eaLnBrk="0" hangingPunct="0">
              <a:defRPr/>
            </a:pPr>
            <a:r>
              <a:rPr lang="en-US" sz="400">
                <a:gradFill>
                  <a:gsLst>
                    <a:gs pos="0">
                      <a:prstClr val="black"/>
                    </a:gs>
                    <a:gs pos="100000">
                      <a:prstClr val="black"/>
                    </a:gs>
                  </a:gsLst>
                  <a:lin ang="5400000" scaled="0"/>
                </a:gradFill>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endParaRPr lang="en-US" sz="400" dirty="0">
              <a:gradFill>
                <a:gsLst>
                  <a:gs pos="0">
                    <a:prstClr val="black"/>
                  </a:gs>
                  <a:gs pos="100000">
                    <a:prstClr val="black"/>
                  </a:gs>
                </a:gsLst>
                <a:lin ang="5400000" scaled="0"/>
              </a:gradFill>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pPr defTabSz="932742">
              <a:defRPr/>
            </a:pPr>
            <a:fld id="{D18B56EA-E28F-4F92-9F16-7A6F2501B303}" type="datetime8">
              <a:rPr lang="en-US" smtClean="0">
                <a:solidFill>
                  <a:prstClr val="black"/>
                </a:solidFill>
              </a:rPr>
              <a:pPr defTabSz="932742">
                <a:defRPr/>
              </a:pPr>
              <a:t>9/28/2018 8:49 AM</a:t>
            </a:fld>
            <a:endParaRPr lang="en-US" dirty="0">
              <a:solidFill>
                <a:prstClr val="black"/>
              </a:solidFill>
            </a:endParaRPr>
          </a:p>
        </p:txBody>
      </p:sp>
      <p:sp>
        <p:nvSpPr>
          <p:cNvPr id="7" name="Slide Number Placeholder 6"/>
          <p:cNvSpPr>
            <a:spLocks noGrp="1"/>
          </p:cNvSpPr>
          <p:nvPr>
            <p:ph type="sldNum" sz="quarter" idx="13"/>
          </p:nvPr>
        </p:nvSpPr>
        <p:spPr/>
        <p:txBody>
          <a:bodyPr/>
          <a:lstStyle/>
          <a:p>
            <a:pPr defTabSz="932742">
              <a:defRPr/>
            </a:pPr>
            <a:fld id="{B4008EB6-D09E-4580-8CD6-DDB14511944F}" type="slidenum">
              <a:rPr lang="en-US" smtClean="0">
                <a:solidFill>
                  <a:prstClr val="black"/>
                </a:solidFill>
              </a:rPr>
              <a:pPr defTabSz="932742">
                <a:defRPr/>
              </a:pPr>
              <a:t>64</a:t>
            </a:fld>
            <a:endParaRPr lang="en-US" dirty="0">
              <a:solidFill>
                <a:prstClr val="black"/>
              </a:solidFill>
            </a:endParaRPr>
          </a:p>
        </p:txBody>
      </p:sp>
    </p:spTree>
    <p:extLst>
      <p:ext uri="{BB962C8B-B14F-4D97-AF65-F5344CB8AC3E}">
        <p14:creationId xmlns:p14="http://schemas.microsoft.com/office/powerpoint/2010/main" val="1718317368"/>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defTabSz="932238">
              <a:buFont typeface="Arial" panose="020B0604020202020204" pitchFamily="34" charset="0"/>
              <a:buNone/>
              <a:defRPr/>
            </a:pPr>
            <a:endParaRPr lang="en-US" sz="900" b="0" i="0" kern="1200" dirty="0">
              <a:solidFill>
                <a:schemeClr val="tx1"/>
              </a:solidFill>
              <a:effectLst/>
              <a:latin typeface="Segoe UI Light" pitchFamily="34" charset="0"/>
              <a:ea typeface="+mn-ea"/>
              <a:cs typeface="+mn-cs"/>
            </a:endParaRPr>
          </a:p>
        </p:txBody>
      </p:sp>
      <p:sp>
        <p:nvSpPr>
          <p:cNvPr id="4" name="Header Placeholder 3"/>
          <p:cNvSpPr>
            <a:spLocks noGrp="1"/>
          </p:cNvSpPr>
          <p:nvPr>
            <p:ph type="hdr" sz="quarter" idx="10"/>
          </p:nvPr>
        </p:nvSpPr>
        <p:spPr/>
        <p:txBody>
          <a:bodyPr/>
          <a:lstStyle/>
          <a:p>
            <a:pPr defTabSz="914400">
              <a:defRPr/>
            </a:pPr>
            <a:r>
              <a:rPr lang="en-US" sz="1800" kern="0">
                <a:solidFill>
                  <a:sysClr val="windowText" lastClr="000000"/>
                </a:solidFill>
              </a:rPr>
              <a:t>TechReady 23</a:t>
            </a:r>
            <a:endParaRPr lang="en-US" sz="1800" kern="0" dirty="0">
              <a:solidFill>
                <a:sysClr val="windowText" lastClr="000000"/>
              </a:solidFill>
            </a:endParaRPr>
          </a:p>
        </p:txBody>
      </p:sp>
      <p:sp>
        <p:nvSpPr>
          <p:cNvPr id="5" name="Footer Placeholder 4"/>
          <p:cNvSpPr>
            <a:spLocks noGrp="1"/>
          </p:cNvSpPr>
          <p:nvPr>
            <p:ph type="ftr" sz="quarter" idx="11"/>
          </p:nvPr>
        </p:nvSpPr>
        <p:spPr/>
        <p:txBody>
          <a:bodyPr/>
          <a:lstStyle/>
          <a:p>
            <a:pPr marL="0" defTabSz="914099" eaLnBrk="0" hangingPunct="0">
              <a:defRPr/>
            </a:pPr>
            <a:r>
              <a:rPr lang="en-US" sz="400" kern="0">
                <a:gradFill>
                  <a:gsLst>
                    <a:gs pos="0">
                      <a:prstClr val="black"/>
                    </a:gs>
                    <a:gs pos="100000">
                      <a:prstClr val="black"/>
                    </a:gs>
                  </a:gsLst>
                  <a:lin ang="5400000" scaled="0"/>
                </a:gradFill>
                <a:latin typeface="Segoe UI" pitchFamily="34" charset="0"/>
                <a:ea typeface="Segoe UI" pitchFamily="34" charset="0"/>
                <a:cs typeface="Segoe UI" pitchFamily="34" charset="0"/>
              </a:rPr>
              <a:t>© 2016 Microsoft Corporation. All rights reserved. MICROSOFT MAKES NO WARRANTIES, EXPRESS, IMPLIED OR STATUTORY, AS TO THE INFORMATION IN THIS PRESENTATION.</a:t>
            </a:r>
            <a:endParaRPr lang="en-US" sz="400" kern="0" dirty="0">
              <a:gradFill>
                <a:gsLst>
                  <a:gs pos="0">
                    <a:prstClr val="black"/>
                  </a:gs>
                  <a:gs pos="100000">
                    <a:prstClr val="black"/>
                  </a:gs>
                </a:gsLst>
                <a:lin ang="5400000" scaled="0"/>
              </a:gradFill>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pPr defTabSz="914400">
              <a:defRPr/>
            </a:pPr>
            <a:fld id="{38EEC551-8CDA-4EB6-89BB-2A86C9F091C8}" type="datetime8">
              <a:rPr lang="en-US" sz="1800" kern="0" smtClean="0">
                <a:solidFill>
                  <a:sysClr val="windowText" lastClr="000000"/>
                </a:solidFill>
              </a:rPr>
              <a:pPr defTabSz="914400">
                <a:defRPr/>
              </a:pPr>
              <a:t>9/28/2018 8:49 AM</a:t>
            </a:fld>
            <a:endParaRPr lang="en-US" sz="1800" kern="0" dirty="0">
              <a:solidFill>
                <a:sysClr val="windowText" lastClr="000000"/>
              </a:solidFill>
            </a:endParaRPr>
          </a:p>
        </p:txBody>
      </p:sp>
      <p:sp>
        <p:nvSpPr>
          <p:cNvPr id="7" name="Slide Number Placeholder 6"/>
          <p:cNvSpPr>
            <a:spLocks noGrp="1"/>
          </p:cNvSpPr>
          <p:nvPr>
            <p:ph type="sldNum" sz="quarter" idx="13"/>
          </p:nvPr>
        </p:nvSpPr>
        <p:spPr/>
        <p:txBody>
          <a:bodyPr/>
          <a:lstStyle/>
          <a:p>
            <a:pPr defTabSz="914400">
              <a:defRPr/>
            </a:pPr>
            <a:fld id="{B4008EB6-D09E-4580-8CD6-DDB14511944F}" type="slidenum">
              <a:rPr lang="en-US" sz="1800" kern="0" smtClean="0">
                <a:solidFill>
                  <a:sysClr val="windowText" lastClr="000000"/>
                </a:solidFill>
              </a:rPr>
              <a:pPr defTabSz="914400">
                <a:defRPr/>
              </a:pPr>
              <a:t>65</a:t>
            </a:fld>
            <a:endParaRPr lang="en-US" sz="1800" kern="0" dirty="0">
              <a:solidFill>
                <a:sysClr val="windowText" lastClr="000000"/>
              </a:solidFill>
            </a:endParaRPr>
          </a:p>
        </p:txBody>
      </p:sp>
    </p:spTree>
    <p:extLst>
      <p:ext uri="{BB962C8B-B14F-4D97-AF65-F5344CB8AC3E}">
        <p14:creationId xmlns:p14="http://schemas.microsoft.com/office/powerpoint/2010/main" val="113912829"/>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pPr defTabSz="932742">
              <a:defRPr/>
            </a:pPr>
            <a:endParaRPr lang="en-US" dirty="0">
              <a:solidFill>
                <a:prstClr val="black"/>
              </a:solidFill>
            </a:endParaRPr>
          </a:p>
        </p:txBody>
      </p:sp>
      <p:sp>
        <p:nvSpPr>
          <p:cNvPr id="5" name="Footer Placeholder 4"/>
          <p:cNvSpPr>
            <a:spLocks noGrp="1"/>
          </p:cNvSpPr>
          <p:nvPr>
            <p:ph type="ftr" sz="quarter" idx="11"/>
          </p:nvPr>
        </p:nvSpPr>
        <p:spPr/>
        <p:txBody>
          <a:bodyPr/>
          <a:lstStyle/>
          <a:p>
            <a:pPr defTabSz="914099" eaLnBrk="0" hangingPunct="0">
              <a:defRPr/>
            </a:pPr>
            <a:r>
              <a:rPr lang="en-US" sz="400">
                <a:gradFill>
                  <a:gsLst>
                    <a:gs pos="0">
                      <a:prstClr val="black"/>
                    </a:gs>
                    <a:gs pos="100000">
                      <a:prstClr val="black"/>
                    </a:gs>
                  </a:gsLst>
                  <a:lin ang="5400000" scaled="0"/>
                </a:gradFill>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endParaRPr lang="en-US" sz="400" dirty="0">
              <a:gradFill>
                <a:gsLst>
                  <a:gs pos="0">
                    <a:prstClr val="black"/>
                  </a:gs>
                  <a:gs pos="100000">
                    <a:prstClr val="black"/>
                  </a:gs>
                </a:gsLst>
                <a:lin ang="5400000" scaled="0"/>
              </a:gradFill>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pPr defTabSz="932742">
              <a:defRPr/>
            </a:pPr>
            <a:fld id="{D18B56EA-E28F-4F92-9F16-7A6F2501B303}" type="datetime8">
              <a:rPr lang="en-US" smtClean="0">
                <a:solidFill>
                  <a:prstClr val="black"/>
                </a:solidFill>
              </a:rPr>
              <a:pPr defTabSz="932742">
                <a:defRPr/>
              </a:pPr>
              <a:t>9/28/2018 8:49 AM</a:t>
            </a:fld>
            <a:endParaRPr lang="en-US" dirty="0">
              <a:solidFill>
                <a:prstClr val="black"/>
              </a:solidFill>
            </a:endParaRPr>
          </a:p>
        </p:txBody>
      </p:sp>
      <p:sp>
        <p:nvSpPr>
          <p:cNvPr id="7" name="Slide Number Placeholder 6"/>
          <p:cNvSpPr>
            <a:spLocks noGrp="1"/>
          </p:cNvSpPr>
          <p:nvPr>
            <p:ph type="sldNum" sz="quarter" idx="13"/>
          </p:nvPr>
        </p:nvSpPr>
        <p:spPr/>
        <p:txBody>
          <a:bodyPr/>
          <a:lstStyle/>
          <a:p>
            <a:pPr defTabSz="932742">
              <a:defRPr/>
            </a:pPr>
            <a:fld id="{B4008EB6-D09E-4580-8CD6-DDB14511944F}" type="slidenum">
              <a:rPr lang="en-US" smtClean="0">
                <a:solidFill>
                  <a:prstClr val="black"/>
                </a:solidFill>
              </a:rPr>
              <a:pPr defTabSz="932742">
                <a:defRPr/>
              </a:pPr>
              <a:t>67</a:t>
            </a:fld>
            <a:endParaRPr lang="en-US" dirty="0">
              <a:solidFill>
                <a:prstClr val="black"/>
              </a:solidFill>
            </a:endParaRPr>
          </a:p>
        </p:txBody>
      </p:sp>
    </p:spTree>
    <p:extLst>
      <p:ext uri="{BB962C8B-B14F-4D97-AF65-F5344CB8AC3E}">
        <p14:creationId xmlns:p14="http://schemas.microsoft.com/office/powerpoint/2010/main" val="636809810"/>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pPr defTabSz="932742">
              <a:defRPr/>
            </a:pPr>
            <a:endParaRPr lang="en-US" dirty="0">
              <a:solidFill>
                <a:prstClr val="black"/>
              </a:solidFill>
            </a:endParaRPr>
          </a:p>
        </p:txBody>
      </p:sp>
      <p:sp>
        <p:nvSpPr>
          <p:cNvPr id="5" name="Footer Placeholder 4"/>
          <p:cNvSpPr>
            <a:spLocks noGrp="1"/>
          </p:cNvSpPr>
          <p:nvPr>
            <p:ph type="ftr" sz="quarter" idx="11"/>
          </p:nvPr>
        </p:nvSpPr>
        <p:spPr/>
        <p:txBody>
          <a:bodyPr/>
          <a:lstStyle/>
          <a:p>
            <a:pPr defTabSz="914099" eaLnBrk="0" hangingPunct="0">
              <a:defRPr/>
            </a:pPr>
            <a:r>
              <a:rPr lang="en-US" sz="400">
                <a:gradFill>
                  <a:gsLst>
                    <a:gs pos="0">
                      <a:prstClr val="black"/>
                    </a:gs>
                    <a:gs pos="100000">
                      <a:prstClr val="black"/>
                    </a:gs>
                  </a:gsLst>
                  <a:lin ang="5400000" scaled="0"/>
                </a:gradFill>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endParaRPr lang="en-US" sz="400" dirty="0">
              <a:gradFill>
                <a:gsLst>
                  <a:gs pos="0">
                    <a:prstClr val="black"/>
                  </a:gs>
                  <a:gs pos="100000">
                    <a:prstClr val="black"/>
                  </a:gs>
                </a:gsLst>
                <a:lin ang="5400000" scaled="0"/>
              </a:gradFill>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pPr defTabSz="932742">
              <a:defRPr/>
            </a:pPr>
            <a:fld id="{D18B56EA-E28F-4F92-9F16-7A6F2501B303}" type="datetime8">
              <a:rPr lang="en-US" smtClean="0">
                <a:solidFill>
                  <a:prstClr val="black"/>
                </a:solidFill>
              </a:rPr>
              <a:pPr defTabSz="932742">
                <a:defRPr/>
              </a:pPr>
              <a:t>9/28/2018 8:49 AM</a:t>
            </a:fld>
            <a:endParaRPr lang="en-US" dirty="0">
              <a:solidFill>
                <a:prstClr val="black"/>
              </a:solidFill>
            </a:endParaRPr>
          </a:p>
        </p:txBody>
      </p:sp>
      <p:sp>
        <p:nvSpPr>
          <p:cNvPr id="7" name="Slide Number Placeholder 6"/>
          <p:cNvSpPr>
            <a:spLocks noGrp="1"/>
          </p:cNvSpPr>
          <p:nvPr>
            <p:ph type="sldNum" sz="quarter" idx="13"/>
          </p:nvPr>
        </p:nvSpPr>
        <p:spPr/>
        <p:txBody>
          <a:bodyPr/>
          <a:lstStyle/>
          <a:p>
            <a:pPr defTabSz="932742">
              <a:defRPr/>
            </a:pPr>
            <a:fld id="{B4008EB6-D09E-4580-8CD6-DDB14511944F}" type="slidenum">
              <a:rPr lang="en-US" smtClean="0">
                <a:solidFill>
                  <a:prstClr val="black"/>
                </a:solidFill>
              </a:rPr>
              <a:pPr defTabSz="932742">
                <a:defRPr/>
              </a:pPr>
              <a:t>68</a:t>
            </a:fld>
            <a:endParaRPr lang="en-US" dirty="0">
              <a:solidFill>
                <a:prstClr val="black"/>
              </a:solidFill>
            </a:endParaRPr>
          </a:p>
        </p:txBody>
      </p:sp>
    </p:spTree>
    <p:extLst>
      <p:ext uri="{BB962C8B-B14F-4D97-AF65-F5344CB8AC3E}">
        <p14:creationId xmlns:p14="http://schemas.microsoft.com/office/powerpoint/2010/main" val="4033911682"/>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pPr defTabSz="932742">
              <a:defRPr/>
            </a:pPr>
            <a:endParaRPr lang="en-US" dirty="0">
              <a:solidFill>
                <a:prstClr val="black"/>
              </a:solidFill>
            </a:endParaRPr>
          </a:p>
        </p:txBody>
      </p:sp>
      <p:sp>
        <p:nvSpPr>
          <p:cNvPr id="5" name="Footer Placeholder 4"/>
          <p:cNvSpPr>
            <a:spLocks noGrp="1"/>
          </p:cNvSpPr>
          <p:nvPr>
            <p:ph type="ftr" sz="quarter" idx="11"/>
          </p:nvPr>
        </p:nvSpPr>
        <p:spPr/>
        <p:txBody>
          <a:bodyPr/>
          <a:lstStyle/>
          <a:p>
            <a:pPr defTabSz="914099" eaLnBrk="0" hangingPunct="0">
              <a:defRPr/>
            </a:pPr>
            <a:r>
              <a:rPr lang="en-US" sz="400">
                <a:gradFill>
                  <a:gsLst>
                    <a:gs pos="0">
                      <a:prstClr val="black"/>
                    </a:gs>
                    <a:gs pos="100000">
                      <a:prstClr val="black"/>
                    </a:gs>
                  </a:gsLst>
                  <a:lin ang="5400000" scaled="0"/>
                </a:gradFill>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endParaRPr lang="en-US" sz="400" dirty="0">
              <a:gradFill>
                <a:gsLst>
                  <a:gs pos="0">
                    <a:prstClr val="black"/>
                  </a:gs>
                  <a:gs pos="100000">
                    <a:prstClr val="black"/>
                  </a:gs>
                </a:gsLst>
                <a:lin ang="5400000" scaled="0"/>
              </a:gradFill>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pPr defTabSz="932742">
              <a:defRPr/>
            </a:pPr>
            <a:fld id="{35A2D088-BDBD-41A5-ADCE-5C6A4DC08057}" type="datetime8">
              <a:rPr lang="en-US" smtClean="0">
                <a:solidFill>
                  <a:prstClr val="black"/>
                </a:solidFill>
              </a:rPr>
              <a:pPr defTabSz="932742">
                <a:defRPr/>
              </a:pPr>
              <a:t>9/28/2018 8:49 AM</a:t>
            </a:fld>
            <a:endParaRPr lang="en-US" dirty="0">
              <a:solidFill>
                <a:prstClr val="black"/>
              </a:solidFill>
            </a:endParaRPr>
          </a:p>
        </p:txBody>
      </p:sp>
      <p:sp>
        <p:nvSpPr>
          <p:cNvPr id="7" name="Slide Number Placeholder 6"/>
          <p:cNvSpPr>
            <a:spLocks noGrp="1"/>
          </p:cNvSpPr>
          <p:nvPr>
            <p:ph type="sldNum" sz="quarter" idx="13"/>
          </p:nvPr>
        </p:nvSpPr>
        <p:spPr/>
        <p:txBody>
          <a:bodyPr/>
          <a:lstStyle/>
          <a:p>
            <a:pPr defTabSz="932742">
              <a:defRPr/>
            </a:pPr>
            <a:fld id="{B4008EB6-D09E-4580-8CD6-DDB14511944F}" type="slidenum">
              <a:rPr lang="en-US" smtClean="0">
                <a:solidFill>
                  <a:prstClr val="black"/>
                </a:solidFill>
              </a:rPr>
              <a:pPr defTabSz="932742">
                <a:defRPr/>
              </a:pPr>
              <a:t>73</a:t>
            </a:fld>
            <a:endParaRPr lang="en-US" dirty="0">
              <a:solidFill>
                <a:prstClr val="black"/>
              </a:solidFill>
            </a:endParaRPr>
          </a:p>
        </p:txBody>
      </p:sp>
    </p:spTree>
    <p:extLst>
      <p:ext uri="{BB962C8B-B14F-4D97-AF65-F5344CB8AC3E}">
        <p14:creationId xmlns:p14="http://schemas.microsoft.com/office/powerpoint/2010/main" val="3889235496"/>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900" b="1" dirty="0">
                <a:solidFill>
                  <a:schemeClr val="bg2"/>
                </a:solidFill>
              </a:rPr>
              <a:t>Include “ACR Build” when the Preview supports WINDOWS CONTAINERS.</a:t>
            </a:r>
          </a:p>
          <a:p>
            <a:r>
              <a:rPr lang="en-US" sz="900" b="1" dirty="0">
                <a:solidFill>
                  <a:schemeClr val="bg2"/>
                </a:solidFill>
              </a:rPr>
              <a:t>As of //BUILD 2018 it only supports LINUX containers</a:t>
            </a:r>
            <a:endParaRPr lang="en-US" dirty="0"/>
          </a:p>
        </p:txBody>
      </p:sp>
      <p:sp>
        <p:nvSpPr>
          <p:cNvPr id="4" name="Header Placeholder 3"/>
          <p:cNvSpPr>
            <a:spLocks noGrp="1"/>
          </p:cNvSpPr>
          <p:nvPr>
            <p:ph type="hdr" sz="quarter" idx="10"/>
          </p:nvPr>
        </p:nvSpPr>
        <p:spPr/>
        <p:txBody>
          <a:bodyPr/>
          <a:lstStyle/>
          <a:p>
            <a:pPr defTabSz="932742">
              <a:defRPr/>
            </a:pPr>
            <a:endParaRPr lang="en-US">
              <a:solidFill>
                <a:prstClr val="black"/>
              </a:solidFill>
            </a:endParaRPr>
          </a:p>
        </p:txBody>
      </p:sp>
      <p:sp>
        <p:nvSpPr>
          <p:cNvPr id="5" name="Footer Placeholder 4"/>
          <p:cNvSpPr>
            <a:spLocks noGrp="1"/>
          </p:cNvSpPr>
          <p:nvPr>
            <p:ph type="ftr" sz="quarter" idx="11"/>
          </p:nvPr>
        </p:nvSpPr>
        <p:spPr/>
        <p:txBody>
          <a:bodyPr/>
          <a:lstStyle/>
          <a:p>
            <a:pPr defTabSz="914099" eaLnBrk="0" hangingPunct="0">
              <a:defRPr/>
            </a:pPr>
            <a:r>
              <a:rPr lang="en-US" sz="400">
                <a:gradFill>
                  <a:gsLst>
                    <a:gs pos="0">
                      <a:prstClr val="black"/>
                    </a:gs>
                    <a:gs pos="100000">
                      <a:prstClr val="black"/>
                    </a:gs>
                  </a:gsLst>
                  <a:lin ang="5400000" scaled="0"/>
                </a:gradFill>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p>
        </p:txBody>
      </p:sp>
      <p:sp>
        <p:nvSpPr>
          <p:cNvPr id="6" name="Date Placeholder 5"/>
          <p:cNvSpPr>
            <a:spLocks noGrp="1"/>
          </p:cNvSpPr>
          <p:nvPr>
            <p:ph type="dt" idx="12"/>
          </p:nvPr>
        </p:nvSpPr>
        <p:spPr/>
        <p:txBody>
          <a:bodyPr/>
          <a:lstStyle/>
          <a:p>
            <a:pPr defTabSz="932742">
              <a:defRPr/>
            </a:pPr>
            <a:fld id="{D18B56EA-E28F-4F92-9F16-7A6F2501B303}" type="datetime8">
              <a:rPr lang="en-US" smtClean="0">
                <a:solidFill>
                  <a:prstClr val="black"/>
                </a:solidFill>
              </a:rPr>
              <a:pPr defTabSz="932742">
                <a:defRPr/>
              </a:pPr>
              <a:t>9/28/2018 8:49 AM</a:t>
            </a:fld>
            <a:endParaRPr lang="en-US">
              <a:solidFill>
                <a:prstClr val="black"/>
              </a:solidFill>
            </a:endParaRPr>
          </a:p>
        </p:txBody>
      </p:sp>
      <p:sp>
        <p:nvSpPr>
          <p:cNvPr id="7" name="Slide Number Placeholder 6"/>
          <p:cNvSpPr>
            <a:spLocks noGrp="1"/>
          </p:cNvSpPr>
          <p:nvPr>
            <p:ph type="sldNum" sz="quarter" idx="13"/>
          </p:nvPr>
        </p:nvSpPr>
        <p:spPr/>
        <p:txBody>
          <a:bodyPr/>
          <a:lstStyle/>
          <a:p>
            <a:pPr defTabSz="932742">
              <a:defRPr/>
            </a:pPr>
            <a:fld id="{B4008EB6-D09E-4580-8CD6-DDB14511944F}" type="slidenum">
              <a:rPr lang="en-US" smtClean="0">
                <a:solidFill>
                  <a:prstClr val="black"/>
                </a:solidFill>
              </a:rPr>
              <a:pPr defTabSz="932742">
                <a:defRPr/>
              </a:pPr>
              <a:t>74</a:t>
            </a:fld>
            <a:endParaRPr lang="en-US">
              <a:solidFill>
                <a:prstClr val="black"/>
              </a:solidFill>
            </a:endParaRPr>
          </a:p>
        </p:txBody>
      </p:sp>
    </p:spTree>
    <p:extLst>
      <p:ext uri="{BB962C8B-B14F-4D97-AF65-F5344CB8AC3E}">
        <p14:creationId xmlns:p14="http://schemas.microsoft.com/office/powerpoint/2010/main" val="232847220"/>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453211ED-3059-43B0-82C2-BCBBE89130A8}" type="slidenum">
              <a:rPr lang="en-US" smtClean="0">
                <a:solidFill>
                  <a:prstClr val="black"/>
                </a:solidFill>
              </a:rPr>
              <a:pPr>
                <a:defRPr/>
              </a:pPr>
              <a:t>80</a:t>
            </a:fld>
            <a:endParaRPr lang="en-US">
              <a:solidFill>
                <a:prstClr val="black"/>
              </a:solidFill>
            </a:endParaRPr>
          </a:p>
        </p:txBody>
      </p:sp>
    </p:spTree>
    <p:extLst>
      <p:ext uri="{BB962C8B-B14F-4D97-AF65-F5344CB8AC3E}">
        <p14:creationId xmlns:p14="http://schemas.microsoft.com/office/powerpoint/2010/main" val="3100144499"/>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453211ED-3059-43B0-82C2-BCBBE89130A8}" type="slidenum">
              <a:rPr lang="en-US" smtClean="0">
                <a:solidFill>
                  <a:prstClr val="black"/>
                </a:solidFill>
              </a:rPr>
              <a:pPr>
                <a:defRPr/>
              </a:pPr>
              <a:t>81</a:t>
            </a:fld>
            <a:endParaRPr lang="en-US">
              <a:solidFill>
                <a:prstClr val="black"/>
              </a:solidFill>
            </a:endParaRPr>
          </a:p>
        </p:txBody>
      </p:sp>
    </p:spTree>
    <p:extLst>
      <p:ext uri="{BB962C8B-B14F-4D97-AF65-F5344CB8AC3E}">
        <p14:creationId xmlns:p14="http://schemas.microsoft.com/office/powerpoint/2010/main" val="308832469"/>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endParaRPr lang="en-US" dirty="0"/>
          </a:p>
        </p:txBody>
      </p:sp>
      <p:sp>
        <p:nvSpPr>
          <p:cNvPr id="4" name="Slide Number Placeholder 3"/>
          <p:cNvSpPr>
            <a:spLocks noGrp="1"/>
          </p:cNvSpPr>
          <p:nvPr>
            <p:ph type="sldNum" sz="quarter" idx="10"/>
          </p:nvPr>
        </p:nvSpPr>
        <p:spPr/>
        <p:txBody>
          <a:bodyPr/>
          <a:lstStyle/>
          <a:p>
            <a:pPr>
              <a:defRPr/>
            </a:pPr>
            <a:fld id="{453211ED-3059-43B0-82C2-BCBBE89130A8}" type="slidenum">
              <a:rPr lang="en-US" smtClean="0">
                <a:solidFill>
                  <a:prstClr val="black"/>
                </a:solidFill>
              </a:rPr>
              <a:pPr>
                <a:defRPr/>
              </a:pPr>
              <a:t>82</a:t>
            </a:fld>
            <a:endParaRPr lang="en-US">
              <a:solidFill>
                <a:prstClr val="black"/>
              </a:solidFill>
            </a:endParaRPr>
          </a:p>
        </p:txBody>
      </p:sp>
    </p:spTree>
    <p:extLst>
      <p:ext uri="{BB962C8B-B14F-4D97-AF65-F5344CB8AC3E}">
        <p14:creationId xmlns:p14="http://schemas.microsoft.com/office/powerpoint/2010/main" val="3357635130"/>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811FAE85-20FE-844F-9354-E6E61F84E3F4}" type="slidenum">
              <a:rPr lang="en-US" smtClean="0">
                <a:solidFill>
                  <a:prstClr val="black"/>
                </a:solidFill>
              </a:rPr>
              <a:pPr>
                <a:defRPr/>
              </a:pPr>
              <a:t>84</a:t>
            </a:fld>
            <a:endParaRPr lang="en-US" dirty="0">
              <a:solidFill>
                <a:prstClr val="black"/>
              </a:solidFill>
            </a:endParaRPr>
          </a:p>
        </p:txBody>
      </p:sp>
    </p:spTree>
    <p:extLst>
      <p:ext uri="{BB962C8B-B14F-4D97-AF65-F5344CB8AC3E}">
        <p14:creationId xmlns:p14="http://schemas.microsoft.com/office/powerpoint/2010/main" val="3269008665"/>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811FAE85-20FE-844F-9354-E6E61F84E3F4}" type="slidenum">
              <a:rPr lang="en-US" smtClean="0">
                <a:solidFill>
                  <a:prstClr val="black"/>
                </a:solidFill>
              </a:rPr>
              <a:pPr>
                <a:defRPr/>
              </a:pPr>
              <a:t>85</a:t>
            </a:fld>
            <a:endParaRPr lang="en-US">
              <a:solidFill>
                <a:prstClr val="black"/>
              </a:solidFill>
            </a:endParaRPr>
          </a:p>
        </p:txBody>
      </p:sp>
    </p:spTree>
    <p:extLst>
      <p:ext uri="{BB962C8B-B14F-4D97-AF65-F5344CB8AC3E}">
        <p14:creationId xmlns:p14="http://schemas.microsoft.com/office/powerpoint/2010/main" val="344079108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emf"/><Relationship Id="rId1" Type="http://schemas.openxmlformats.org/officeDocument/2006/relationships/slideMaster" Target="../slideMasters/slideMaster1.xml"/><Relationship Id="rId5" Type="http://schemas.openxmlformats.org/officeDocument/2006/relationships/image" Target="../media/image5.png"/><Relationship Id="rId4" Type="http://schemas.openxmlformats.org/officeDocument/2006/relationships/image" Target="../media/image4.sv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 Id="rId4" Type="http://schemas.openxmlformats.org/officeDocument/2006/relationships/image" Target="../media/image2.emf"/></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1.xml"/><Relationship Id="rId4" Type="http://schemas.openxmlformats.org/officeDocument/2006/relationships/image" Target="../media/image11.pn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9.xml"/><Relationship Id="rId4" Type="http://schemas.openxmlformats.org/officeDocument/2006/relationships/image" Target="../media/image8.png"/></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9.xml"/><Relationship Id="rId4" Type="http://schemas.openxmlformats.org/officeDocument/2006/relationships/image" Target="../media/image11.png"/></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9.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9.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9.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Walk-in">
    <p:bg>
      <p:bgRef idx="1001">
        <a:schemeClr val="bg2"/>
      </p:bgRef>
    </p:bg>
    <p:spTree>
      <p:nvGrpSpPr>
        <p:cNvPr id="1" name=""/>
        <p:cNvGrpSpPr/>
        <p:nvPr/>
      </p:nvGrpSpPr>
      <p:grpSpPr>
        <a:xfrm>
          <a:off x="0" y="0"/>
          <a:ext cx="0" cy="0"/>
          <a:chOff x="0" y="0"/>
          <a:chExt cx="0" cy="0"/>
        </a:xfrm>
      </p:grpSpPr>
      <p:pic>
        <p:nvPicPr>
          <p:cNvPr id="29" name="MS logo gray - EMF" descr="Microsoft logo, gray text version">
            <a:extLst>
              <a:ext uri="{FF2B5EF4-FFF2-40B4-BE49-F238E27FC236}">
                <a16:creationId xmlns:a16="http://schemas.microsoft.com/office/drawing/2014/main" id="{8804C2B3-3878-4889-940D-3F3386B9455D}"/>
              </a:ext>
            </a:extLst>
          </p:cNvPr>
          <p:cNvPicPr>
            <a:picLocks noChangeAspect="1"/>
          </p:cNvPicPr>
          <p:nvPr userDrawn="1"/>
        </p:nvPicPr>
        <p:blipFill>
          <a:blip r:embed="rId2"/>
          <a:stretch>
            <a:fillRect/>
          </a:stretch>
        </p:blipFill>
        <p:spPr bwMode="black">
          <a:xfrm>
            <a:off x="584200" y="586080"/>
            <a:ext cx="1366440" cy="292608"/>
          </a:xfrm>
          <a:prstGeom prst="rect">
            <a:avLst/>
          </a:prstGeom>
        </p:spPr>
      </p:pic>
      <p:sp>
        <p:nvSpPr>
          <p:cNvPr id="30" name="Rectangle 29">
            <a:extLst>
              <a:ext uri="{FF2B5EF4-FFF2-40B4-BE49-F238E27FC236}">
                <a16:creationId xmlns:a16="http://schemas.microsoft.com/office/drawing/2014/main" id="{8B2E4F62-54DC-4435-AA29-18599C177284}"/>
              </a:ext>
            </a:extLst>
          </p:cNvPr>
          <p:cNvSpPr/>
          <p:nvPr userDrawn="1"/>
        </p:nvSpPr>
        <p:spPr bwMode="gray">
          <a:xfrm>
            <a:off x="293044" y="1170431"/>
            <a:ext cx="11604624" cy="5393881"/>
          </a:xfrm>
          <a:prstGeom prst="rect">
            <a:avLst/>
          </a:prstGeom>
          <a:solidFill>
            <a:srgbClr val="D83B0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err="1">
              <a:gradFill>
                <a:gsLst>
                  <a:gs pos="0">
                    <a:srgbClr val="FFFFFF"/>
                  </a:gs>
                  <a:gs pos="100000">
                    <a:srgbClr val="FFFFFF"/>
                  </a:gs>
                </a:gsLst>
                <a:lin ang="5400000" scaled="0"/>
              </a:gradFill>
              <a:ea typeface="Segoe UI" pitchFamily="34" charset="0"/>
              <a:cs typeface="Segoe UI" pitchFamily="34" charset="0"/>
            </a:endParaRPr>
          </a:p>
        </p:txBody>
      </p:sp>
      <p:sp>
        <p:nvSpPr>
          <p:cNvPr id="54" name="Rectangle 53">
            <a:extLst>
              <a:ext uri="{FF2B5EF4-FFF2-40B4-BE49-F238E27FC236}">
                <a16:creationId xmlns:a16="http://schemas.microsoft.com/office/drawing/2014/main" id="{4899085C-4B16-41A5-A2CB-5D4798A0322E}"/>
              </a:ext>
            </a:extLst>
          </p:cNvPr>
          <p:cNvSpPr/>
          <p:nvPr userDrawn="1"/>
        </p:nvSpPr>
        <p:spPr bwMode="white">
          <a:xfrm>
            <a:off x="5791479" y="3074916"/>
            <a:ext cx="2321486" cy="1405513"/>
          </a:xfrm>
          <a:prstGeom prst="rect">
            <a:avLst/>
          </a:prstGeom>
        </p:spPr>
        <p:txBody>
          <a:bodyPr wrap="square" lIns="0" tIns="0" rIns="0" bIns="0">
            <a:spAutoFit/>
          </a:bodyPr>
          <a:lstStyle/>
          <a:p>
            <a:pPr marL="0" marR="0" lvl="0" indent="0" algn="l" defTabSz="932742" rtl="0" eaLnBrk="1" fontAlgn="auto" latinLnBrk="0" hangingPunct="1">
              <a:lnSpc>
                <a:spcPct val="100000"/>
              </a:lnSpc>
              <a:spcBef>
                <a:spcPts val="800"/>
              </a:spcBef>
              <a:spcAft>
                <a:spcPts val="0"/>
              </a:spcAft>
              <a:buClrTx/>
              <a:buSzTx/>
              <a:buFontTx/>
              <a:buNone/>
              <a:tabLst/>
              <a:defRPr/>
            </a:pPr>
            <a:r>
              <a:rPr kumimoji="0" lang="en-US" sz="2600" b="0" i="0" u="none" strike="noStrike" kern="1200" cap="none" normalizeH="0" baseline="0" noProof="0" dirty="0">
                <a:ln w="3175">
                  <a:noFill/>
                </a:ln>
                <a:gradFill>
                  <a:gsLst>
                    <a:gs pos="14801">
                      <a:schemeClr val="bg1"/>
                    </a:gs>
                    <a:gs pos="75000">
                      <a:schemeClr val="bg1"/>
                    </a:gs>
                  </a:gsLst>
                  <a:lin ang="5400000" scaled="1"/>
                </a:gradFill>
                <a:effectLst/>
                <a:uLnTx/>
                <a:uFillTx/>
                <a:latin typeface="Segoe UI Semibold"/>
                <a:ea typeface="+mn-ea"/>
                <a:cs typeface="Segoe UI" pitchFamily="34" charset="0"/>
              </a:rPr>
              <a:t>Learn.</a:t>
            </a:r>
          </a:p>
          <a:p>
            <a:pPr marL="0" marR="0" lvl="0" indent="0" algn="l" defTabSz="932742" rtl="0" eaLnBrk="1" fontAlgn="auto" latinLnBrk="0" hangingPunct="1">
              <a:lnSpc>
                <a:spcPct val="100000"/>
              </a:lnSpc>
              <a:spcBef>
                <a:spcPts val="800"/>
              </a:spcBef>
              <a:spcAft>
                <a:spcPts val="0"/>
              </a:spcAft>
              <a:buClrTx/>
              <a:buSzTx/>
              <a:buFontTx/>
              <a:buNone/>
              <a:tabLst/>
              <a:defRPr/>
            </a:pPr>
            <a:r>
              <a:rPr kumimoji="0" lang="en-US" sz="2600" b="0" i="0" u="none" strike="noStrike" kern="1200" cap="none" normalizeH="0" baseline="0" noProof="0" dirty="0">
                <a:ln w="3175">
                  <a:noFill/>
                </a:ln>
                <a:gradFill>
                  <a:gsLst>
                    <a:gs pos="14801">
                      <a:schemeClr val="bg1"/>
                    </a:gs>
                    <a:gs pos="75000">
                      <a:schemeClr val="bg1"/>
                    </a:gs>
                  </a:gsLst>
                  <a:lin ang="5400000" scaled="1"/>
                </a:gradFill>
                <a:effectLst/>
                <a:uLnTx/>
                <a:uFillTx/>
                <a:latin typeface="Segoe UI Semibold"/>
                <a:ea typeface="+mn-ea"/>
                <a:cs typeface="Segoe UI" pitchFamily="34" charset="0"/>
              </a:rPr>
              <a:t>Connect.</a:t>
            </a:r>
          </a:p>
          <a:p>
            <a:pPr marL="0" marR="0" lvl="0" indent="0" algn="l" defTabSz="932742" rtl="0" eaLnBrk="1" fontAlgn="auto" latinLnBrk="0" hangingPunct="1">
              <a:lnSpc>
                <a:spcPct val="100000"/>
              </a:lnSpc>
              <a:spcBef>
                <a:spcPts val="800"/>
              </a:spcBef>
              <a:spcAft>
                <a:spcPts val="0"/>
              </a:spcAft>
              <a:buClrTx/>
              <a:buSzTx/>
              <a:buFontTx/>
              <a:buNone/>
              <a:tabLst/>
              <a:defRPr/>
            </a:pPr>
            <a:r>
              <a:rPr kumimoji="0" lang="en-US" sz="2600" b="0" i="0" u="none" strike="noStrike" kern="1200" cap="none" normalizeH="0" baseline="0" noProof="0" dirty="0">
                <a:ln w="3175">
                  <a:noFill/>
                </a:ln>
                <a:gradFill>
                  <a:gsLst>
                    <a:gs pos="14801">
                      <a:schemeClr val="bg1"/>
                    </a:gs>
                    <a:gs pos="75000">
                      <a:schemeClr val="bg1"/>
                    </a:gs>
                  </a:gsLst>
                  <a:lin ang="5400000" scaled="1"/>
                </a:gradFill>
                <a:effectLst/>
                <a:uLnTx/>
                <a:uFillTx/>
                <a:latin typeface="Segoe UI Semibold"/>
                <a:ea typeface="+mn-ea"/>
                <a:cs typeface="Segoe UI" pitchFamily="34" charset="0"/>
              </a:rPr>
              <a:t>Explore.</a:t>
            </a:r>
          </a:p>
        </p:txBody>
      </p:sp>
      <p:pic>
        <p:nvPicPr>
          <p:cNvPr id="55" name="Graphic 54">
            <a:extLst>
              <a:ext uri="{FF2B5EF4-FFF2-40B4-BE49-F238E27FC236}">
                <a16:creationId xmlns:a16="http://schemas.microsoft.com/office/drawing/2014/main" id="{CF5E403F-D2DC-4030-8392-9E3E0A38A1D7}"/>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bwMode="white">
          <a:xfrm>
            <a:off x="1174192" y="3183752"/>
            <a:ext cx="2712307" cy="1367241"/>
          </a:xfrm>
          <a:prstGeom prst="rect">
            <a:avLst/>
          </a:prstGeom>
          <a:effectLst/>
        </p:spPr>
      </p:pic>
      <p:pic>
        <p:nvPicPr>
          <p:cNvPr id="31" name="Picture 30">
            <a:extLst>
              <a:ext uri="{FF2B5EF4-FFF2-40B4-BE49-F238E27FC236}">
                <a16:creationId xmlns:a16="http://schemas.microsoft.com/office/drawing/2014/main" id="{8781282B-F377-4E10-8F8B-0163AC74E6BD}"/>
              </a:ext>
            </a:extLst>
          </p:cNvPr>
          <p:cNvPicPr>
            <a:picLocks noChangeAspect="1"/>
          </p:cNvPicPr>
          <p:nvPr userDrawn="1"/>
        </p:nvPicPr>
        <p:blipFill rotWithShape="1">
          <a:blip r:embed="rId5"/>
          <a:srcRect r="6311"/>
          <a:stretch/>
        </p:blipFill>
        <p:spPr>
          <a:xfrm>
            <a:off x="8717519" y="1816159"/>
            <a:ext cx="3474481" cy="4149241"/>
          </a:xfrm>
          <a:prstGeom prst="rect">
            <a:avLst/>
          </a:prstGeom>
        </p:spPr>
      </p:pic>
    </p:spTree>
    <p:extLst>
      <p:ext uri="{BB962C8B-B14F-4D97-AF65-F5344CB8AC3E}">
        <p14:creationId xmlns:p14="http://schemas.microsoft.com/office/powerpoint/2010/main" val="1329036007"/>
      </p:ext>
    </p:extLst>
  </p:cSld>
  <p:clrMapOvr>
    <a:overrideClrMapping bg1="lt1" tx1="dk1" bg2="lt2" tx2="dk2" accent1="accent1" accent2="accent2" accent3="accent3" accent4="accent4" accent5="accent5" accent6="accent6" hlink="hlink" folHlink="folHlink"/>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Slide">
    <p:spTree>
      <p:nvGrpSpPr>
        <p:cNvPr id="1" name=""/>
        <p:cNvGrpSpPr/>
        <p:nvPr/>
      </p:nvGrpSpPr>
      <p:grpSpPr>
        <a:xfrm>
          <a:off x="0" y="0"/>
          <a:ext cx="0" cy="0"/>
          <a:chOff x="0" y="0"/>
          <a:chExt cx="0" cy="0"/>
        </a:xfrm>
      </p:grpSpPr>
      <p:grpSp>
        <p:nvGrpSpPr>
          <p:cNvPr id="35" name="Group 34">
            <a:extLst>
              <a:ext uri="{FF2B5EF4-FFF2-40B4-BE49-F238E27FC236}">
                <a16:creationId xmlns:a16="http://schemas.microsoft.com/office/drawing/2014/main" id="{559394B0-BB29-4169-A6F8-084A812942D4}"/>
              </a:ext>
            </a:extLst>
          </p:cNvPr>
          <p:cNvGrpSpPr/>
          <p:nvPr userDrawn="1"/>
        </p:nvGrpSpPr>
        <p:grpSpPr>
          <a:xfrm>
            <a:off x="6194603" y="-1"/>
            <a:ext cx="5997398" cy="6858001"/>
            <a:chOff x="6194603" y="-1"/>
            <a:chExt cx="5997398" cy="6858001"/>
          </a:xfrm>
        </p:grpSpPr>
        <p:pic>
          <p:nvPicPr>
            <p:cNvPr id="36" name="Picture 35">
              <a:extLst>
                <a:ext uri="{FF2B5EF4-FFF2-40B4-BE49-F238E27FC236}">
                  <a16:creationId xmlns:a16="http://schemas.microsoft.com/office/drawing/2014/main" id="{E92D62AF-0547-4143-B5FD-8E9B658CDBF8}"/>
                </a:ext>
              </a:extLst>
            </p:cNvPr>
            <p:cNvPicPr>
              <a:picLocks noChangeAspect="1"/>
            </p:cNvPicPr>
            <p:nvPr userDrawn="1"/>
          </p:nvPicPr>
          <p:blipFill rotWithShape="1">
            <a:blip r:embed="rId2"/>
            <a:srcRect r="28473" b="6474"/>
            <a:stretch/>
          </p:blipFill>
          <p:spPr>
            <a:xfrm>
              <a:off x="8502819" y="1461694"/>
              <a:ext cx="3689182" cy="5396306"/>
            </a:xfrm>
            <a:prstGeom prst="rect">
              <a:avLst/>
            </a:prstGeom>
          </p:spPr>
        </p:pic>
        <p:pic>
          <p:nvPicPr>
            <p:cNvPr id="55" name="Picture 54">
              <a:extLst>
                <a:ext uri="{FF2B5EF4-FFF2-40B4-BE49-F238E27FC236}">
                  <a16:creationId xmlns:a16="http://schemas.microsoft.com/office/drawing/2014/main" id="{44FE11D2-6189-4153-90CD-E2CF6E4B004A}"/>
                </a:ext>
              </a:extLst>
            </p:cNvPr>
            <p:cNvPicPr>
              <a:picLocks noChangeAspect="1"/>
            </p:cNvPicPr>
            <p:nvPr userDrawn="1"/>
          </p:nvPicPr>
          <p:blipFill rotWithShape="1">
            <a:blip r:embed="rId3"/>
            <a:srcRect t="21821"/>
            <a:stretch/>
          </p:blipFill>
          <p:spPr>
            <a:xfrm>
              <a:off x="7548652" y="-1"/>
              <a:ext cx="1182753" cy="1076699"/>
            </a:xfrm>
            <a:prstGeom prst="rect">
              <a:avLst/>
            </a:prstGeom>
          </p:spPr>
        </p:pic>
        <p:pic>
          <p:nvPicPr>
            <p:cNvPr id="56" name="Picture 55">
              <a:extLst>
                <a:ext uri="{FF2B5EF4-FFF2-40B4-BE49-F238E27FC236}">
                  <a16:creationId xmlns:a16="http://schemas.microsoft.com/office/drawing/2014/main" id="{63B09D28-BB4E-43B3-9B5C-3F9B783B3BB8}"/>
                </a:ext>
              </a:extLst>
            </p:cNvPr>
            <p:cNvPicPr>
              <a:picLocks noChangeAspect="1"/>
            </p:cNvPicPr>
            <p:nvPr userDrawn="1"/>
          </p:nvPicPr>
          <p:blipFill rotWithShape="1">
            <a:blip r:embed="rId3"/>
            <a:srcRect b="30214"/>
            <a:stretch/>
          </p:blipFill>
          <p:spPr>
            <a:xfrm>
              <a:off x="6194603" y="5896894"/>
              <a:ext cx="1182753" cy="961106"/>
            </a:xfrm>
            <a:prstGeom prst="rect">
              <a:avLst/>
            </a:prstGeom>
          </p:spPr>
        </p:pic>
      </p:grpSp>
      <p:pic>
        <p:nvPicPr>
          <p:cNvPr id="7" name="MS logo gray - EMF" descr="Microsoft logo, gray text version">
            <a:extLst>
              <a:ext uri="{FF2B5EF4-FFF2-40B4-BE49-F238E27FC236}">
                <a16:creationId xmlns:a16="http://schemas.microsoft.com/office/drawing/2014/main" id="{DDC08157-A48C-4ACA-A5BB-EE2A866E103C}"/>
              </a:ext>
            </a:extLst>
          </p:cNvPr>
          <p:cNvPicPr>
            <a:picLocks noChangeAspect="1"/>
          </p:cNvPicPr>
          <p:nvPr userDrawn="1"/>
        </p:nvPicPr>
        <p:blipFill>
          <a:blip r:embed="rId4"/>
          <a:stretch>
            <a:fillRect/>
          </a:stretch>
        </p:blipFill>
        <p:spPr bwMode="black">
          <a:xfrm>
            <a:off x="584200" y="585788"/>
            <a:ext cx="1366440" cy="292608"/>
          </a:xfrm>
          <a:prstGeom prst="rect">
            <a:avLst/>
          </a:prstGeom>
        </p:spPr>
      </p:pic>
      <p:sp>
        <p:nvSpPr>
          <p:cNvPr id="2" name="Title 1">
            <a:extLst>
              <a:ext uri="{FF2B5EF4-FFF2-40B4-BE49-F238E27FC236}">
                <a16:creationId xmlns:a16="http://schemas.microsoft.com/office/drawing/2014/main" id="{25D0408F-4A76-4E13-B20C-89E0FD40DC32}"/>
              </a:ext>
            </a:extLst>
          </p:cNvPr>
          <p:cNvSpPr>
            <a:spLocks noGrp="1"/>
          </p:cNvSpPr>
          <p:nvPr>
            <p:ph type="title" hasCustomPrompt="1"/>
          </p:nvPr>
        </p:nvSpPr>
        <p:spPr>
          <a:xfrm>
            <a:off x="588262" y="2979539"/>
            <a:ext cx="5943600" cy="553998"/>
          </a:xfrm>
        </p:spPr>
        <p:txBody>
          <a:bodyPr anchor="b" anchorCtr="0">
            <a:spAutoFit/>
          </a:bodyPr>
          <a:lstStyle>
            <a:lvl1pPr>
              <a:defRPr/>
            </a:lvl1pPr>
          </a:lstStyle>
          <a:p>
            <a:r>
              <a:rPr lang="en-US" dirty="0"/>
              <a:t>Presentation title </a:t>
            </a:r>
          </a:p>
        </p:txBody>
      </p:sp>
      <p:sp>
        <p:nvSpPr>
          <p:cNvPr id="5" name="Text Placeholder 4"/>
          <p:cNvSpPr>
            <a:spLocks noGrp="1"/>
          </p:cNvSpPr>
          <p:nvPr>
            <p:ph type="body" sz="quarter" idx="12" hasCustomPrompt="1"/>
          </p:nvPr>
        </p:nvSpPr>
        <p:spPr>
          <a:xfrm>
            <a:off x="582041" y="3962400"/>
            <a:ext cx="5943600" cy="307777"/>
          </a:xfrm>
          <a:noFill/>
        </p:spPr>
        <p:txBody>
          <a:bodyPr wrap="square" lIns="0" tIns="0" rIns="0" bIns="0">
            <a:spAutoFit/>
          </a:bodyPr>
          <a:lstStyle>
            <a:lvl1pPr marL="0" indent="0">
              <a:spcBef>
                <a:spcPts val="0"/>
              </a:spcBef>
              <a:buNone/>
              <a:defRPr sz="2000" spc="0" baseline="0">
                <a:gradFill>
                  <a:gsLst>
                    <a:gs pos="91000">
                      <a:schemeClr val="tx1"/>
                    </a:gs>
                    <a:gs pos="0">
                      <a:schemeClr val="tx1"/>
                    </a:gs>
                  </a:gsLst>
                  <a:lin ang="5400000" scaled="0"/>
                </a:gradFill>
                <a:latin typeface="+mn-lt"/>
                <a:cs typeface="Segoe UI" panose="020B0502040204020203" pitchFamily="34" charset="0"/>
              </a:defRPr>
            </a:lvl1pPr>
          </a:lstStyle>
          <a:p>
            <a:pPr lvl="0"/>
            <a:r>
              <a:rPr lang="en-US" dirty="0"/>
              <a:t>Speaker name or subtitle</a:t>
            </a:r>
          </a:p>
        </p:txBody>
      </p:sp>
      <p:sp>
        <p:nvSpPr>
          <p:cNvPr id="4" name="Text Placeholder 3">
            <a:extLst>
              <a:ext uri="{FF2B5EF4-FFF2-40B4-BE49-F238E27FC236}">
                <a16:creationId xmlns:a16="http://schemas.microsoft.com/office/drawing/2014/main" id="{829F4249-981E-4054-9F37-C6C7DFAB38F6}"/>
              </a:ext>
            </a:extLst>
          </p:cNvPr>
          <p:cNvSpPr>
            <a:spLocks noGrp="1"/>
          </p:cNvSpPr>
          <p:nvPr>
            <p:ph type="body" sz="quarter" idx="13" hasCustomPrompt="1"/>
          </p:nvPr>
        </p:nvSpPr>
        <p:spPr>
          <a:xfrm>
            <a:off x="8917757" y="585788"/>
            <a:ext cx="2691631" cy="276999"/>
          </a:xfrm>
          <a:solidFill>
            <a:srgbClr val="E6E6E6">
              <a:alpha val="75000"/>
            </a:srgbClr>
          </a:solidFill>
        </p:spPr>
        <p:txBody>
          <a:bodyPr/>
          <a:lstStyle>
            <a:lvl1pPr marL="0" marR="0" indent="0" algn="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lang="en-US" sz="1800" kern="1200" spc="0" baseline="0" dirty="0">
                <a:gradFill>
                  <a:gsLst>
                    <a:gs pos="23466">
                      <a:schemeClr val="bg2">
                        <a:lumMod val="50000"/>
                      </a:schemeClr>
                    </a:gs>
                    <a:gs pos="56000">
                      <a:schemeClr val="bg2">
                        <a:lumMod val="50000"/>
                      </a:schemeClr>
                    </a:gs>
                  </a:gsLst>
                  <a:lin ang="5400000" scaled="0"/>
                </a:gradFill>
                <a:latin typeface="+mj-lt"/>
                <a:ea typeface="+mn-ea"/>
                <a:cs typeface="Segoe UI Semilight" panose="020B0402040204020203" pitchFamily="34" charset="0"/>
              </a:defRPr>
            </a:lvl1pPr>
          </a:lstStyle>
          <a:p>
            <a:pPr lvl="0"/>
            <a:r>
              <a:rPr lang="en-US" dirty="0">
                <a:latin typeface="+mj-lt"/>
              </a:rPr>
              <a:t>Session code here</a:t>
            </a:r>
            <a:endParaRPr lang="en-US" dirty="0"/>
          </a:p>
        </p:txBody>
      </p:sp>
    </p:spTree>
    <p:extLst>
      <p:ext uri="{BB962C8B-B14F-4D97-AF65-F5344CB8AC3E}">
        <p14:creationId xmlns:p14="http://schemas.microsoft.com/office/powerpoint/2010/main" val="41594227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mod="1">
    <p:ext uri="{DCECCB84-F9BA-43D5-87BE-67443E8EF086}">
      <p15:sldGuideLst xmlns:p15="http://schemas.microsoft.com/office/powerpoint/2012/main">
        <p15:guide id="2" orient="horz" pos="2496">
          <p15:clr>
            <a:srgbClr val="5ACBF0"/>
          </p15:clr>
        </p15:guide>
        <p15:guide id="3" pos="3384">
          <p15:clr>
            <a:srgbClr val="FBAE40"/>
          </p15:clr>
        </p15:guide>
        <p15:guide id="5" orient="horz" pos="2160">
          <p15:clr>
            <a:srgbClr val="FBAE40"/>
          </p15:clr>
        </p15:guide>
        <p15:guide id="6" orient="horz" pos="2229">
          <p15:clr>
            <a:srgbClr val="5ACBF0"/>
          </p15:clr>
        </p15:guide>
        <p15:guide id="7" pos="2996">
          <p15:clr>
            <a:srgbClr val="5ACBF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mp; Non-bulleted text">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34B655BA-10A4-4A57-89DB-CFFBE1CA1E33}"/>
              </a:ext>
            </a:extLst>
          </p:cNvPr>
          <p:cNvSpPr>
            <a:spLocks noGrp="1"/>
          </p:cNvSpPr>
          <p:nvPr>
            <p:ph type="title"/>
          </p:nvPr>
        </p:nvSpPr>
        <p:spPr/>
        <p:txBody>
          <a:bodyPr/>
          <a:lstStyle/>
          <a:p>
            <a:r>
              <a:rPr lang="en-US"/>
              <a:t>Click to edit Master title style</a:t>
            </a:r>
            <a:endParaRPr lang="en-US" dirty="0"/>
          </a:p>
        </p:txBody>
      </p:sp>
      <p:sp>
        <p:nvSpPr>
          <p:cNvPr id="4" name="Text Placeholder 3"/>
          <p:cNvSpPr>
            <a:spLocks noGrp="1"/>
          </p:cNvSpPr>
          <p:nvPr>
            <p:ph type="body" sz="quarter" idx="10"/>
          </p:nvPr>
        </p:nvSpPr>
        <p:spPr>
          <a:xfrm>
            <a:off x="586390" y="1434370"/>
            <a:ext cx="11018520" cy="2308324"/>
          </a:xfrm>
        </p:spPr>
        <p:txBody>
          <a:bodyPr wrap="square">
            <a:spAutoFit/>
          </a:bodyPr>
          <a:lstStyle>
            <a:lvl1pPr marL="0" indent="0">
              <a:buNone/>
              <a:defRPr/>
            </a:lvl1pPr>
            <a:lvl2pPr marL="228600" indent="0">
              <a:buNone/>
              <a:defRPr/>
            </a:lvl2pPr>
            <a:lvl3pPr marL="457200" indent="0">
              <a:buNone/>
              <a:defRPr/>
            </a:lvl3pPr>
            <a:lvl4pPr marL="685800" indent="0">
              <a:buNone/>
              <a:defRPr/>
            </a:lvl4pPr>
            <a:lvl5pPr marL="914400" indent="0">
              <a:buNone/>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148234871"/>
      </p:ext>
    </p:extLst>
  </p:cSld>
  <p:clrMapOvr>
    <a:masterClrMapping/>
  </p:clrMapOvr>
  <p:transition>
    <p:fade/>
  </p:transition>
  <p:extLst mod="1">
    <p:ext uri="{DCECCB84-F9BA-43D5-87BE-67443E8EF086}">
      <p15:sldGuideLst xmlns:p15="http://schemas.microsoft.com/office/powerpoint/2012/main">
        <p15:guide id="1" orient="horz" pos="288">
          <p15:clr>
            <a:srgbClr val="5ACBF0"/>
          </p15:clr>
        </p15:guide>
        <p15:guide id="2" orient="horz" pos="905">
          <p15:clr>
            <a:srgbClr val="5ACBF0"/>
          </p15:clr>
        </p15:guide>
        <p15:guide id="4" orient="horz" pos="1272">
          <p15:clr>
            <a:srgbClr val="5ACBF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FCFEFD-88E5-4869-B5C3-1611B0B50E15}"/>
              </a:ext>
            </a:extLst>
          </p:cNvPr>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sz="quarter" idx="10"/>
          </p:nvPr>
        </p:nvSpPr>
        <p:spPr>
          <a:xfrm>
            <a:off x="584200" y="1435497"/>
            <a:ext cx="11018520" cy="230832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410509054"/>
      </p:ext>
    </p:extLst>
  </p:cSld>
  <p:clrMapOvr>
    <a:masterClrMapping/>
  </p:clrMapOvr>
  <p:transition>
    <p:fade/>
  </p:transition>
  <p:extLst mod="1">
    <p:ext uri="{DCECCB84-F9BA-43D5-87BE-67443E8EF086}">
      <p15:sldGuideLst xmlns:p15="http://schemas.microsoft.com/office/powerpoint/2012/main">
        <p15:guide id="2" orient="horz" pos="1272">
          <p15:clr>
            <a:srgbClr val="5ACBF0"/>
          </p15:clr>
        </p15:guide>
        <p15:guide id="3" orient="horz" pos="288">
          <p15:clr>
            <a:srgbClr val="5ACBF0"/>
          </p15:clr>
        </p15:guide>
        <p15:guide id="5" orient="horz" pos="904">
          <p15:clr>
            <a:srgbClr val="5ACBF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 Column Non-bulleted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876633-3E8D-4CF4-A5D4-D4E9D88A6DE0}"/>
              </a:ext>
            </a:extLst>
          </p:cNvPr>
          <p:cNvSpPr>
            <a:spLocks noGrp="1"/>
          </p:cNvSpPr>
          <p:nvPr>
            <p:ph type="title"/>
          </p:nvPr>
        </p:nvSpPr>
        <p:spPr/>
        <p:txBody>
          <a:bodyPr/>
          <a:lstStyle/>
          <a:p>
            <a:r>
              <a:rPr lang="en-US"/>
              <a:t>Click to edit Master title style</a:t>
            </a:r>
          </a:p>
        </p:txBody>
      </p:sp>
      <p:sp>
        <p:nvSpPr>
          <p:cNvPr id="4" name="Text Placeholder 3"/>
          <p:cNvSpPr>
            <a:spLocks noGrp="1"/>
          </p:cNvSpPr>
          <p:nvPr>
            <p:ph type="body" sz="quarter" idx="10"/>
          </p:nvPr>
        </p:nvSpPr>
        <p:spPr>
          <a:xfrm>
            <a:off x="584200" y="1435100"/>
            <a:ext cx="5212080" cy="1649682"/>
          </a:xfrm>
        </p:spPr>
        <p:txBody>
          <a:bodyPr wrap="square">
            <a:spAutoFit/>
          </a:bodyPr>
          <a:lstStyle>
            <a:lvl1pPr marL="0" indent="0">
              <a:spcBef>
                <a:spcPts val="1224"/>
              </a:spcBef>
              <a:buClr>
                <a:schemeClr val="tx1"/>
              </a:buClr>
              <a:buFont typeface="Wingdings" panose="05000000000000000000" pitchFamily="2" charset="2"/>
              <a:buNone/>
              <a:defRPr sz="2800" b="0">
                <a:latin typeface="Segoe UI Semilight" panose="020B0402040204020203" pitchFamily="34" charset="0"/>
                <a:cs typeface="Segoe UI Semilight" panose="020B0402040204020203" pitchFamily="34" charset="0"/>
              </a:defRPr>
            </a:lvl1pPr>
            <a:lvl2pPr marL="255588" indent="0">
              <a:buFont typeface="Wingdings" panose="05000000000000000000" pitchFamily="2" charset="2"/>
              <a:buNone/>
              <a:defRPr sz="2000" b="0"/>
            </a:lvl2pPr>
            <a:lvl3pPr marL="450850" indent="0">
              <a:buFont typeface="Wingdings" panose="05000000000000000000" pitchFamily="2" charset="2"/>
              <a:buNone/>
              <a:tabLst/>
              <a:defRPr sz="1600" b="0"/>
            </a:lvl3pPr>
            <a:lvl4pPr marL="652462" indent="0">
              <a:buFont typeface="Wingdings" panose="05000000000000000000" pitchFamily="2" charset="2"/>
              <a:buNone/>
              <a:defRPr sz="1400" b="0"/>
            </a:lvl4pPr>
            <a:lvl5pPr marL="854075" indent="0">
              <a:buFont typeface="Wingdings" panose="05000000000000000000" pitchFamily="2" charset="2"/>
              <a:buNone/>
              <a:tabLst/>
              <a:defRPr sz="1400" b="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ext Placeholder 3">
            <a:extLst>
              <a:ext uri="{FF2B5EF4-FFF2-40B4-BE49-F238E27FC236}">
                <a16:creationId xmlns:a16="http://schemas.microsoft.com/office/drawing/2014/main" id="{8E9CDCB4-03E1-4763-B83E-A1334BCDB0C0}"/>
              </a:ext>
            </a:extLst>
          </p:cNvPr>
          <p:cNvSpPr>
            <a:spLocks noGrp="1"/>
          </p:cNvSpPr>
          <p:nvPr>
            <p:ph type="body" sz="quarter" idx="12"/>
          </p:nvPr>
        </p:nvSpPr>
        <p:spPr>
          <a:xfrm>
            <a:off x="6397171" y="1435100"/>
            <a:ext cx="5212080" cy="1649682"/>
          </a:xfrm>
        </p:spPr>
        <p:txBody>
          <a:bodyPr wrap="square">
            <a:spAutoFit/>
          </a:bodyPr>
          <a:lstStyle>
            <a:lvl1pPr marL="0" indent="0">
              <a:spcBef>
                <a:spcPts val="1224"/>
              </a:spcBef>
              <a:buClr>
                <a:schemeClr val="tx1"/>
              </a:buClr>
              <a:buFont typeface="Wingdings" panose="05000000000000000000" pitchFamily="2" charset="2"/>
              <a:buNone/>
              <a:defRPr sz="2800" b="0">
                <a:latin typeface="Segoe UI Semilight" panose="020B0402040204020203" pitchFamily="34" charset="0"/>
                <a:cs typeface="Segoe UI Semilight" panose="020B0402040204020203" pitchFamily="34" charset="0"/>
              </a:defRPr>
            </a:lvl1pPr>
            <a:lvl2pPr marL="255588" indent="0">
              <a:buFont typeface="Wingdings" panose="05000000000000000000" pitchFamily="2" charset="2"/>
              <a:buNone/>
              <a:defRPr sz="2000" b="0"/>
            </a:lvl2pPr>
            <a:lvl3pPr marL="450850" indent="0">
              <a:buFont typeface="Wingdings" panose="05000000000000000000" pitchFamily="2" charset="2"/>
              <a:buNone/>
              <a:tabLst/>
              <a:defRPr sz="1600" b="0"/>
            </a:lvl3pPr>
            <a:lvl4pPr marL="652462" indent="0">
              <a:buFont typeface="Wingdings" panose="05000000000000000000" pitchFamily="2" charset="2"/>
              <a:buNone/>
              <a:defRPr sz="1400" b="0"/>
            </a:lvl4pPr>
            <a:lvl5pPr marL="854075" indent="0">
              <a:buFont typeface="Wingdings" panose="05000000000000000000" pitchFamily="2" charset="2"/>
              <a:buNone/>
              <a:tabLst/>
              <a:defRPr sz="1400" b="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44663148"/>
      </p:ext>
    </p:extLst>
  </p:cSld>
  <p:clrMapOvr>
    <a:masterClrMapping/>
  </p:clrMapOvr>
  <p:transition>
    <p:fade/>
  </p:transition>
  <p:extLst mod="1">
    <p:ext uri="{DCECCB84-F9BA-43D5-87BE-67443E8EF086}">
      <p15:sldGuideLst xmlns:p15="http://schemas.microsoft.com/office/powerpoint/2012/main">
        <p15:guide id="1" orient="horz" pos="288">
          <p15:clr>
            <a:srgbClr val="5ACBF0"/>
          </p15:clr>
        </p15:guide>
        <p15:guide id="2" orient="horz" pos="1272">
          <p15:clr>
            <a:srgbClr val="5ACBF0"/>
          </p15:clr>
        </p15:guide>
        <p15:guide id="3" orient="horz" pos="904">
          <p15:clr>
            <a:srgbClr val="5ACBF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wo Column Bullet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BE2550-DA43-453C-A328-33C740E65403}"/>
              </a:ext>
            </a:extLst>
          </p:cNvPr>
          <p:cNvSpPr>
            <a:spLocks noGrp="1"/>
          </p:cNvSpPr>
          <p:nvPr>
            <p:ph type="title"/>
          </p:nvPr>
        </p:nvSpPr>
        <p:spPr/>
        <p:txBody>
          <a:bodyPr/>
          <a:lstStyle/>
          <a:p>
            <a:r>
              <a:rPr lang="en-US"/>
              <a:t>Click to edit Master title style</a:t>
            </a:r>
          </a:p>
        </p:txBody>
      </p:sp>
      <p:sp>
        <p:nvSpPr>
          <p:cNvPr id="4" name="Text Placeholder 3"/>
          <p:cNvSpPr>
            <a:spLocks noGrp="1"/>
          </p:cNvSpPr>
          <p:nvPr>
            <p:ph type="body" sz="quarter" idx="10"/>
          </p:nvPr>
        </p:nvSpPr>
        <p:spPr>
          <a:xfrm>
            <a:off x="584200" y="1437481"/>
            <a:ext cx="5212080" cy="1649682"/>
          </a:xfrm>
        </p:spPr>
        <p:txBody>
          <a:bodyPr wrap="square">
            <a:spAutoFit/>
          </a:bodyPr>
          <a:lstStyle>
            <a:lvl1pPr marL="231775" indent="-231775">
              <a:spcBef>
                <a:spcPts val="1224"/>
              </a:spcBef>
              <a:buClr>
                <a:schemeClr val="tx1"/>
              </a:buClr>
              <a:buFont typeface="Wingdings" panose="05000000000000000000" pitchFamily="2" charset="2"/>
              <a:buChar char=""/>
              <a:defRPr sz="2800" b="0">
                <a:latin typeface="Segoe UI Semilight" panose="020B0402040204020203" pitchFamily="34" charset="0"/>
                <a:cs typeface="Segoe UI Semilight" panose="020B0402040204020203" pitchFamily="34" charset="0"/>
              </a:defRPr>
            </a:lvl1pPr>
            <a:lvl2pPr marL="427038" indent="-171450">
              <a:buFont typeface="Wingdings" panose="05000000000000000000" pitchFamily="2" charset="2"/>
              <a:buChar char=""/>
              <a:defRPr sz="2000" b="0"/>
            </a:lvl2pPr>
            <a:lvl3pPr marL="639763" indent="-188913">
              <a:buFont typeface="Wingdings" panose="05000000000000000000" pitchFamily="2" charset="2"/>
              <a:buChar char=""/>
              <a:tabLst/>
              <a:defRPr sz="1600" b="0"/>
            </a:lvl3pPr>
            <a:lvl4pPr marL="828675" indent="-176213">
              <a:buFont typeface="Wingdings" panose="05000000000000000000" pitchFamily="2" charset="2"/>
              <a:buChar char=""/>
              <a:defRPr sz="1400" b="0"/>
            </a:lvl4pPr>
            <a:lvl5pPr marL="1023938" indent="-169863">
              <a:buFont typeface="Wingdings" panose="05000000000000000000" pitchFamily="2" charset="2"/>
              <a:buChar char=""/>
              <a:tabLst/>
              <a:defRPr sz="1400" b="0"/>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 Placeholder 3">
            <a:extLst>
              <a:ext uri="{FF2B5EF4-FFF2-40B4-BE49-F238E27FC236}">
                <a16:creationId xmlns:a16="http://schemas.microsoft.com/office/drawing/2014/main" id="{85278796-7B84-4D67-88CD-BF78BB06D214}"/>
              </a:ext>
            </a:extLst>
          </p:cNvPr>
          <p:cNvSpPr>
            <a:spLocks noGrp="1"/>
          </p:cNvSpPr>
          <p:nvPr>
            <p:ph type="body" sz="quarter" idx="11"/>
          </p:nvPr>
        </p:nvSpPr>
        <p:spPr>
          <a:xfrm>
            <a:off x="6389914" y="1437481"/>
            <a:ext cx="5212080" cy="1649682"/>
          </a:xfrm>
        </p:spPr>
        <p:txBody>
          <a:bodyPr wrap="square">
            <a:spAutoFit/>
          </a:bodyPr>
          <a:lstStyle>
            <a:lvl1pPr marL="231775" indent="-231775">
              <a:spcBef>
                <a:spcPts val="1224"/>
              </a:spcBef>
              <a:buClr>
                <a:schemeClr val="tx1"/>
              </a:buClr>
              <a:buFont typeface="Wingdings" panose="05000000000000000000" pitchFamily="2" charset="2"/>
              <a:buChar char=""/>
              <a:defRPr sz="2800" b="0">
                <a:latin typeface="Segoe UI Semilight" panose="020B0402040204020203" pitchFamily="34" charset="0"/>
                <a:cs typeface="Segoe UI Semilight" panose="020B0402040204020203" pitchFamily="34" charset="0"/>
              </a:defRPr>
            </a:lvl1pPr>
            <a:lvl2pPr marL="427038" indent="-171450">
              <a:buFont typeface="Wingdings" panose="05000000000000000000" pitchFamily="2" charset="2"/>
              <a:buChar char=""/>
              <a:defRPr sz="2000" b="0"/>
            </a:lvl2pPr>
            <a:lvl3pPr marL="639763" indent="-188913">
              <a:buFont typeface="Wingdings" panose="05000000000000000000" pitchFamily="2" charset="2"/>
              <a:buChar char=""/>
              <a:tabLst/>
              <a:defRPr sz="1600" b="0"/>
            </a:lvl3pPr>
            <a:lvl4pPr marL="828675" indent="-176213">
              <a:buFont typeface="Wingdings" panose="05000000000000000000" pitchFamily="2" charset="2"/>
              <a:buChar char=""/>
              <a:defRPr sz="1400" b="0"/>
            </a:lvl4pPr>
            <a:lvl5pPr marL="1023938" indent="-169863">
              <a:buFont typeface="Wingdings" panose="05000000000000000000" pitchFamily="2" charset="2"/>
              <a:buChar char=""/>
              <a:tabLst/>
              <a:defRPr sz="1400" b="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944868172"/>
      </p:ext>
    </p:extLst>
  </p:cSld>
  <p:clrMapOvr>
    <a:masterClrMapping/>
  </p:clrMapOvr>
  <p:transition>
    <p:fade/>
  </p:transition>
  <p:extLst mod="1">
    <p:ext uri="{DCECCB84-F9BA-43D5-87BE-67443E8EF086}">
      <p15:sldGuideLst xmlns:p15="http://schemas.microsoft.com/office/powerpoint/2012/main">
        <p15:guide id="1" orient="horz" pos="288">
          <p15:clr>
            <a:srgbClr val="5ACBF0"/>
          </p15:clr>
        </p15:guide>
        <p15:guide id="2" orient="horz" pos="1276">
          <p15:clr>
            <a:srgbClr val="5ACBF0"/>
          </p15:clr>
        </p15:guide>
        <p15:guide id="3" orient="horz" pos="904">
          <p15:clr>
            <a:srgbClr val="5ACBF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2754DF-CB0E-46F9-AA3C-00BC673EBDF3}"/>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942225503"/>
      </p:ext>
    </p:extLst>
  </p:cSld>
  <p:clrMapOvr>
    <a:masterClrMapping/>
  </p:clrMapOvr>
  <p:transition>
    <p:fade/>
  </p:transition>
  <p:extLst mod="1">
    <p:ext uri="{DCECCB84-F9BA-43D5-87BE-67443E8EF086}">
      <p15:sldGuideLst xmlns:p15="http://schemas.microsoft.com/office/powerpoint/2012/main">
        <p15:guide id="3" orient="horz" pos="900">
          <p15:clr>
            <a:srgbClr val="5ACBF0"/>
          </p15:clr>
        </p15:guide>
        <p15:guide id="4" orient="horz" pos="1276">
          <p15:clr>
            <a:srgbClr val="5ACBF0"/>
          </p15:clr>
        </p15:guide>
        <p15:guide id="5" orient="horz" pos="288">
          <p15:clr>
            <a:srgbClr val="5ACBF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Only with gri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D31026A-4A74-439D-A8F5-DB82A03E713C}"/>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387605506"/>
      </p:ext>
    </p:extLst>
  </p:cSld>
  <p:clrMapOvr>
    <a:masterClrMapping/>
  </p:clrMapOvr>
  <p:transition>
    <p:fade/>
  </p:transition>
  <p:extLst mod="1">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Small title - half page">
    <p:spTree>
      <p:nvGrpSpPr>
        <p:cNvPr id="1" name=""/>
        <p:cNvGrpSpPr/>
        <p:nvPr/>
      </p:nvGrpSpPr>
      <p:grpSpPr>
        <a:xfrm>
          <a:off x="0" y="0"/>
          <a:ext cx="0" cy="0"/>
          <a:chOff x="0" y="0"/>
          <a:chExt cx="0" cy="0"/>
        </a:xfrm>
      </p:grpSpPr>
      <p:sp>
        <p:nvSpPr>
          <p:cNvPr id="2" name="Title 2">
            <a:extLst>
              <a:ext uri="{FF2B5EF4-FFF2-40B4-BE49-F238E27FC236}">
                <a16:creationId xmlns:a16="http://schemas.microsoft.com/office/drawing/2014/main" id="{4B2500C4-B436-4E3A-8A91-A02448A774DB}"/>
              </a:ext>
            </a:extLst>
          </p:cNvPr>
          <p:cNvSpPr>
            <a:spLocks noGrp="1"/>
          </p:cNvSpPr>
          <p:nvPr>
            <p:ph type="title"/>
          </p:nvPr>
        </p:nvSpPr>
        <p:spPr>
          <a:xfrm>
            <a:off x="584200" y="457200"/>
            <a:ext cx="5508419" cy="372410"/>
          </a:xfrm>
        </p:spPr>
        <p:txBody>
          <a:bodyPr tIns="64008"/>
          <a:lstStyle>
            <a:lvl1pPr>
              <a:defRPr sz="2000" spc="0">
                <a:latin typeface="+mj-lt"/>
                <a:cs typeface="Segoe UI" panose="020B0502040204020203"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4187427070"/>
      </p:ext>
    </p:extLst>
  </p:cSld>
  <p:clrMapOvr>
    <a:masterClrMapping/>
  </p:clrMapOvr>
  <p:transition>
    <p:fade/>
  </p:transition>
  <p:extLst mod="1">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 Square Photo">
    <p:spTree>
      <p:nvGrpSpPr>
        <p:cNvPr id="1" name=""/>
        <p:cNvGrpSpPr/>
        <p:nvPr/>
      </p:nvGrpSpPr>
      <p:grpSpPr>
        <a:xfrm>
          <a:off x="0" y="0"/>
          <a:ext cx="0" cy="0"/>
          <a:chOff x="0" y="0"/>
          <a:chExt cx="0" cy="0"/>
        </a:xfrm>
      </p:grpSpPr>
      <p:grpSp>
        <p:nvGrpSpPr>
          <p:cNvPr id="32" name="Group 31">
            <a:extLst>
              <a:ext uri="{FF2B5EF4-FFF2-40B4-BE49-F238E27FC236}">
                <a16:creationId xmlns:a16="http://schemas.microsoft.com/office/drawing/2014/main" id="{4DD6869D-8AC7-46D6-A293-4F039D796749}"/>
              </a:ext>
            </a:extLst>
          </p:cNvPr>
          <p:cNvGrpSpPr/>
          <p:nvPr userDrawn="1"/>
        </p:nvGrpSpPr>
        <p:grpSpPr>
          <a:xfrm>
            <a:off x="6194603" y="-1"/>
            <a:ext cx="5997398" cy="6858001"/>
            <a:chOff x="6194603" y="-1"/>
            <a:chExt cx="5997398" cy="6858001"/>
          </a:xfrm>
        </p:grpSpPr>
        <p:pic>
          <p:nvPicPr>
            <p:cNvPr id="33" name="Picture 32">
              <a:extLst>
                <a:ext uri="{FF2B5EF4-FFF2-40B4-BE49-F238E27FC236}">
                  <a16:creationId xmlns:a16="http://schemas.microsoft.com/office/drawing/2014/main" id="{68C12CF7-C850-49A2-9AAC-CCA6394852CB}"/>
                </a:ext>
              </a:extLst>
            </p:cNvPr>
            <p:cNvPicPr>
              <a:picLocks noChangeAspect="1"/>
            </p:cNvPicPr>
            <p:nvPr userDrawn="1"/>
          </p:nvPicPr>
          <p:blipFill rotWithShape="1">
            <a:blip r:embed="rId2"/>
            <a:srcRect r="28473" b="6474"/>
            <a:stretch/>
          </p:blipFill>
          <p:spPr>
            <a:xfrm>
              <a:off x="8502819" y="1461694"/>
              <a:ext cx="3689182" cy="5396306"/>
            </a:xfrm>
            <a:prstGeom prst="rect">
              <a:avLst/>
            </a:prstGeom>
          </p:spPr>
        </p:pic>
        <p:pic>
          <p:nvPicPr>
            <p:cNvPr id="34" name="Picture 33">
              <a:extLst>
                <a:ext uri="{FF2B5EF4-FFF2-40B4-BE49-F238E27FC236}">
                  <a16:creationId xmlns:a16="http://schemas.microsoft.com/office/drawing/2014/main" id="{1095F357-B595-4035-A03F-AAA4EEB5F6C7}"/>
                </a:ext>
              </a:extLst>
            </p:cNvPr>
            <p:cNvPicPr>
              <a:picLocks noChangeAspect="1"/>
            </p:cNvPicPr>
            <p:nvPr userDrawn="1"/>
          </p:nvPicPr>
          <p:blipFill rotWithShape="1">
            <a:blip r:embed="rId3"/>
            <a:srcRect t="21821"/>
            <a:stretch/>
          </p:blipFill>
          <p:spPr>
            <a:xfrm>
              <a:off x="7548652" y="-1"/>
              <a:ext cx="1182753" cy="1076699"/>
            </a:xfrm>
            <a:prstGeom prst="rect">
              <a:avLst/>
            </a:prstGeom>
          </p:spPr>
        </p:pic>
        <p:pic>
          <p:nvPicPr>
            <p:cNvPr id="35" name="Picture 34">
              <a:extLst>
                <a:ext uri="{FF2B5EF4-FFF2-40B4-BE49-F238E27FC236}">
                  <a16:creationId xmlns:a16="http://schemas.microsoft.com/office/drawing/2014/main" id="{23AB40CB-6945-4F74-AF42-5503D02DAE97}"/>
                </a:ext>
              </a:extLst>
            </p:cNvPr>
            <p:cNvPicPr>
              <a:picLocks noChangeAspect="1"/>
            </p:cNvPicPr>
            <p:nvPr userDrawn="1"/>
          </p:nvPicPr>
          <p:blipFill rotWithShape="1">
            <a:blip r:embed="rId3"/>
            <a:srcRect b="30214"/>
            <a:stretch/>
          </p:blipFill>
          <p:spPr>
            <a:xfrm>
              <a:off x="6194603" y="5896894"/>
              <a:ext cx="1182753" cy="961106"/>
            </a:xfrm>
            <a:prstGeom prst="rect">
              <a:avLst/>
            </a:prstGeom>
          </p:spPr>
        </p:pic>
      </p:grpSp>
      <p:sp>
        <p:nvSpPr>
          <p:cNvPr id="5" name="Picture Placeholder 4">
            <a:extLst>
              <a:ext uri="{FF2B5EF4-FFF2-40B4-BE49-F238E27FC236}">
                <a16:creationId xmlns:a16="http://schemas.microsoft.com/office/drawing/2014/main" id="{6DF5D6DE-2629-4577-9B98-7A1666013D0A}"/>
              </a:ext>
            </a:extLst>
          </p:cNvPr>
          <p:cNvSpPr>
            <a:spLocks noGrp="1"/>
          </p:cNvSpPr>
          <p:nvPr>
            <p:ph type="pic" sz="quarter" idx="11" hasCustomPrompt="1"/>
          </p:nvPr>
        </p:nvSpPr>
        <p:spPr bwMode="gray">
          <a:xfrm>
            <a:off x="5016500" y="292100"/>
            <a:ext cx="6881813" cy="6272213"/>
          </a:xfrm>
          <a:blipFill>
            <a:blip r:embed="rId4"/>
            <a:stretch>
              <a:fillRect/>
            </a:stretch>
          </a:blipFill>
          <a:ln w="9525" cap="flat">
            <a:noFill/>
            <a:prstDash val="solid"/>
            <a:miter/>
          </a:ln>
          <a:effectLst>
            <a:outerShdw blurRad="508000" dist="63500" dir="2700000" sx="101000" sy="101000" algn="tl" rotWithShape="0">
              <a:prstClr val="black">
                <a:alpha val="33000"/>
              </a:prstClr>
            </a:outerShdw>
          </a:effectLst>
        </p:spPr>
        <p:txBody>
          <a:bodyPr tIns="1188720" anchor="ctr">
            <a:noAutofit/>
          </a:bodyPr>
          <a:lstStyle>
            <a:lvl1pPr marL="0" marR="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lang="en-US" sz="1400" b="1" kern="1200" spc="0" baseline="0" dirty="0">
                <a:solidFill>
                  <a:srgbClr val="FFFFFF"/>
                </a:solidFill>
                <a:latin typeface="+mn-lt"/>
                <a:ea typeface="+mn-ea"/>
                <a:cs typeface="Segoe UI" panose="020B0502040204020203" pitchFamily="34" charset="0"/>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2" name="Title 1"/>
          <p:cNvSpPr>
            <a:spLocks noGrp="1"/>
          </p:cNvSpPr>
          <p:nvPr>
            <p:ph type="title" hasCustomPrompt="1"/>
          </p:nvPr>
        </p:nvSpPr>
        <p:spPr>
          <a:xfrm>
            <a:off x="584201" y="2579648"/>
            <a:ext cx="3768898" cy="553998"/>
          </a:xfrm>
        </p:spPr>
        <p:txBody>
          <a:bodyPr wrap="square" rIns="0" anchor="b">
            <a:spAutoFit/>
          </a:bodyPr>
          <a:lstStyle>
            <a:lvl1pPr>
              <a:lnSpc>
                <a:spcPct val="100000"/>
              </a:lnSpc>
              <a:defRPr sz="3600" b="1" spc="-49" baseline="0">
                <a:gradFill>
                  <a:gsLst>
                    <a:gs pos="1250">
                      <a:schemeClr val="tx1"/>
                    </a:gs>
                    <a:gs pos="100000">
                      <a:schemeClr val="tx1"/>
                    </a:gs>
                  </a:gsLst>
                  <a:lin ang="5400000" scaled="0"/>
                </a:gradFill>
                <a:latin typeface="+mj-lt"/>
                <a:cs typeface="Segoe UI Semilight" panose="020B0402040204020203" pitchFamily="34" charset="0"/>
              </a:defRPr>
            </a:lvl1pPr>
          </a:lstStyle>
          <a:p>
            <a:r>
              <a:rPr lang="en-US" dirty="0"/>
              <a:t>Enter title text</a:t>
            </a:r>
          </a:p>
        </p:txBody>
      </p:sp>
      <p:sp>
        <p:nvSpPr>
          <p:cNvPr id="4" name="Text Placeholder 3">
            <a:extLst>
              <a:ext uri="{FF2B5EF4-FFF2-40B4-BE49-F238E27FC236}">
                <a16:creationId xmlns:a16="http://schemas.microsoft.com/office/drawing/2014/main" id="{0E780C89-4FC1-4FE7-AFCA-1C41A1B0944C}"/>
              </a:ext>
            </a:extLst>
          </p:cNvPr>
          <p:cNvSpPr>
            <a:spLocks noGrp="1"/>
          </p:cNvSpPr>
          <p:nvPr>
            <p:ph type="body" sz="quarter" idx="10"/>
          </p:nvPr>
        </p:nvSpPr>
        <p:spPr>
          <a:xfrm>
            <a:off x="584201" y="3535541"/>
            <a:ext cx="3769300" cy="307777"/>
          </a:xfrm>
        </p:spPr>
        <p:txBody>
          <a:bodyPr/>
          <a:lstStyle>
            <a:lvl1pPr marL="0" indent="0">
              <a:buNone/>
              <a:defRPr sz="2000">
                <a:latin typeface="+mn-lt"/>
              </a:defRPr>
            </a:lvl1pPr>
            <a:lvl2pPr marL="228600" indent="0">
              <a:buNone/>
              <a:defRPr/>
            </a:lvl2pPr>
            <a:lvl3pPr marL="457200" indent="0">
              <a:buNone/>
              <a:defRPr/>
            </a:lvl3pPr>
            <a:lvl4pPr marL="661988" indent="0">
              <a:buNone/>
              <a:defRPr/>
            </a:lvl4pPr>
            <a:lvl5pPr marL="855663" indent="0">
              <a:buNone/>
              <a:defRPr/>
            </a:lvl5pPr>
          </a:lstStyle>
          <a:p>
            <a:pPr lvl="0"/>
            <a:r>
              <a:rPr lang="en-US"/>
              <a:t>Edit Master text styles</a:t>
            </a:r>
          </a:p>
        </p:txBody>
      </p:sp>
    </p:spTree>
    <p:extLst>
      <p:ext uri="{BB962C8B-B14F-4D97-AF65-F5344CB8AC3E}">
        <p14:creationId xmlns:p14="http://schemas.microsoft.com/office/powerpoint/2010/main" val="3669813014"/>
      </p:ext>
    </p:extLst>
  </p:cSld>
  <p:clrMapOvr>
    <a:masterClrMapping/>
  </p:clrMapOvr>
  <p:transition>
    <p:fade/>
  </p:transition>
  <p:extLst mod="1">
    <p:ext uri="{DCECCB84-F9BA-43D5-87BE-67443E8EF086}">
      <p15:sldGuideLst xmlns:p15="http://schemas.microsoft.com/office/powerpoint/2012/main">
        <p15:guide id="2" pos="3359">
          <p15:clr>
            <a:srgbClr val="FBAE40"/>
          </p15:clr>
        </p15:guide>
        <p15:guide id="6" orient="horz" pos="904">
          <p15:clr>
            <a:srgbClr val="5ACBF0"/>
          </p15:clr>
        </p15:guide>
        <p15:guide id="7" orient="horz" pos="1276">
          <p15:clr>
            <a:srgbClr val="5ACBF0"/>
          </p15:clr>
        </p15:guide>
        <p15:guide id="8" orient="horz" pos="2226">
          <p15:clr>
            <a:srgbClr val="5ACBF0"/>
          </p15:clr>
        </p15:guide>
        <p15:guide id="9" pos="2993">
          <p15:clr>
            <a:srgbClr val="C35EA4"/>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Square Photo body text">
    <p:spTree>
      <p:nvGrpSpPr>
        <p:cNvPr id="1" name=""/>
        <p:cNvGrpSpPr/>
        <p:nvPr/>
      </p:nvGrpSpPr>
      <p:grpSpPr>
        <a:xfrm>
          <a:off x="0" y="0"/>
          <a:ext cx="0" cy="0"/>
          <a:chOff x="0" y="0"/>
          <a:chExt cx="0" cy="0"/>
        </a:xfrm>
      </p:grpSpPr>
      <p:grpSp>
        <p:nvGrpSpPr>
          <p:cNvPr id="37" name="Group 36">
            <a:extLst>
              <a:ext uri="{FF2B5EF4-FFF2-40B4-BE49-F238E27FC236}">
                <a16:creationId xmlns:a16="http://schemas.microsoft.com/office/drawing/2014/main" id="{FABA49D4-ACB5-487F-8FCE-2C0F8A7430C6}"/>
              </a:ext>
            </a:extLst>
          </p:cNvPr>
          <p:cNvGrpSpPr/>
          <p:nvPr userDrawn="1"/>
        </p:nvGrpSpPr>
        <p:grpSpPr>
          <a:xfrm>
            <a:off x="6194603" y="0"/>
            <a:ext cx="5997398" cy="6858001"/>
            <a:chOff x="6194603" y="0"/>
            <a:chExt cx="5997398" cy="6858001"/>
          </a:xfrm>
        </p:grpSpPr>
        <p:pic>
          <p:nvPicPr>
            <p:cNvPr id="38" name="Picture 37">
              <a:extLst>
                <a:ext uri="{FF2B5EF4-FFF2-40B4-BE49-F238E27FC236}">
                  <a16:creationId xmlns:a16="http://schemas.microsoft.com/office/drawing/2014/main" id="{1DA7C31C-7893-4CE9-8C1E-E6EC8779F416}"/>
                </a:ext>
              </a:extLst>
            </p:cNvPr>
            <p:cNvPicPr>
              <a:picLocks noChangeAspect="1"/>
            </p:cNvPicPr>
            <p:nvPr userDrawn="1"/>
          </p:nvPicPr>
          <p:blipFill rotWithShape="1">
            <a:blip r:embed="rId2"/>
            <a:srcRect r="28458" b="6473"/>
            <a:stretch/>
          </p:blipFill>
          <p:spPr>
            <a:xfrm>
              <a:off x="8501387" y="1460680"/>
              <a:ext cx="3690614" cy="5397320"/>
            </a:xfrm>
            <a:prstGeom prst="rect">
              <a:avLst/>
            </a:prstGeom>
          </p:spPr>
        </p:pic>
        <p:pic>
          <p:nvPicPr>
            <p:cNvPr id="39" name="Picture 38">
              <a:extLst>
                <a:ext uri="{FF2B5EF4-FFF2-40B4-BE49-F238E27FC236}">
                  <a16:creationId xmlns:a16="http://schemas.microsoft.com/office/drawing/2014/main" id="{175E6859-8A57-4441-B0B8-D628A22E69F1}"/>
                </a:ext>
              </a:extLst>
            </p:cNvPr>
            <p:cNvPicPr>
              <a:picLocks noChangeAspect="1"/>
            </p:cNvPicPr>
            <p:nvPr userDrawn="1"/>
          </p:nvPicPr>
          <p:blipFill rotWithShape="1">
            <a:blip r:embed="rId3"/>
            <a:srcRect t="21645"/>
            <a:stretch/>
          </p:blipFill>
          <p:spPr>
            <a:xfrm>
              <a:off x="7548652" y="0"/>
              <a:ext cx="1179576" cy="1076231"/>
            </a:xfrm>
            <a:prstGeom prst="rect">
              <a:avLst/>
            </a:prstGeom>
          </p:spPr>
        </p:pic>
        <p:pic>
          <p:nvPicPr>
            <p:cNvPr id="40" name="Picture 39">
              <a:extLst>
                <a:ext uri="{FF2B5EF4-FFF2-40B4-BE49-F238E27FC236}">
                  <a16:creationId xmlns:a16="http://schemas.microsoft.com/office/drawing/2014/main" id="{EFA3B277-F30F-47D3-AA2F-C52992D405AA}"/>
                </a:ext>
              </a:extLst>
            </p:cNvPr>
            <p:cNvPicPr>
              <a:picLocks noChangeAspect="1"/>
            </p:cNvPicPr>
            <p:nvPr userDrawn="1"/>
          </p:nvPicPr>
          <p:blipFill rotWithShape="1">
            <a:blip r:embed="rId3"/>
            <a:srcRect b="30060"/>
            <a:stretch/>
          </p:blipFill>
          <p:spPr>
            <a:xfrm>
              <a:off x="6194603" y="5897361"/>
              <a:ext cx="1179576" cy="960640"/>
            </a:xfrm>
            <a:prstGeom prst="rect">
              <a:avLst/>
            </a:prstGeom>
          </p:spPr>
        </p:pic>
      </p:grpSp>
      <p:sp>
        <p:nvSpPr>
          <p:cNvPr id="2" name="Title 1"/>
          <p:cNvSpPr>
            <a:spLocks noGrp="1"/>
          </p:cNvSpPr>
          <p:nvPr>
            <p:ph type="title" hasCustomPrompt="1"/>
          </p:nvPr>
        </p:nvSpPr>
        <p:spPr>
          <a:xfrm>
            <a:off x="584200" y="2981637"/>
            <a:ext cx="3769475" cy="861774"/>
          </a:xfrm>
        </p:spPr>
        <p:txBody>
          <a:bodyPr wrap="square" anchor="t">
            <a:spAutoFit/>
          </a:bodyPr>
          <a:lstStyle>
            <a:lvl1pPr>
              <a:lnSpc>
                <a:spcPct val="100000"/>
              </a:lnSpc>
              <a:defRPr sz="2800" b="0" spc="0" baseline="0">
                <a:gradFill>
                  <a:gsLst>
                    <a:gs pos="1250">
                      <a:schemeClr val="tx1"/>
                    </a:gs>
                    <a:gs pos="100000">
                      <a:schemeClr val="tx1"/>
                    </a:gs>
                  </a:gsLst>
                  <a:lin ang="5400000" scaled="0"/>
                </a:gradFill>
                <a:latin typeface="Segoe UI Semilight" panose="020B0402040204020203" pitchFamily="34" charset="0"/>
                <a:cs typeface="Segoe UI Semilight" panose="020B0402040204020203" pitchFamily="34" charset="0"/>
              </a:defRPr>
            </a:lvl1pPr>
          </a:lstStyle>
          <a:p>
            <a:r>
              <a:rPr lang="en-US" dirty="0"/>
              <a:t>Square photo layout with body text</a:t>
            </a:r>
          </a:p>
        </p:txBody>
      </p:sp>
      <p:sp>
        <p:nvSpPr>
          <p:cNvPr id="60" name="Picture Placeholder 4">
            <a:extLst>
              <a:ext uri="{FF2B5EF4-FFF2-40B4-BE49-F238E27FC236}">
                <a16:creationId xmlns:a16="http://schemas.microsoft.com/office/drawing/2014/main" id="{D9BE8EAA-F7ED-46CD-A31F-E4299C08F5AD}"/>
              </a:ext>
            </a:extLst>
          </p:cNvPr>
          <p:cNvSpPr>
            <a:spLocks noGrp="1"/>
          </p:cNvSpPr>
          <p:nvPr>
            <p:ph type="pic" sz="quarter" idx="11" hasCustomPrompt="1"/>
          </p:nvPr>
        </p:nvSpPr>
        <p:spPr bwMode="gray">
          <a:xfrm>
            <a:off x="5016500" y="292100"/>
            <a:ext cx="6881813" cy="6272213"/>
          </a:xfrm>
          <a:blipFill>
            <a:blip r:embed="rId4"/>
            <a:stretch>
              <a:fillRect/>
            </a:stretch>
          </a:blipFill>
          <a:ln w="9525" cap="flat">
            <a:noFill/>
            <a:prstDash val="solid"/>
            <a:miter/>
          </a:ln>
          <a:effectLst>
            <a:outerShdw blurRad="508000" dist="63500" dir="2700000" sx="101000" sy="101000" algn="tl" rotWithShape="0">
              <a:prstClr val="black">
                <a:alpha val="33000"/>
              </a:prstClr>
            </a:outerShdw>
          </a:effectLst>
        </p:spPr>
        <p:txBody>
          <a:bodyPr tIns="1188720" anchor="ctr">
            <a:noAutofit/>
          </a:bodyPr>
          <a:lstStyle>
            <a:lvl1pPr marL="0" marR="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lang="en-US" sz="1400" b="1" kern="1200" spc="0" baseline="0" dirty="0">
                <a:solidFill>
                  <a:srgbClr val="FFFFFF"/>
                </a:solidFill>
                <a:latin typeface="+mn-lt"/>
                <a:ea typeface="+mn-ea"/>
                <a:cs typeface="Segoe UI" panose="020B0502040204020203" pitchFamily="34" charset="0"/>
              </a:defRPr>
            </a:lvl1pPr>
          </a:lstStyle>
          <a:p>
            <a:r>
              <a:rPr lang="en-US" dirty="0"/>
              <a:t>drag &amp; drop your photo here </a:t>
            </a:r>
            <a:br>
              <a:rPr lang="en-US" dirty="0"/>
            </a:br>
            <a:r>
              <a:rPr lang="en-US" dirty="0"/>
              <a:t>or click or tap icon below </a:t>
            </a:r>
            <a:br>
              <a:rPr lang="en-US" dirty="0"/>
            </a:br>
            <a:r>
              <a:rPr lang="en-US" dirty="0"/>
              <a:t>to insert</a:t>
            </a:r>
          </a:p>
        </p:txBody>
      </p:sp>
    </p:spTree>
    <p:extLst>
      <p:ext uri="{BB962C8B-B14F-4D97-AF65-F5344CB8AC3E}">
        <p14:creationId xmlns:p14="http://schemas.microsoft.com/office/powerpoint/2010/main" val="3247894898"/>
      </p:ext>
    </p:extLst>
  </p:cSld>
  <p:clrMapOvr>
    <a:masterClrMapping/>
  </p:clrMapOvr>
  <p:transition>
    <p:fade/>
  </p:transition>
  <p:extLst mod="1">
    <p:ext uri="{DCECCB84-F9BA-43D5-87BE-67443E8EF086}">
      <p15:sldGuideLst xmlns:p15="http://schemas.microsoft.com/office/powerpoint/2012/main">
        <p15:guide id="2" pos="3360">
          <p15:clr>
            <a:srgbClr val="FBAE40"/>
          </p15:clr>
        </p15:guide>
        <p15:guide id="3" orient="horz" pos="2160">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Demo slide 2">
    <p:spTree>
      <p:nvGrpSpPr>
        <p:cNvPr id="1" name=""/>
        <p:cNvGrpSpPr/>
        <p:nvPr/>
      </p:nvGrpSpPr>
      <p:grpSpPr>
        <a:xfrm>
          <a:off x="0" y="0"/>
          <a:ext cx="0" cy="0"/>
          <a:chOff x="0" y="0"/>
          <a:chExt cx="0" cy="0"/>
        </a:xfrm>
      </p:grpSpPr>
      <p:grpSp>
        <p:nvGrpSpPr>
          <p:cNvPr id="37" name="Group 36">
            <a:extLst>
              <a:ext uri="{FF2B5EF4-FFF2-40B4-BE49-F238E27FC236}">
                <a16:creationId xmlns:a16="http://schemas.microsoft.com/office/drawing/2014/main" id="{0E5EB1BC-DF9E-40D5-BECE-3631370F9B94}"/>
              </a:ext>
            </a:extLst>
          </p:cNvPr>
          <p:cNvGrpSpPr/>
          <p:nvPr userDrawn="1"/>
        </p:nvGrpSpPr>
        <p:grpSpPr>
          <a:xfrm>
            <a:off x="6194603" y="0"/>
            <a:ext cx="5997398" cy="6858001"/>
            <a:chOff x="6194603" y="0"/>
            <a:chExt cx="5997398" cy="6858001"/>
          </a:xfrm>
        </p:grpSpPr>
        <p:pic>
          <p:nvPicPr>
            <p:cNvPr id="38" name="Picture 37">
              <a:extLst>
                <a:ext uri="{FF2B5EF4-FFF2-40B4-BE49-F238E27FC236}">
                  <a16:creationId xmlns:a16="http://schemas.microsoft.com/office/drawing/2014/main" id="{08EE26D8-246B-44B8-9F37-F70924B3ABF2}"/>
                </a:ext>
              </a:extLst>
            </p:cNvPr>
            <p:cNvPicPr>
              <a:picLocks noChangeAspect="1"/>
            </p:cNvPicPr>
            <p:nvPr userDrawn="1"/>
          </p:nvPicPr>
          <p:blipFill rotWithShape="1">
            <a:blip r:embed="rId2"/>
            <a:srcRect r="28458" b="6473"/>
            <a:stretch/>
          </p:blipFill>
          <p:spPr>
            <a:xfrm>
              <a:off x="8501387" y="1460680"/>
              <a:ext cx="3690614" cy="5397320"/>
            </a:xfrm>
            <a:prstGeom prst="rect">
              <a:avLst/>
            </a:prstGeom>
          </p:spPr>
        </p:pic>
        <p:pic>
          <p:nvPicPr>
            <p:cNvPr id="39" name="Picture 38">
              <a:extLst>
                <a:ext uri="{FF2B5EF4-FFF2-40B4-BE49-F238E27FC236}">
                  <a16:creationId xmlns:a16="http://schemas.microsoft.com/office/drawing/2014/main" id="{71B919C4-D07F-4010-892C-E10ABC983944}"/>
                </a:ext>
              </a:extLst>
            </p:cNvPr>
            <p:cNvPicPr>
              <a:picLocks noChangeAspect="1"/>
            </p:cNvPicPr>
            <p:nvPr userDrawn="1"/>
          </p:nvPicPr>
          <p:blipFill rotWithShape="1">
            <a:blip r:embed="rId3"/>
            <a:srcRect t="21645"/>
            <a:stretch/>
          </p:blipFill>
          <p:spPr>
            <a:xfrm>
              <a:off x="7548652" y="0"/>
              <a:ext cx="1179576" cy="1076231"/>
            </a:xfrm>
            <a:prstGeom prst="rect">
              <a:avLst/>
            </a:prstGeom>
          </p:spPr>
        </p:pic>
        <p:pic>
          <p:nvPicPr>
            <p:cNvPr id="40" name="Picture 39">
              <a:extLst>
                <a:ext uri="{FF2B5EF4-FFF2-40B4-BE49-F238E27FC236}">
                  <a16:creationId xmlns:a16="http://schemas.microsoft.com/office/drawing/2014/main" id="{CA1B5903-481E-48D5-9F12-8DA54E12F3D2}"/>
                </a:ext>
              </a:extLst>
            </p:cNvPr>
            <p:cNvPicPr>
              <a:picLocks noChangeAspect="1"/>
            </p:cNvPicPr>
            <p:nvPr userDrawn="1"/>
          </p:nvPicPr>
          <p:blipFill rotWithShape="1">
            <a:blip r:embed="rId3"/>
            <a:srcRect b="30060"/>
            <a:stretch/>
          </p:blipFill>
          <p:spPr>
            <a:xfrm>
              <a:off x="6194603" y="5897361"/>
              <a:ext cx="1179576" cy="960640"/>
            </a:xfrm>
            <a:prstGeom prst="rect">
              <a:avLst/>
            </a:prstGeom>
          </p:spPr>
        </p:pic>
      </p:grpSp>
      <p:sp>
        <p:nvSpPr>
          <p:cNvPr id="2" name="Title 1"/>
          <p:cNvSpPr>
            <a:spLocks noGrp="1"/>
          </p:cNvSpPr>
          <p:nvPr>
            <p:ph type="title" hasCustomPrompt="1"/>
          </p:nvPr>
        </p:nvSpPr>
        <p:spPr>
          <a:xfrm>
            <a:off x="585216" y="3033223"/>
            <a:ext cx="6400800" cy="498598"/>
          </a:xfrm>
          <a:noFill/>
        </p:spPr>
        <p:txBody>
          <a:bodyPr wrap="square" lIns="0" tIns="0" rIns="0" bIns="0" anchor="b" anchorCtr="0">
            <a:spAutoFit/>
          </a:bodyPr>
          <a:lstStyle>
            <a:lvl1pPr algn="l" defTabSz="932742" rtl="0" eaLnBrk="1" latinLnBrk="0" hangingPunct="1">
              <a:lnSpc>
                <a:spcPct val="90000"/>
              </a:lnSpc>
              <a:spcBef>
                <a:spcPct val="0"/>
              </a:spcBef>
              <a:buNone/>
              <a:defRPr lang="en-US" sz="3600" b="1" kern="1200" cap="none" spc="-50" baseline="0" dirty="0">
                <a:ln w="3175">
                  <a:noFill/>
                </a:ln>
                <a:gradFill>
                  <a:gsLst>
                    <a:gs pos="62564">
                      <a:schemeClr val="tx1"/>
                    </a:gs>
                    <a:gs pos="55000">
                      <a:schemeClr val="tx1"/>
                    </a:gs>
                  </a:gsLst>
                  <a:lin ang="5400000" scaled="0"/>
                </a:gradFill>
                <a:effectLst/>
                <a:latin typeface="+mj-lt"/>
                <a:ea typeface="+mn-ea"/>
                <a:cs typeface="Segoe UI" pitchFamily="34" charset="0"/>
              </a:defRPr>
            </a:lvl1pPr>
          </a:lstStyle>
          <a:p>
            <a:r>
              <a:rPr lang="en-US" dirty="0"/>
              <a:t>Demo title</a:t>
            </a:r>
          </a:p>
        </p:txBody>
      </p:sp>
      <p:sp>
        <p:nvSpPr>
          <p:cNvPr id="5" name="Text Placeholder 4"/>
          <p:cNvSpPr>
            <a:spLocks noGrp="1"/>
          </p:cNvSpPr>
          <p:nvPr>
            <p:ph type="body" sz="quarter" idx="12" hasCustomPrompt="1"/>
          </p:nvPr>
        </p:nvSpPr>
        <p:spPr>
          <a:xfrm>
            <a:off x="585216" y="3977319"/>
            <a:ext cx="6400800" cy="307777"/>
          </a:xfrm>
          <a:noFill/>
        </p:spPr>
        <p:txBody>
          <a:bodyPr wrap="square" lIns="0" tIns="0" rIns="0" bIns="0">
            <a:spAutoFit/>
          </a:bodyPr>
          <a:lstStyle>
            <a:lvl1pPr marL="0" indent="0">
              <a:spcBef>
                <a:spcPts val="0"/>
              </a:spcBef>
              <a:spcAft>
                <a:spcPts val="0"/>
              </a:spcAft>
              <a:buFont typeface="Arial" panose="020B0604020202020204" pitchFamily="34" charset="0"/>
              <a:buNone/>
              <a:defRPr sz="2000" spc="0" baseline="0">
                <a:gradFill>
                  <a:gsLst>
                    <a:gs pos="0">
                      <a:schemeClr val="tx1"/>
                    </a:gs>
                    <a:gs pos="100000">
                      <a:schemeClr val="tx1"/>
                    </a:gs>
                  </a:gsLst>
                  <a:lin ang="5400000" scaled="0"/>
                </a:gradFill>
                <a:latin typeface="+mn-lt"/>
              </a:defRPr>
            </a:lvl1pPr>
          </a:lstStyle>
          <a:p>
            <a:pPr lvl="0"/>
            <a:r>
              <a:rPr lang="en-US" dirty="0"/>
              <a:t>Speaker name</a:t>
            </a:r>
          </a:p>
        </p:txBody>
      </p:sp>
    </p:spTree>
    <p:extLst>
      <p:ext uri="{BB962C8B-B14F-4D97-AF65-F5344CB8AC3E}">
        <p14:creationId xmlns:p14="http://schemas.microsoft.com/office/powerpoint/2010/main" val="7756248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mod="1">
    <p:ext uri="{DCECCB84-F9BA-43D5-87BE-67443E8EF086}">
      <p15:sldGuideLst xmlns:p15="http://schemas.microsoft.com/office/powerpoint/2012/main">
        <p15:guide id="1" orient="horz" pos="2160">
          <p15:clr>
            <a:srgbClr val="FBAE40"/>
          </p15:clr>
        </p15:guide>
        <p15:guide id="2" pos="6135">
          <p15:clr>
            <a:srgbClr val="5ACBF0"/>
          </p15:clr>
        </p15:guide>
        <p15:guide id="3" orient="horz" pos="1910">
          <p15:clr>
            <a:srgbClr val="5ACBF0"/>
          </p15:clr>
        </p15:guide>
        <p15:guide id="4" orient="horz" pos="2505">
          <p15:clr>
            <a:srgbClr val="5ACBF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Video slide 2">
    <p:spTree>
      <p:nvGrpSpPr>
        <p:cNvPr id="1" name=""/>
        <p:cNvGrpSpPr/>
        <p:nvPr/>
      </p:nvGrpSpPr>
      <p:grpSpPr>
        <a:xfrm>
          <a:off x="0" y="0"/>
          <a:ext cx="0" cy="0"/>
          <a:chOff x="0" y="0"/>
          <a:chExt cx="0" cy="0"/>
        </a:xfrm>
      </p:grpSpPr>
      <p:grpSp>
        <p:nvGrpSpPr>
          <p:cNvPr id="35" name="Group 34">
            <a:extLst>
              <a:ext uri="{FF2B5EF4-FFF2-40B4-BE49-F238E27FC236}">
                <a16:creationId xmlns:a16="http://schemas.microsoft.com/office/drawing/2014/main" id="{C1439F0B-E43E-4EA9-ABDB-1CDE36DFC79C}"/>
              </a:ext>
            </a:extLst>
          </p:cNvPr>
          <p:cNvGrpSpPr/>
          <p:nvPr userDrawn="1"/>
        </p:nvGrpSpPr>
        <p:grpSpPr>
          <a:xfrm>
            <a:off x="6194603" y="0"/>
            <a:ext cx="5997398" cy="6858001"/>
            <a:chOff x="6194603" y="0"/>
            <a:chExt cx="5997398" cy="6858001"/>
          </a:xfrm>
        </p:grpSpPr>
        <p:pic>
          <p:nvPicPr>
            <p:cNvPr id="36" name="Picture 35">
              <a:extLst>
                <a:ext uri="{FF2B5EF4-FFF2-40B4-BE49-F238E27FC236}">
                  <a16:creationId xmlns:a16="http://schemas.microsoft.com/office/drawing/2014/main" id="{BFFE2D59-BCEA-4378-86F1-1F777CBF9F5B}"/>
                </a:ext>
              </a:extLst>
            </p:cNvPr>
            <p:cNvPicPr>
              <a:picLocks noChangeAspect="1"/>
            </p:cNvPicPr>
            <p:nvPr userDrawn="1"/>
          </p:nvPicPr>
          <p:blipFill rotWithShape="1">
            <a:blip r:embed="rId2"/>
            <a:srcRect r="28458" b="6473"/>
            <a:stretch/>
          </p:blipFill>
          <p:spPr>
            <a:xfrm>
              <a:off x="8501387" y="1460680"/>
              <a:ext cx="3690614" cy="5397320"/>
            </a:xfrm>
            <a:prstGeom prst="rect">
              <a:avLst/>
            </a:prstGeom>
          </p:spPr>
        </p:pic>
        <p:pic>
          <p:nvPicPr>
            <p:cNvPr id="37" name="Picture 36">
              <a:extLst>
                <a:ext uri="{FF2B5EF4-FFF2-40B4-BE49-F238E27FC236}">
                  <a16:creationId xmlns:a16="http://schemas.microsoft.com/office/drawing/2014/main" id="{5B067D52-C4A7-4157-A9F7-37098963BF5D}"/>
                </a:ext>
              </a:extLst>
            </p:cNvPr>
            <p:cNvPicPr>
              <a:picLocks noChangeAspect="1"/>
            </p:cNvPicPr>
            <p:nvPr userDrawn="1"/>
          </p:nvPicPr>
          <p:blipFill rotWithShape="1">
            <a:blip r:embed="rId3"/>
            <a:srcRect t="21645"/>
            <a:stretch/>
          </p:blipFill>
          <p:spPr>
            <a:xfrm>
              <a:off x="7548652" y="0"/>
              <a:ext cx="1179576" cy="1076231"/>
            </a:xfrm>
            <a:prstGeom prst="rect">
              <a:avLst/>
            </a:prstGeom>
          </p:spPr>
        </p:pic>
        <p:pic>
          <p:nvPicPr>
            <p:cNvPr id="38" name="Picture 37">
              <a:extLst>
                <a:ext uri="{FF2B5EF4-FFF2-40B4-BE49-F238E27FC236}">
                  <a16:creationId xmlns:a16="http://schemas.microsoft.com/office/drawing/2014/main" id="{A478BA64-F6BC-4E54-AB68-5AA82A165F73}"/>
                </a:ext>
              </a:extLst>
            </p:cNvPr>
            <p:cNvPicPr>
              <a:picLocks noChangeAspect="1"/>
            </p:cNvPicPr>
            <p:nvPr userDrawn="1"/>
          </p:nvPicPr>
          <p:blipFill rotWithShape="1">
            <a:blip r:embed="rId3"/>
            <a:srcRect b="30060"/>
            <a:stretch/>
          </p:blipFill>
          <p:spPr>
            <a:xfrm>
              <a:off x="6194603" y="5897361"/>
              <a:ext cx="1179576" cy="960640"/>
            </a:xfrm>
            <a:prstGeom prst="rect">
              <a:avLst/>
            </a:prstGeom>
          </p:spPr>
        </p:pic>
      </p:grpSp>
      <p:sp>
        <p:nvSpPr>
          <p:cNvPr id="2" name="Title 1"/>
          <p:cNvSpPr>
            <a:spLocks noGrp="1"/>
          </p:cNvSpPr>
          <p:nvPr>
            <p:ph type="title" hasCustomPrompt="1"/>
          </p:nvPr>
        </p:nvSpPr>
        <p:spPr>
          <a:xfrm>
            <a:off x="585216" y="3035808"/>
            <a:ext cx="6400800" cy="498598"/>
          </a:xfrm>
          <a:noFill/>
        </p:spPr>
        <p:txBody>
          <a:bodyPr lIns="0" tIns="0" rIns="0" bIns="0" anchor="b" anchorCtr="0">
            <a:spAutoFit/>
          </a:bodyPr>
          <a:lstStyle>
            <a:lvl1pPr algn="l" defTabSz="932742" rtl="0" eaLnBrk="1" latinLnBrk="0" hangingPunct="1">
              <a:lnSpc>
                <a:spcPct val="90000"/>
              </a:lnSpc>
              <a:spcBef>
                <a:spcPct val="0"/>
              </a:spcBef>
              <a:buNone/>
              <a:defRPr lang="en-US" sz="3600" b="1" kern="1200" cap="none" spc="-50" baseline="0" dirty="0">
                <a:ln w="3175">
                  <a:noFill/>
                </a:ln>
                <a:gradFill>
                  <a:gsLst>
                    <a:gs pos="62564">
                      <a:schemeClr val="tx1"/>
                    </a:gs>
                    <a:gs pos="55000">
                      <a:schemeClr val="tx1"/>
                    </a:gs>
                  </a:gsLst>
                  <a:lin ang="5400000" scaled="0"/>
                </a:gradFill>
                <a:effectLst/>
                <a:latin typeface="+mj-lt"/>
                <a:ea typeface="+mn-ea"/>
                <a:cs typeface="Segoe UI" pitchFamily="34" charset="0"/>
              </a:defRPr>
            </a:lvl1pPr>
          </a:lstStyle>
          <a:p>
            <a:r>
              <a:rPr lang="en-US" dirty="0"/>
              <a:t>Video</a:t>
            </a:r>
          </a:p>
        </p:txBody>
      </p:sp>
    </p:spTree>
    <p:extLst>
      <p:ext uri="{BB962C8B-B14F-4D97-AF65-F5344CB8AC3E}">
        <p14:creationId xmlns:p14="http://schemas.microsoft.com/office/powerpoint/2010/main" val="35866671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mod="1">
    <p:ext uri="{DCECCB84-F9BA-43D5-87BE-67443E8EF086}">
      <p15:sldGuideLst xmlns:p15="http://schemas.microsoft.com/office/powerpoint/2012/main">
        <p15:guide id="1" orient="horz" pos="2160">
          <p15:clr>
            <a:srgbClr val="FBAE40"/>
          </p15:clr>
        </p15:guide>
        <p15:guide id="2" pos="6131">
          <p15:clr>
            <a:srgbClr val="5ACBF0"/>
          </p15:clr>
        </p15:guide>
        <p15:guide id="3" orient="horz" pos="1914">
          <p15:clr>
            <a:srgbClr val="5ACBF0"/>
          </p15:clr>
        </p15:guide>
        <p15:guide id="4" orient="horz" pos="2505">
          <p15:clr>
            <a:srgbClr val="5ACBF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Section Title 2">
    <p:spTree>
      <p:nvGrpSpPr>
        <p:cNvPr id="1" name=""/>
        <p:cNvGrpSpPr/>
        <p:nvPr/>
      </p:nvGrpSpPr>
      <p:grpSpPr>
        <a:xfrm>
          <a:off x="0" y="0"/>
          <a:ext cx="0" cy="0"/>
          <a:chOff x="0" y="0"/>
          <a:chExt cx="0" cy="0"/>
        </a:xfrm>
      </p:grpSpPr>
      <p:grpSp>
        <p:nvGrpSpPr>
          <p:cNvPr id="35" name="Group 34">
            <a:extLst>
              <a:ext uri="{FF2B5EF4-FFF2-40B4-BE49-F238E27FC236}">
                <a16:creationId xmlns:a16="http://schemas.microsoft.com/office/drawing/2014/main" id="{64E5CB27-DAA1-44F5-A06F-94FDE253BDE7}"/>
              </a:ext>
            </a:extLst>
          </p:cNvPr>
          <p:cNvGrpSpPr/>
          <p:nvPr userDrawn="1"/>
        </p:nvGrpSpPr>
        <p:grpSpPr>
          <a:xfrm>
            <a:off x="6194603" y="0"/>
            <a:ext cx="5997398" cy="6858001"/>
            <a:chOff x="6194603" y="0"/>
            <a:chExt cx="5997398" cy="6858001"/>
          </a:xfrm>
        </p:grpSpPr>
        <p:pic>
          <p:nvPicPr>
            <p:cNvPr id="36" name="Picture 35">
              <a:extLst>
                <a:ext uri="{FF2B5EF4-FFF2-40B4-BE49-F238E27FC236}">
                  <a16:creationId xmlns:a16="http://schemas.microsoft.com/office/drawing/2014/main" id="{33C6D3F5-BC18-4606-86E2-BC26A672A475}"/>
                </a:ext>
              </a:extLst>
            </p:cNvPr>
            <p:cNvPicPr>
              <a:picLocks noChangeAspect="1"/>
            </p:cNvPicPr>
            <p:nvPr userDrawn="1"/>
          </p:nvPicPr>
          <p:blipFill rotWithShape="1">
            <a:blip r:embed="rId2"/>
            <a:srcRect r="28458" b="6473"/>
            <a:stretch/>
          </p:blipFill>
          <p:spPr>
            <a:xfrm>
              <a:off x="8501387" y="1460680"/>
              <a:ext cx="3690614" cy="5397320"/>
            </a:xfrm>
            <a:prstGeom prst="rect">
              <a:avLst/>
            </a:prstGeom>
          </p:spPr>
        </p:pic>
        <p:pic>
          <p:nvPicPr>
            <p:cNvPr id="37" name="Picture 36">
              <a:extLst>
                <a:ext uri="{FF2B5EF4-FFF2-40B4-BE49-F238E27FC236}">
                  <a16:creationId xmlns:a16="http://schemas.microsoft.com/office/drawing/2014/main" id="{45D25842-DC1E-4A55-87D6-D90569587C3A}"/>
                </a:ext>
              </a:extLst>
            </p:cNvPr>
            <p:cNvPicPr>
              <a:picLocks noChangeAspect="1"/>
            </p:cNvPicPr>
            <p:nvPr userDrawn="1"/>
          </p:nvPicPr>
          <p:blipFill rotWithShape="1">
            <a:blip r:embed="rId3"/>
            <a:srcRect t="21645"/>
            <a:stretch/>
          </p:blipFill>
          <p:spPr>
            <a:xfrm>
              <a:off x="7548652" y="0"/>
              <a:ext cx="1179576" cy="1076231"/>
            </a:xfrm>
            <a:prstGeom prst="rect">
              <a:avLst/>
            </a:prstGeom>
          </p:spPr>
        </p:pic>
        <p:pic>
          <p:nvPicPr>
            <p:cNvPr id="38" name="Picture 37">
              <a:extLst>
                <a:ext uri="{FF2B5EF4-FFF2-40B4-BE49-F238E27FC236}">
                  <a16:creationId xmlns:a16="http://schemas.microsoft.com/office/drawing/2014/main" id="{79CF6F9D-0F5C-4B16-A413-CFB303725D38}"/>
                </a:ext>
              </a:extLst>
            </p:cNvPr>
            <p:cNvPicPr>
              <a:picLocks noChangeAspect="1"/>
            </p:cNvPicPr>
            <p:nvPr userDrawn="1"/>
          </p:nvPicPr>
          <p:blipFill rotWithShape="1">
            <a:blip r:embed="rId3"/>
            <a:srcRect b="30060"/>
            <a:stretch/>
          </p:blipFill>
          <p:spPr>
            <a:xfrm>
              <a:off x="6194603" y="5897361"/>
              <a:ext cx="1179576" cy="960640"/>
            </a:xfrm>
            <a:prstGeom prst="rect">
              <a:avLst/>
            </a:prstGeom>
          </p:spPr>
        </p:pic>
      </p:grpSp>
      <p:sp>
        <p:nvSpPr>
          <p:cNvPr id="2" name="Title 1"/>
          <p:cNvSpPr>
            <a:spLocks noGrp="1"/>
          </p:cNvSpPr>
          <p:nvPr>
            <p:ph type="title" hasCustomPrompt="1"/>
          </p:nvPr>
        </p:nvSpPr>
        <p:spPr>
          <a:xfrm>
            <a:off x="585216" y="3035808"/>
            <a:ext cx="6400800" cy="498598"/>
          </a:xfrm>
          <a:noFill/>
        </p:spPr>
        <p:txBody>
          <a:bodyPr lIns="0" tIns="0" rIns="0" bIns="0" anchor="b" anchorCtr="0">
            <a:spAutoFit/>
          </a:bodyPr>
          <a:lstStyle>
            <a:lvl1pPr algn="l" defTabSz="932742" rtl="0" eaLnBrk="1" latinLnBrk="0" hangingPunct="1">
              <a:lnSpc>
                <a:spcPct val="90000"/>
              </a:lnSpc>
              <a:spcBef>
                <a:spcPct val="0"/>
              </a:spcBef>
              <a:buNone/>
              <a:defRPr lang="en-US" sz="3600" b="1" kern="1200" cap="none" spc="-50" baseline="0" dirty="0">
                <a:ln w="3175">
                  <a:noFill/>
                </a:ln>
                <a:gradFill>
                  <a:gsLst>
                    <a:gs pos="62564">
                      <a:schemeClr val="tx1"/>
                    </a:gs>
                    <a:gs pos="55000">
                      <a:schemeClr val="tx1"/>
                    </a:gs>
                  </a:gsLst>
                  <a:lin ang="5400000" scaled="0"/>
                </a:gradFill>
                <a:effectLst/>
                <a:latin typeface="+mj-lt"/>
                <a:ea typeface="+mn-ea"/>
                <a:cs typeface="Segoe UI" pitchFamily="34" charset="0"/>
              </a:defRPr>
            </a:lvl1pPr>
          </a:lstStyle>
          <a:p>
            <a:r>
              <a:rPr lang="en-US" dirty="0"/>
              <a:t>Section title</a:t>
            </a:r>
          </a:p>
        </p:txBody>
      </p:sp>
    </p:spTree>
    <p:extLst>
      <p:ext uri="{BB962C8B-B14F-4D97-AF65-F5344CB8AC3E}">
        <p14:creationId xmlns:p14="http://schemas.microsoft.com/office/powerpoint/2010/main" val="21726719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mod="1">
    <p:ext uri="{DCECCB84-F9BA-43D5-87BE-67443E8EF086}">
      <p15:sldGuideLst xmlns:p15="http://schemas.microsoft.com/office/powerpoint/2012/main">
        <p15:guide id="1" orient="horz" pos="2160">
          <p15:clr>
            <a:srgbClr val="FBAE40"/>
          </p15:clr>
        </p15:guide>
        <p15:guide id="2" pos="6135">
          <p15:clr>
            <a:srgbClr val="5ACBF0"/>
          </p15:clr>
        </p15:guide>
        <p15:guide id="3" orient="horz" pos="1910">
          <p15:clr>
            <a:srgbClr val="5ACBF0"/>
          </p15:clr>
        </p15:guide>
        <p15:guide id="4" orient="horz" pos="2505">
          <p15:clr>
            <a:srgbClr val="5ACBF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308221974"/>
      </p:ext>
    </p:extLst>
  </p:cSld>
  <p:clrMapOvr>
    <a:masterClrMapping/>
  </p:clrMapOvr>
  <p:transition>
    <p:fade/>
  </p:transition>
  <p:extLst mod="1">
    <p:ext uri="{DCECCB84-F9BA-43D5-87BE-67443E8EF086}">
      <p15:sldGuideLst xmlns:p15="http://schemas.microsoft.com/office/powerpoint/2012/main">
        <p15:guide id="1" orient="horz" pos="1272">
          <p15:clr>
            <a:srgbClr val="5ACBF0"/>
          </p15:clr>
        </p15:guide>
        <p15:guide id="2" orient="horz" pos="904">
          <p15:clr>
            <a:srgbClr val="5ACBF0"/>
          </p15:clr>
        </p15:guide>
        <p15:guide id="3" orient="horz" pos="288">
          <p15:clr>
            <a:srgbClr val="5ACBF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Developer Code Layout">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D0DF2A6-26A8-4810-95DF-F65F123C6660}"/>
              </a:ext>
            </a:extLst>
          </p:cNvPr>
          <p:cNvSpPr>
            <a:spLocks noGrp="1"/>
          </p:cNvSpPr>
          <p:nvPr>
            <p:ph type="title" hasCustomPrompt="1"/>
          </p:nvPr>
        </p:nvSpPr>
        <p:spPr/>
        <p:txBody>
          <a:bodyPr/>
          <a:lstStyle>
            <a:lvl1pPr>
              <a:defRPr/>
            </a:lvl1pPr>
          </a:lstStyle>
          <a:p>
            <a:r>
              <a:rPr lang="en-US" dirty="0"/>
              <a:t>Software code slide</a:t>
            </a:r>
          </a:p>
        </p:txBody>
      </p:sp>
      <p:sp>
        <p:nvSpPr>
          <p:cNvPr id="5" name="Text Placeholder 4">
            <a:extLst>
              <a:ext uri="{FF2B5EF4-FFF2-40B4-BE49-F238E27FC236}">
                <a16:creationId xmlns:a16="http://schemas.microsoft.com/office/drawing/2014/main" id="{BA9F61CF-FF79-485A-A6C8-A1952EFD58AE}"/>
              </a:ext>
            </a:extLst>
          </p:cNvPr>
          <p:cNvSpPr>
            <a:spLocks noGrp="1"/>
          </p:cNvSpPr>
          <p:nvPr>
            <p:ph type="body" sz="quarter" idx="10"/>
          </p:nvPr>
        </p:nvSpPr>
        <p:spPr>
          <a:xfrm>
            <a:off x="588263" y="1436688"/>
            <a:ext cx="11018520" cy="1908215"/>
          </a:xfrm>
        </p:spPr>
        <p:txBody>
          <a:bodyPr/>
          <a:lstStyle>
            <a:lvl1pPr marL="0" indent="0">
              <a:buNone/>
              <a:defRPr sz="2800">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1pPr>
            <a:lvl2pPr marL="346553" indent="0">
              <a:buNone/>
              <a:defRPr sz="2400">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2pPr>
            <a:lvl3pPr marL="584607" indent="0">
              <a:buNone/>
              <a:defRPr sz="2000">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3pPr>
            <a:lvl4pPr marL="814563" indent="0">
              <a:buNone/>
              <a:defRPr sz="1800">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4pPr>
            <a:lvl5pPr marL="1050997" indent="0">
              <a:buNone/>
              <a:defRPr sz="1800">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570576926"/>
      </p:ext>
    </p:extLst>
  </p:cSld>
  <p:clrMapOvr>
    <a:masterClrMapping/>
  </p:clrMapOvr>
  <p:transition>
    <p:fade/>
  </p:transition>
  <p:extLst mod="1">
    <p:ext uri="{DCECCB84-F9BA-43D5-87BE-67443E8EF086}">
      <p15:sldGuideLst xmlns:p15="http://schemas.microsoft.com/office/powerpoint/2012/main">
        <p15:guide id="1" orient="horz" pos="1272">
          <p15:clr>
            <a:srgbClr val="5ACBF0"/>
          </p15:clr>
        </p15:guide>
        <p15:guide id="2" orient="horz" pos="905">
          <p15:clr>
            <a:srgbClr val="5ACBF0"/>
          </p15:clr>
        </p15:guide>
        <p15:guide id="3" orient="horz" pos="288">
          <p15:clr>
            <a:srgbClr val="5ACBF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Closing logo slide">
    <p:bg>
      <p:bgPr>
        <a:solidFill>
          <a:srgbClr val="E6E6E6"/>
        </a:solidFill>
        <a:effectLst/>
      </p:bgPr>
    </p:bg>
    <p:spTree>
      <p:nvGrpSpPr>
        <p:cNvPr id="1" name=""/>
        <p:cNvGrpSpPr/>
        <p:nvPr/>
      </p:nvGrpSpPr>
      <p:grpSpPr>
        <a:xfrm>
          <a:off x="0" y="0"/>
          <a:ext cx="0" cy="0"/>
          <a:chOff x="0" y="0"/>
          <a:chExt cx="0" cy="0"/>
        </a:xfrm>
      </p:grpSpPr>
      <p:sp>
        <p:nvSpPr>
          <p:cNvPr id="2" name="Text Box 3"/>
          <p:cNvSpPr txBox="1">
            <a:spLocks noChangeArrowheads="1"/>
          </p:cNvSpPr>
          <p:nvPr userDrawn="1"/>
        </p:nvSpPr>
        <p:spPr bwMode="blackWhite">
          <a:xfrm>
            <a:off x="584200" y="6161316"/>
            <a:ext cx="4482124" cy="107722"/>
          </a:xfrm>
          <a:prstGeom prst="rect">
            <a:avLst/>
          </a:prstGeom>
          <a:noFill/>
          <a:ln w="12700">
            <a:noFill/>
            <a:miter lim="800000"/>
            <a:headEnd type="none" w="sm" len="sm"/>
            <a:tailEnd type="none" w="sm" len="sm"/>
          </a:ln>
          <a:effectLst/>
        </p:spPr>
        <p:txBody>
          <a:bodyPr vert="horz" wrap="square" lIns="0" tIns="0" rIns="0" bIns="0" numCol="1" anchor="b" anchorCtr="0" compatLnSpc="1">
            <a:prstTxWarp prst="textNoShape">
              <a:avLst/>
            </a:prstTxWarp>
            <a:spAutoFit/>
          </a:bodyPr>
          <a:lstStyle/>
          <a:p>
            <a:pPr defTabSz="932290" eaLnBrk="0" hangingPunct="0"/>
            <a:r>
              <a:rPr lang="en-US" sz="700" dirty="0">
                <a:gradFill>
                  <a:gsLst>
                    <a:gs pos="0">
                      <a:schemeClr val="tx1"/>
                    </a:gs>
                    <a:gs pos="100000">
                      <a:schemeClr val="tx1"/>
                    </a:gs>
                  </a:gsLst>
                  <a:lin ang="5400000" scaled="0"/>
                </a:gradFill>
                <a:cs typeface="Segoe UI" pitchFamily="34" charset="0"/>
              </a:rPr>
              <a:t>© Copyright Microsoft Corporation. All rights reserved. </a:t>
            </a:r>
          </a:p>
        </p:txBody>
      </p:sp>
      <p:pic>
        <p:nvPicPr>
          <p:cNvPr id="4" name="MS logo gray - EMF" descr="Microsoft logo, gray text version">
            <a:extLst>
              <a:ext uri="{FF2B5EF4-FFF2-40B4-BE49-F238E27FC236}">
                <a16:creationId xmlns:a16="http://schemas.microsoft.com/office/drawing/2014/main" id="{C2F26819-B90F-4C18-ACFE-2E5E212772D1}"/>
              </a:ext>
            </a:extLst>
          </p:cNvPr>
          <p:cNvPicPr>
            <a:picLocks noChangeAspect="1"/>
          </p:cNvPicPr>
          <p:nvPr userDrawn="1"/>
        </p:nvPicPr>
        <p:blipFill>
          <a:blip r:embed="rId2"/>
          <a:stretch>
            <a:fillRect/>
          </a:stretch>
        </p:blipFill>
        <p:spPr bwMode="black">
          <a:xfrm>
            <a:off x="584200" y="585788"/>
            <a:ext cx="1366440" cy="292608"/>
          </a:xfrm>
          <a:prstGeom prst="rect">
            <a:avLst/>
          </a:prstGeom>
        </p:spPr>
      </p:pic>
    </p:spTree>
    <p:extLst>
      <p:ext uri="{BB962C8B-B14F-4D97-AF65-F5344CB8AC3E}">
        <p14:creationId xmlns:p14="http://schemas.microsoft.com/office/powerpoint/2010/main" val="2183365183"/>
      </p:ext>
    </p:extLst>
  </p:cSld>
  <p:clrMapOvr>
    <a:overrideClrMapping bg1="lt1" tx1="dk1" bg2="lt2" tx2="dk2" accent1="accent1" accent2="accent2" accent3="accent3" accent4="accent4" accent5="accent5" accent6="accent6" hlink="hlink" folHlink="folHlink"/>
  </p:clrMapOvr>
  <p:transition>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Black Notes slide Layout">
    <p:bg bwMode="black">
      <p:bgPr>
        <a:solidFill>
          <a:srgbClr val="000000"/>
        </a:solidFill>
        <a:effectLst/>
      </p:bgPr>
    </p:bg>
    <p:spTree>
      <p:nvGrpSpPr>
        <p:cNvPr id="1" name=""/>
        <p:cNvGrpSpPr/>
        <p:nvPr/>
      </p:nvGrpSpPr>
      <p:grpSpPr>
        <a:xfrm>
          <a:off x="0" y="0"/>
          <a:ext cx="0" cy="0"/>
          <a:chOff x="0" y="0"/>
          <a:chExt cx="0" cy="0"/>
        </a:xfrm>
      </p:grpSpPr>
      <p:sp>
        <p:nvSpPr>
          <p:cNvPr id="3" name="Title 2"/>
          <p:cNvSpPr>
            <a:spLocks noGrp="1"/>
          </p:cNvSpPr>
          <p:nvPr>
            <p:ph type="title"/>
          </p:nvPr>
        </p:nvSpPr>
        <p:spPr bwMode="white"/>
        <p:txBody>
          <a:bodyPr/>
          <a:lstStyle>
            <a:lvl1pPr>
              <a:defRPr b="0">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stStyle>
          <a:p>
            <a:r>
              <a:rPr lang="en-US"/>
              <a:t>Click to edit Master title style</a:t>
            </a:r>
            <a:endParaRPr lang="en-US" dirty="0"/>
          </a:p>
        </p:txBody>
      </p:sp>
      <p:sp>
        <p:nvSpPr>
          <p:cNvPr id="5" name="Text Placeholder 4">
            <a:extLst>
              <a:ext uri="{FF2B5EF4-FFF2-40B4-BE49-F238E27FC236}">
                <a16:creationId xmlns:a16="http://schemas.microsoft.com/office/drawing/2014/main" id="{F4B6606D-2DF9-48CD-BBE9-B751BF55CD2B}"/>
              </a:ext>
            </a:extLst>
          </p:cNvPr>
          <p:cNvSpPr>
            <a:spLocks noGrp="1"/>
          </p:cNvSpPr>
          <p:nvPr>
            <p:ph type="body" sz="quarter" idx="12"/>
          </p:nvPr>
        </p:nvSpPr>
        <p:spPr bwMode="white">
          <a:xfrm>
            <a:off x="584200" y="1436688"/>
            <a:ext cx="11018838" cy="2215991"/>
          </a:xfrm>
        </p:spPr>
        <p:txBody>
          <a:bodyPr>
            <a:spAutoFit/>
          </a:bodyPr>
          <a:lstStyle>
            <a:lvl1pPr>
              <a:defRPr sz="3600">
                <a:latin typeface="+mn-lt"/>
              </a:defRPr>
            </a:lvl1pPr>
            <a:lvl2pPr>
              <a:defRPr sz="2800">
                <a:latin typeface="+mn-lt"/>
              </a:defRPr>
            </a:lvl2pPr>
            <a:lvl3pPr>
              <a:defRPr sz="2400">
                <a:latin typeface="+mn-lt"/>
              </a:defRPr>
            </a:lvl3pPr>
            <a:lvl4pPr>
              <a:defRPr sz="2000">
                <a:latin typeface="+mn-lt"/>
              </a:defRPr>
            </a:lvl4pPr>
            <a:lvl5pPr>
              <a:defRPr sz="1800">
                <a:latin typeface="+mn-l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Next slide"/>
          <p:cNvSpPr>
            <a:spLocks noGrp="1"/>
          </p:cNvSpPr>
          <p:nvPr>
            <p:ph type="body" sz="quarter" idx="11" hasCustomPrompt="1"/>
          </p:nvPr>
        </p:nvSpPr>
        <p:spPr>
          <a:xfrm>
            <a:off x="1" y="6269038"/>
            <a:ext cx="12192001" cy="588963"/>
          </a:xfrm>
          <a:prstGeom prst="rect">
            <a:avLst/>
          </a:prstGeom>
          <a:solidFill>
            <a:srgbClr val="FFFF99"/>
          </a:solidFill>
        </p:spPr>
        <p:txBody>
          <a:bodyPr wrap="square" lIns="155457" tIns="77729" rIns="155457" bIns="45720" anchor="b" anchorCtr="0">
            <a:noAutofit/>
          </a:bodyPr>
          <a:lstStyle>
            <a:lvl1pPr algn="r">
              <a:buFont typeface="Arial" pitchFamily="34" charset="0"/>
              <a:buNone/>
              <a:defRPr sz="3700" spc="-51" baseline="0">
                <a:gradFill>
                  <a:gsLst>
                    <a:gs pos="0">
                      <a:srgbClr val="000000"/>
                    </a:gs>
                    <a:gs pos="100000">
                      <a:srgbClr val="000000"/>
                    </a:gs>
                  </a:gsLst>
                  <a:lin ang="5400000" scaled="0"/>
                </a:gradFill>
                <a:effectLst/>
                <a:latin typeface="Segoe UI" pitchFamily="34" charset="0"/>
                <a:ea typeface="Segoe UI" pitchFamily="34" charset="0"/>
                <a:cs typeface="Segoe UI" pitchFamily="34" charset="0"/>
              </a:defRPr>
            </a:lvl1pPr>
          </a:lstStyle>
          <a:p>
            <a:pPr lvl="0"/>
            <a:r>
              <a:rPr lang="en-US" dirty="0"/>
              <a:t>Next:</a:t>
            </a:r>
          </a:p>
        </p:txBody>
      </p:sp>
    </p:spTree>
    <p:extLst>
      <p:ext uri="{BB962C8B-B14F-4D97-AF65-F5344CB8AC3E}">
        <p14:creationId xmlns:p14="http://schemas.microsoft.com/office/powerpoint/2010/main" val="2082628449"/>
      </p:ext>
    </p:extLst>
  </p:cSld>
  <p:clrMapOvr>
    <a:overrideClrMapping bg1="dk1" tx1="lt1" bg2="dk2" tx2="lt2" accent1="accent1" accent2="accent2" accent3="accent3" accent4="accent4" accent5="accent5" accent6="accent6" hlink="hlink" folHlink="folHlink"/>
  </p:clrMapOvr>
  <p:transition>
    <p:fade/>
  </p:transition>
  <p:extLst mod="1">
    <p:ext uri="{DCECCB84-F9BA-43D5-87BE-67443E8EF086}">
      <p15:sldGuideLst xmlns:p15="http://schemas.microsoft.com/office/powerpoint/2012/main">
        <p15:guide id="1" orient="horz" pos="904">
          <p15:clr>
            <a:srgbClr val="5ACBF0"/>
          </p15:clr>
        </p15:guide>
        <p15:guide id="2" orient="horz" pos="288">
          <p15:clr>
            <a:srgbClr val="5ACBF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itle Only dark">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2754DF-CB0E-46F9-AA3C-00BC673EBDF3}"/>
              </a:ext>
            </a:extLst>
          </p:cNvPr>
          <p:cNvSpPr>
            <a:spLocks noGrp="1"/>
          </p:cNvSpPr>
          <p:nvPr>
            <p:ph type="title"/>
          </p:nvPr>
        </p:nvSpPr>
        <p:spPr/>
        <p:txBody>
          <a:bodyPr/>
          <a:lstStyle>
            <a:lvl1pPr>
              <a:defRPr/>
            </a:lvl1pPr>
          </a:lstStyle>
          <a:p>
            <a:r>
              <a:rPr lang="en-US"/>
              <a:t>Click to edit Master title style</a:t>
            </a:r>
            <a:endParaRPr lang="en-US" dirty="0"/>
          </a:p>
        </p:txBody>
      </p:sp>
    </p:spTree>
    <p:extLst>
      <p:ext uri="{BB962C8B-B14F-4D97-AF65-F5344CB8AC3E}">
        <p14:creationId xmlns:p14="http://schemas.microsoft.com/office/powerpoint/2010/main" val="629648677"/>
      </p:ext>
    </p:extLst>
  </p:cSld>
  <p:clrMapOvr>
    <a:overrideClrMapping bg1="dk1" tx1="lt1" bg2="dk2" tx2="lt2" accent1="accent1" accent2="accent2" accent3="accent3" accent4="accent4" accent5="accent5" accent6="accent6" hlink="hlink" folHlink="folHlink"/>
  </p:clrMapOvr>
  <p:transition>
    <p:fade/>
  </p:transition>
  <p:extLst mod="1">
    <p:ext uri="{DCECCB84-F9BA-43D5-87BE-67443E8EF086}">
      <p15:sldGuideLst xmlns:p15="http://schemas.microsoft.com/office/powerpoint/2012/main">
        <p15:guide id="3" orient="horz" pos="900">
          <p15:clr>
            <a:srgbClr val="5ACBF0"/>
          </p15:clr>
        </p15:guide>
        <p15:guide id="4" orient="horz" pos="1276">
          <p15:clr>
            <a:srgbClr val="5ACBF0"/>
          </p15:clr>
        </p15:guide>
        <p15:guide id="5" orient="horz" pos="288">
          <p15:clr>
            <a:srgbClr val="5ACBF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Evaluation Slide">
    <p:spTree>
      <p:nvGrpSpPr>
        <p:cNvPr id="1" name=""/>
        <p:cNvGrpSpPr/>
        <p:nvPr/>
      </p:nvGrpSpPr>
      <p:grpSpPr>
        <a:xfrm>
          <a:off x="0" y="0"/>
          <a:ext cx="0" cy="0"/>
          <a:chOff x="0" y="0"/>
          <a:chExt cx="0" cy="0"/>
        </a:xfrm>
      </p:grpSpPr>
      <p:sp>
        <p:nvSpPr>
          <p:cNvPr id="2" name="Title 1"/>
          <p:cNvSpPr>
            <a:spLocks noGrp="1"/>
          </p:cNvSpPr>
          <p:nvPr>
            <p:ph type="title"/>
          </p:nvPr>
        </p:nvSpPr>
        <p:spPr>
          <a:xfrm>
            <a:off x="5129268" y="291068"/>
            <a:ext cx="6769045" cy="553998"/>
          </a:xfrm>
        </p:spPr>
        <p:txBody>
          <a:bodyPr/>
          <a:lstStyle>
            <a:lvl1pPr>
              <a:defRPr sz="3600"/>
            </a:lvl1pPr>
          </a:lstStyle>
          <a:p>
            <a:r>
              <a:rPr lang="en-US"/>
              <a:t>Click to edit Master title style</a:t>
            </a:r>
            <a:endParaRPr lang="en-US" dirty="0"/>
          </a:p>
        </p:txBody>
      </p:sp>
      <p:sp>
        <p:nvSpPr>
          <p:cNvPr id="4" name="Text Placeholder 3"/>
          <p:cNvSpPr>
            <a:spLocks noGrp="1"/>
          </p:cNvSpPr>
          <p:nvPr>
            <p:ph type="body" sz="quarter" idx="10"/>
          </p:nvPr>
        </p:nvSpPr>
        <p:spPr>
          <a:xfrm>
            <a:off x="5129267" y="4773828"/>
            <a:ext cx="6769045" cy="1793104"/>
          </a:xfrm>
        </p:spPr>
        <p:txBody>
          <a:bodyPr wrap="square">
            <a:noAutofit/>
          </a:bodyPr>
          <a:lstStyle>
            <a:lvl1pPr marL="0" indent="0">
              <a:spcBef>
                <a:spcPts val="1765"/>
              </a:spcBef>
              <a:buNone/>
              <a:defRPr sz="2000">
                <a:latin typeface="+mn-lt"/>
              </a:defRPr>
            </a:lvl1pPr>
            <a:lvl2pPr marL="224097" indent="0">
              <a:buNone/>
              <a:defRPr/>
            </a:lvl2pPr>
            <a:lvl3pPr marL="448193" indent="0">
              <a:buNone/>
              <a:defRPr/>
            </a:lvl3pPr>
            <a:lvl4pPr marL="672290" indent="0">
              <a:buNone/>
              <a:defRPr/>
            </a:lvl4pPr>
            <a:lvl5pPr marL="896386" indent="0">
              <a:buNone/>
              <a:defRPr/>
            </a:lvl5pPr>
          </a:lstStyle>
          <a:p>
            <a:pPr lvl="0"/>
            <a:r>
              <a:rPr lang="en-US"/>
              <a:t>Edit Master text styles</a:t>
            </a:r>
          </a:p>
        </p:txBody>
      </p:sp>
      <p:pic>
        <p:nvPicPr>
          <p:cNvPr id="5" name="Picture 4" descr="Image of Ignite app on a Windows Device." title="Ignite event image">
            <a:extLst>
              <a:ext uri="{FF2B5EF4-FFF2-40B4-BE49-F238E27FC236}">
                <a16:creationId xmlns:a16="http://schemas.microsoft.com/office/drawing/2014/main" id="{E803C22C-E970-4ADA-A60C-5127C1C2C1DE}"/>
              </a:ext>
            </a:extLst>
          </p:cNvPr>
          <p:cNvPicPr>
            <a:picLocks noChangeAspect="1"/>
          </p:cNvPicPr>
          <p:nvPr userDrawn="1"/>
        </p:nvPicPr>
        <p:blipFill rotWithShape="1">
          <a:blip r:embed="rId2"/>
          <a:srcRect l="17119" r="5881"/>
          <a:stretch/>
        </p:blipFill>
        <p:spPr>
          <a:xfrm>
            <a:off x="0" y="-1"/>
            <a:ext cx="4828867" cy="6858623"/>
          </a:xfrm>
          <a:prstGeom prst="rect">
            <a:avLst/>
          </a:prstGeom>
        </p:spPr>
      </p:pic>
    </p:spTree>
    <p:extLst>
      <p:ext uri="{BB962C8B-B14F-4D97-AF65-F5344CB8AC3E}">
        <p14:creationId xmlns:p14="http://schemas.microsoft.com/office/powerpoint/2010/main" val="36159065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F350FD-0873-47C6-85CE-351ABEF242C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EAEE55B-B612-469E-B78E-73B75089BE32}"/>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8EA6F87-DA3A-4D8B-83AC-F005868B79B1}"/>
              </a:ext>
            </a:extLst>
          </p:cNvPr>
          <p:cNvSpPr>
            <a:spLocks noGrp="1"/>
          </p:cNvSpPr>
          <p:nvPr>
            <p:ph type="dt" sz="half" idx="10"/>
          </p:nvPr>
        </p:nvSpPr>
        <p:spPr/>
        <p:txBody>
          <a:bodyPr/>
          <a:lstStyle/>
          <a:p>
            <a:fld id="{64090161-8224-436E-9697-076F1D8F120C}" type="datetimeFigureOut">
              <a:rPr lang="en-US" smtClean="0">
                <a:solidFill>
                  <a:srgbClr val="000000">
                    <a:tint val="75000"/>
                  </a:srgbClr>
                </a:solidFill>
              </a:rPr>
              <a:pPr/>
              <a:t>9/28/2018</a:t>
            </a:fld>
            <a:endParaRPr lang="en-US">
              <a:solidFill>
                <a:srgbClr val="000000">
                  <a:tint val="75000"/>
                </a:srgbClr>
              </a:solidFill>
            </a:endParaRPr>
          </a:p>
        </p:txBody>
      </p:sp>
      <p:sp>
        <p:nvSpPr>
          <p:cNvPr id="5" name="Footer Placeholder 4">
            <a:extLst>
              <a:ext uri="{FF2B5EF4-FFF2-40B4-BE49-F238E27FC236}">
                <a16:creationId xmlns:a16="http://schemas.microsoft.com/office/drawing/2014/main" id="{F51DC8CE-A490-46FB-BECC-F7960C254048}"/>
              </a:ext>
            </a:extLst>
          </p:cNvPr>
          <p:cNvSpPr>
            <a:spLocks noGrp="1"/>
          </p:cNvSpPr>
          <p:nvPr>
            <p:ph type="ftr" sz="quarter" idx="11"/>
          </p:nvPr>
        </p:nvSpPr>
        <p:spPr/>
        <p:txBody>
          <a:bodyPr/>
          <a:lstStyle/>
          <a:p>
            <a:endParaRPr lang="en-US">
              <a:solidFill>
                <a:srgbClr val="000000">
                  <a:tint val="75000"/>
                </a:srgbClr>
              </a:solidFill>
            </a:endParaRPr>
          </a:p>
        </p:txBody>
      </p:sp>
      <p:sp>
        <p:nvSpPr>
          <p:cNvPr id="6" name="Slide Number Placeholder 5">
            <a:extLst>
              <a:ext uri="{FF2B5EF4-FFF2-40B4-BE49-F238E27FC236}">
                <a16:creationId xmlns:a16="http://schemas.microsoft.com/office/drawing/2014/main" id="{56EC9ACB-B879-49D1-A839-486998EC2459}"/>
              </a:ext>
            </a:extLst>
          </p:cNvPr>
          <p:cNvSpPr>
            <a:spLocks noGrp="1"/>
          </p:cNvSpPr>
          <p:nvPr>
            <p:ph type="sldNum" sz="quarter" idx="12"/>
          </p:nvPr>
        </p:nvSpPr>
        <p:spPr/>
        <p:txBody>
          <a:bodyPr/>
          <a:lstStyle/>
          <a:p>
            <a:fld id="{27D3882F-12A7-44E5-A720-F0805A4EC1C9}" type="slidenum">
              <a:rPr lang="en-US" smtClean="0">
                <a:solidFill>
                  <a:srgbClr val="000000">
                    <a:tint val="75000"/>
                  </a:srgbClr>
                </a:solidFill>
              </a:rPr>
              <a:pPr/>
              <a:t>‹#›</a:t>
            </a:fld>
            <a:endParaRPr lang="en-US">
              <a:solidFill>
                <a:srgbClr val="000000">
                  <a:tint val="75000"/>
                </a:srgbClr>
              </a:solidFill>
            </a:endParaRPr>
          </a:p>
        </p:txBody>
      </p:sp>
    </p:spTree>
    <p:extLst>
      <p:ext uri="{BB962C8B-B14F-4D97-AF65-F5344CB8AC3E}">
        <p14:creationId xmlns:p14="http://schemas.microsoft.com/office/powerpoint/2010/main" val="4090629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C8C936-4B31-459A-880A-CBBC9FC263B3}"/>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2321F01-A0D4-466C-AF7B-A61EBF810FC8}"/>
              </a:ext>
            </a:extLst>
          </p:cNvPr>
          <p:cNvSpPr>
            <a:spLocks noGrp="1"/>
          </p:cNvSpPr>
          <p:nvPr>
            <p:ph type="dt" sz="half" idx="10"/>
          </p:nvPr>
        </p:nvSpPr>
        <p:spPr/>
        <p:txBody>
          <a:bodyPr/>
          <a:lstStyle/>
          <a:p>
            <a:fld id="{64090161-8224-436E-9697-076F1D8F120C}" type="datetimeFigureOut">
              <a:rPr lang="en-US" smtClean="0">
                <a:solidFill>
                  <a:srgbClr val="000000">
                    <a:tint val="75000"/>
                  </a:srgbClr>
                </a:solidFill>
              </a:rPr>
              <a:pPr/>
              <a:t>9/28/2018</a:t>
            </a:fld>
            <a:endParaRPr lang="en-US">
              <a:solidFill>
                <a:srgbClr val="000000">
                  <a:tint val="75000"/>
                </a:srgbClr>
              </a:solidFill>
            </a:endParaRPr>
          </a:p>
        </p:txBody>
      </p:sp>
      <p:sp>
        <p:nvSpPr>
          <p:cNvPr id="4" name="Footer Placeholder 3">
            <a:extLst>
              <a:ext uri="{FF2B5EF4-FFF2-40B4-BE49-F238E27FC236}">
                <a16:creationId xmlns:a16="http://schemas.microsoft.com/office/drawing/2014/main" id="{94B93B79-1FCD-4011-9278-9E5F64EC24C5}"/>
              </a:ext>
            </a:extLst>
          </p:cNvPr>
          <p:cNvSpPr>
            <a:spLocks noGrp="1"/>
          </p:cNvSpPr>
          <p:nvPr>
            <p:ph type="ftr" sz="quarter" idx="11"/>
          </p:nvPr>
        </p:nvSpPr>
        <p:spPr/>
        <p:txBody>
          <a:bodyPr/>
          <a:lstStyle/>
          <a:p>
            <a:endParaRPr lang="en-US">
              <a:solidFill>
                <a:srgbClr val="000000">
                  <a:tint val="75000"/>
                </a:srgbClr>
              </a:solidFill>
            </a:endParaRPr>
          </a:p>
        </p:txBody>
      </p:sp>
      <p:sp>
        <p:nvSpPr>
          <p:cNvPr id="5" name="Slide Number Placeholder 4">
            <a:extLst>
              <a:ext uri="{FF2B5EF4-FFF2-40B4-BE49-F238E27FC236}">
                <a16:creationId xmlns:a16="http://schemas.microsoft.com/office/drawing/2014/main" id="{D1F089A4-6C01-43B2-B8A4-7AC0DC5346F1}"/>
              </a:ext>
            </a:extLst>
          </p:cNvPr>
          <p:cNvSpPr>
            <a:spLocks noGrp="1"/>
          </p:cNvSpPr>
          <p:nvPr>
            <p:ph type="sldNum" sz="quarter" idx="12"/>
          </p:nvPr>
        </p:nvSpPr>
        <p:spPr/>
        <p:txBody>
          <a:bodyPr/>
          <a:lstStyle/>
          <a:p>
            <a:fld id="{27D3882F-12A7-44E5-A720-F0805A4EC1C9}" type="slidenum">
              <a:rPr lang="en-US" smtClean="0">
                <a:solidFill>
                  <a:srgbClr val="000000">
                    <a:tint val="75000"/>
                  </a:srgbClr>
                </a:solidFill>
              </a:rPr>
              <a:pPr/>
              <a:t>‹#›</a:t>
            </a:fld>
            <a:endParaRPr lang="en-US">
              <a:solidFill>
                <a:srgbClr val="000000">
                  <a:tint val="75000"/>
                </a:srgbClr>
              </a:solidFill>
            </a:endParaRPr>
          </a:p>
        </p:txBody>
      </p:sp>
    </p:spTree>
    <p:extLst>
      <p:ext uri="{BB962C8B-B14F-4D97-AF65-F5344CB8AC3E}">
        <p14:creationId xmlns:p14="http://schemas.microsoft.com/office/powerpoint/2010/main" val="9587771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DD49679-E503-4E3E-8F08-8BFFC35E96F5}"/>
              </a:ext>
            </a:extLst>
          </p:cNvPr>
          <p:cNvSpPr>
            <a:spLocks noGrp="1"/>
          </p:cNvSpPr>
          <p:nvPr>
            <p:ph type="dt" sz="half" idx="10"/>
          </p:nvPr>
        </p:nvSpPr>
        <p:spPr/>
        <p:txBody>
          <a:bodyPr/>
          <a:lstStyle/>
          <a:p>
            <a:fld id="{64090161-8224-436E-9697-076F1D8F120C}" type="datetimeFigureOut">
              <a:rPr lang="en-US" smtClean="0">
                <a:solidFill>
                  <a:srgbClr val="000000">
                    <a:tint val="75000"/>
                  </a:srgbClr>
                </a:solidFill>
              </a:rPr>
              <a:pPr/>
              <a:t>9/28/2018</a:t>
            </a:fld>
            <a:endParaRPr lang="en-US">
              <a:solidFill>
                <a:srgbClr val="000000">
                  <a:tint val="75000"/>
                </a:srgbClr>
              </a:solidFill>
            </a:endParaRPr>
          </a:p>
        </p:txBody>
      </p:sp>
      <p:sp>
        <p:nvSpPr>
          <p:cNvPr id="3" name="Footer Placeholder 2">
            <a:extLst>
              <a:ext uri="{FF2B5EF4-FFF2-40B4-BE49-F238E27FC236}">
                <a16:creationId xmlns:a16="http://schemas.microsoft.com/office/drawing/2014/main" id="{8EB1646F-9113-4F5C-978A-651C1C3CEF7B}"/>
              </a:ext>
            </a:extLst>
          </p:cNvPr>
          <p:cNvSpPr>
            <a:spLocks noGrp="1"/>
          </p:cNvSpPr>
          <p:nvPr>
            <p:ph type="ftr" sz="quarter" idx="11"/>
          </p:nvPr>
        </p:nvSpPr>
        <p:spPr/>
        <p:txBody>
          <a:bodyPr/>
          <a:lstStyle/>
          <a:p>
            <a:endParaRPr lang="en-US">
              <a:solidFill>
                <a:srgbClr val="000000">
                  <a:tint val="75000"/>
                </a:srgbClr>
              </a:solidFill>
            </a:endParaRPr>
          </a:p>
        </p:txBody>
      </p:sp>
      <p:sp>
        <p:nvSpPr>
          <p:cNvPr id="4" name="Slide Number Placeholder 3">
            <a:extLst>
              <a:ext uri="{FF2B5EF4-FFF2-40B4-BE49-F238E27FC236}">
                <a16:creationId xmlns:a16="http://schemas.microsoft.com/office/drawing/2014/main" id="{3F22B61A-21E4-4182-B032-828E7AB0D814}"/>
              </a:ext>
            </a:extLst>
          </p:cNvPr>
          <p:cNvSpPr>
            <a:spLocks noGrp="1"/>
          </p:cNvSpPr>
          <p:nvPr>
            <p:ph type="sldNum" sz="quarter" idx="12"/>
          </p:nvPr>
        </p:nvSpPr>
        <p:spPr/>
        <p:txBody>
          <a:bodyPr/>
          <a:lstStyle/>
          <a:p>
            <a:fld id="{27D3882F-12A7-44E5-A720-F0805A4EC1C9}" type="slidenum">
              <a:rPr lang="en-US" smtClean="0">
                <a:solidFill>
                  <a:srgbClr val="000000">
                    <a:tint val="75000"/>
                  </a:srgbClr>
                </a:solidFill>
              </a:rPr>
              <a:pPr/>
              <a:t>‹#›</a:t>
            </a:fld>
            <a:endParaRPr lang="en-US">
              <a:solidFill>
                <a:srgbClr val="000000">
                  <a:tint val="75000"/>
                </a:srgbClr>
              </a:solidFill>
            </a:endParaRPr>
          </a:p>
        </p:txBody>
      </p:sp>
    </p:spTree>
    <p:extLst>
      <p:ext uri="{BB962C8B-B14F-4D97-AF65-F5344CB8AC3E}">
        <p14:creationId xmlns:p14="http://schemas.microsoft.com/office/powerpoint/2010/main" val="118389337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1_Blank Accent Color 2">
    <p:bg>
      <p:bgPr>
        <a:solidFill>
          <a:srgbClr val="FFFFFF"/>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040337714"/>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F350FD-0873-47C6-85CE-351ABEF242C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EAEE55B-B612-469E-B78E-73B75089BE32}"/>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8EA6F87-DA3A-4D8B-83AC-F005868B79B1}"/>
              </a:ext>
            </a:extLst>
          </p:cNvPr>
          <p:cNvSpPr>
            <a:spLocks noGrp="1"/>
          </p:cNvSpPr>
          <p:nvPr>
            <p:ph type="dt" sz="half" idx="10"/>
          </p:nvPr>
        </p:nvSpPr>
        <p:spPr/>
        <p:txBody>
          <a:bodyPr/>
          <a:lstStyle/>
          <a:p>
            <a:fld id="{64090161-8224-436E-9697-076F1D8F120C}" type="datetimeFigureOut">
              <a:rPr lang="en-US" smtClean="0">
                <a:solidFill>
                  <a:prstClr val="black">
                    <a:tint val="75000"/>
                  </a:prstClr>
                </a:solidFill>
              </a:rPr>
              <a:pPr/>
              <a:t>9/28/2018</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F51DC8CE-A490-46FB-BECC-F7960C254048}"/>
              </a:ext>
            </a:extLst>
          </p:cNvPr>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56EC9ACB-B879-49D1-A839-486998EC2459}"/>
              </a:ext>
            </a:extLst>
          </p:cNvPr>
          <p:cNvSpPr>
            <a:spLocks noGrp="1"/>
          </p:cNvSpPr>
          <p:nvPr>
            <p:ph type="sldNum" sz="quarter" idx="12"/>
          </p:nvPr>
        </p:nvSpPr>
        <p:spPr/>
        <p:txBody>
          <a:bodyPr/>
          <a:lstStyle/>
          <a:p>
            <a:fld id="{27D3882F-12A7-44E5-A720-F0805A4EC1C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71256815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2754DF-CB0E-46F9-AA3C-00BC673EBDF3}"/>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792142417"/>
      </p:ext>
    </p:extLst>
  </p:cSld>
  <p:clrMapOvr>
    <a:masterClrMapping/>
  </p:clrMapOvr>
  <p:transition>
    <p:fade/>
  </p:transition>
  <p:extLst mod="1">
    <p:ext uri="{DCECCB84-F9BA-43D5-87BE-67443E8EF086}">
      <p15:sldGuideLst xmlns:p15="http://schemas.microsoft.com/office/powerpoint/2012/main">
        <p15:guide id="1" orient="horz" pos="900">
          <p15:clr>
            <a:srgbClr val="5ACBF0"/>
          </p15:clr>
        </p15:guide>
        <p15:guide id="2" orient="horz" pos="1276">
          <p15:clr>
            <a:srgbClr val="5ACBF0"/>
          </p15:clr>
        </p15:guide>
        <p15:guide id="3" orient="horz" pos="288">
          <p15:clr>
            <a:srgbClr val="5ACBF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sz="quarter" idx="10"/>
          </p:nvPr>
        </p:nvSpPr>
        <p:spPr>
          <a:xfrm>
            <a:off x="269302" y="1187645"/>
            <a:ext cx="11655079" cy="226658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6434911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Section Title Accent Color 1">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69239" y="2084172"/>
            <a:ext cx="11653522" cy="1162178"/>
          </a:xfrm>
          <a:noFill/>
        </p:spPr>
        <p:txBody>
          <a:bodyPr tIns="91440" bIns="91440" anchor="t" anchorCtr="0">
            <a:spAutoFit/>
          </a:bodyPr>
          <a:lstStyle>
            <a:lvl1pPr>
              <a:defRPr sz="7058" spc="-98" baseline="0">
                <a:gradFill>
                  <a:gsLst>
                    <a:gs pos="100000">
                      <a:schemeClr val="tx1"/>
                    </a:gs>
                    <a:gs pos="0">
                      <a:schemeClr val="tx1"/>
                    </a:gs>
                  </a:gsLst>
                  <a:lin ang="5400000" scaled="0"/>
                </a:gradFill>
              </a:defRPr>
            </a:lvl1pPr>
          </a:lstStyle>
          <a:p>
            <a:r>
              <a:rPr lang="en-US" dirty="0"/>
              <a:t>Section title</a:t>
            </a:r>
          </a:p>
        </p:txBody>
      </p:sp>
    </p:spTree>
    <p:extLst>
      <p:ext uri="{BB962C8B-B14F-4D97-AF65-F5344CB8AC3E}">
        <p14:creationId xmlns:p14="http://schemas.microsoft.com/office/powerpoint/2010/main" val="3767403284"/>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1_Blank Accent Color 2">
    <p:bg>
      <p:bgPr>
        <a:solidFill>
          <a:srgbClr val="FFFFFF"/>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057028965"/>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1_Blank Accent Color 2">
    <p:bg>
      <p:bgPr>
        <a:solidFill>
          <a:srgbClr val="FFFFFF"/>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9150527"/>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itle &amp; Non-bulleted text">
    <p:bg>
      <p:bgPr>
        <a:solidFill>
          <a:srgbClr val="F8F8F8"/>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6" name="Text Placeholder 5"/>
          <p:cNvSpPr>
            <a:spLocks noGrp="1"/>
          </p:cNvSpPr>
          <p:nvPr>
            <p:ph type="body" sz="quarter" idx="10"/>
          </p:nvPr>
        </p:nvSpPr>
        <p:spPr>
          <a:xfrm>
            <a:off x="269239" y="1189177"/>
            <a:ext cx="11653522" cy="1988942"/>
          </a:xfrm>
        </p:spPr>
        <p:txBody>
          <a:bodyPr/>
          <a:lstStyle>
            <a:lvl1pPr marL="0" indent="0">
              <a:buNone/>
              <a:defRPr>
                <a:gradFill>
                  <a:gsLst>
                    <a:gs pos="1250">
                      <a:schemeClr val="tx1"/>
                    </a:gs>
                    <a:gs pos="99000">
                      <a:schemeClr val="tx1"/>
                    </a:gs>
                  </a:gsLst>
                  <a:lin ang="5400000" scaled="0"/>
                </a:gradFill>
              </a:defRPr>
            </a:lvl1pPr>
            <a:lvl2pPr marL="0" indent="0">
              <a:buFontTx/>
              <a:buNone/>
              <a:defRPr sz="1961"/>
            </a:lvl2pPr>
            <a:lvl3pPr marL="224097" indent="0">
              <a:buNone/>
              <a:defRPr/>
            </a:lvl3pPr>
            <a:lvl4pPr marL="448193" indent="0">
              <a:buNone/>
              <a:defRPr/>
            </a:lvl4pPr>
            <a:lvl5pPr marL="672290" indent="0">
              <a:buNone/>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576859879"/>
      </p:ext>
    </p:extLst>
  </p:cSld>
  <p:clrMapOvr>
    <a:overrideClrMapping bg1="lt1" tx1="dk1" bg2="lt2" tx2="dk2" accent1="accent1" accent2="accent2" accent3="accent3" accent4="accent4" accent5="accent5" accent6="accent6" hlink="hlink" folHlink="folHlink"/>
  </p:clrMapOvr>
  <p:transition>
    <p:fade/>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itle &amp; Non-bulleted text">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34B655BA-10A4-4A57-89DB-CFFBE1CA1E33}"/>
              </a:ext>
            </a:extLst>
          </p:cNvPr>
          <p:cNvSpPr>
            <a:spLocks noGrp="1"/>
          </p:cNvSpPr>
          <p:nvPr>
            <p:ph type="title"/>
          </p:nvPr>
        </p:nvSpPr>
        <p:spPr/>
        <p:txBody>
          <a:bodyPr/>
          <a:lstStyle/>
          <a:p>
            <a:r>
              <a:rPr lang="en-US"/>
              <a:t>Click to edit Master title style</a:t>
            </a:r>
          </a:p>
        </p:txBody>
      </p:sp>
      <p:sp>
        <p:nvSpPr>
          <p:cNvPr id="4" name="Text Placeholder 3"/>
          <p:cNvSpPr>
            <a:spLocks noGrp="1"/>
          </p:cNvSpPr>
          <p:nvPr>
            <p:ph type="body" sz="quarter" idx="10"/>
          </p:nvPr>
        </p:nvSpPr>
        <p:spPr>
          <a:xfrm>
            <a:off x="586390" y="1434370"/>
            <a:ext cx="11018520" cy="1612749"/>
          </a:xfrm>
        </p:spPr>
        <p:txBody>
          <a:bodyPr wrap="square">
            <a:spAutoFit/>
          </a:bodyPr>
          <a:lstStyle>
            <a:lvl1pPr marL="0" indent="0">
              <a:buNone/>
              <a:defRPr/>
            </a:lvl1pPr>
            <a:lvl2pPr marL="228589" indent="0">
              <a:buNone/>
              <a:defRPr/>
            </a:lvl2pPr>
            <a:lvl3pPr marL="457177" indent="0">
              <a:buNone/>
              <a:defRPr/>
            </a:lvl3pPr>
            <a:lvl4pPr marL="685766" indent="0">
              <a:buNone/>
              <a:defRPr/>
            </a:lvl4pPr>
            <a:lvl5pPr marL="914355" indent="0">
              <a:buNone/>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915432639"/>
      </p:ext>
    </p:extLst>
  </p:cSld>
  <p:clrMapOvr>
    <a:masterClrMapping/>
  </p:clrMapOvr>
  <p:transition>
    <p:fade/>
  </p:transition>
  <p:extLst mod="1">
    <p:ext uri="{DCECCB84-F9BA-43D5-87BE-67443E8EF086}">
      <p15:sldGuideLst xmlns:p15="http://schemas.microsoft.com/office/powerpoint/2012/main">
        <p15:guide id="1" orient="horz" pos="288">
          <p15:clr>
            <a:srgbClr val="5ACBF0"/>
          </p15:clr>
        </p15:guide>
        <p15:guide id="2" orient="horz" pos="905">
          <p15:clr>
            <a:srgbClr val="5ACBF0"/>
          </p15:clr>
        </p15:guide>
        <p15:guide id="3" orient="horz" pos="1272">
          <p15:clr>
            <a:srgbClr val="5ACBF0"/>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2754DF-CB0E-46F9-AA3C-00BC673EBDF3}"/>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682704229"/>
      </p:ext>
    </p:extLst>
  </p:cSld>
  <p:clrMapOvr>
    <a:masterClrMapping/>
  </p:clrMapOvr>
  <p:transition>
    <p:fade/>
  </p:transition>
  <p:extLst mod="1">
    <p:ext uri="{DCECCB84-F9BA-43D5-87BE-67443E8EF086}">
      <p15:sldGuideLst xmlns:p15="http://schemas.microsoft.com/office/powerpoint/2012/main">
        <p15:guide id="1" orient="horz" pos="900">
          <p15:clr>
            <a:srgbClr val="5ACBF0"/>
          </p15:clr>
        </p15:guide>
        <p15:guide id="2" orient="horz" pos="1276">
          <p15:clr>
            <a:srgbClr val="5ACBF0"/>
          </p15:clr>
        </p15:guide>
        <p15:guide id="3" orient="horz" pos="288">
          <p15:clr>
            <a:srgbClr val="5ACBF0"/>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userDrawn="1">
  <p:cSld name="One Column White">
    <p:bg>
      <p:bgPr>
        <a:solidFill>
          <a:schemeClr val="bg1"/>
        </a:solidFill>
        <a:effectLst/>
      </p:bgPr>
    </p:bg>
    <p:spTree>
      <p:nvGrpSpPr>
        <p:cNvPr id="1" name=""/>
        <p:cNvGrpSpPr/>
        <p:nvPr/>
      </p:nvGrpSpPr>
      <p:grpSpPr>
        <a:xfrm>
          <a:off x="0" y="0"/>
          <a:ext cx="0" cy="0"/>
          <a:chOff x="0" y="0"/>
          <a:chExt cx="0" cy="0"/>
        </a:xfrm>
      </p:grpSpPr>
      <p:sp>
        <p:nvSpPr>
          <p:cNvPr id="7" name="Title 1"/>
          <p:cNvSpPr>
            <a:spLocks noGrp="1" noChangeAspect="1"/>
          </p:cNvSpPr>
          <p:nvPr>
            <p:ph type="title"/>
          </p:nvPr>
        </p:nvSpPr>
        <p:spPr>
          <a:xfrm>
            <a:off x="304800" y="351289"/>
            <a:ext cx="11582400" cy="902876"/>
          </a:xfrm>
          <a:prstGeom prst="rect">
            <a:avLst/>
          </a:prstGeom>
        </p:spPr>
        <p:txBody>
          <a:bodyPr lIns="0" tIns="0" rIns="0" bIns="0" anchor="ctr"/>
          <a:lstStyle>
            <a:lvl1pPr algn="l">
              <a:defRPr sz="5867">
                <a:solidFill>
                  <a:schemeClr val="tx2"/>
                </a:solidFill>
                <a:latin typeface="Segoe UI Light"/>
                <a:cs typeface="Segoe UI Light"/>
              </a:defRPr>
            </a:lvl1pPr>
          </a:lstStyle>
          <a:p>
            <a:r>
              <a:rPr lang="en-US"/>
              <a:t>Click to edit Master title style</a:t>
            </a:r>
          </a:p>
        </p:txBody>
      </p:sp>
      <p:sp>
        <p:nvSpPr>
          <p:cNvPr id="8" name="Content Placeholder 2"/>
          <p:cNvSpPr>
            <a:spLocks noGrp="1"/>
          </p:cNvSpPr>
          <p:nvPr>
            <p:ph idx="1" hasCustomPrompt="1"/>
          </p:nvPr>
        </p:nvSpPr>
        <p:spPr>
          <a:xfrm>
            <a:off x="304800" y="1304262"/>
            <a:ext cx="11582400" cy="1992853"/>
          </a:xfrm>
          <a:prstGeom prst="rect">
            <a:avLst/>
          </a:prstGeom>
        </p:spPr>
        <p:txBody>
          <a:bodyPr lIns="0" tIns="0" rIns="0" bIns="0"/>
          <a:lstStyle>
            <a:lvl1pPr marL="243822" indent="-243822">
              <a:lnSpc>
                <a:spcPct val="100000"/>
              </a:lnSpc>
              <a:spcBef>
                <a:spcPts val="667"/>
              </a:spcBef>
              <a:buFont typeface="Arial" charset="0"/>
              <a:buChar char="•"/>
              <a:defRPr sz="3200" baseline="0">
                <a:solidFill>
                  <a:schemeClr val="tx1"/>
                </a:solidFill>
                <a:latin typeface="Segoe UI Light"/>
                <a:cs typeface="Segoe UI Light"/>
              </a:defRPr>
            </a:lvl1pPr>
            <a:lvl2pPr marL="609555" indent="-243822">
              <a:lnSpc>
                <a:spcPct val="100000"/>
              </a:lnSpc>
              <a:spcBef>
                <a:spcPts val="667"/>
              </a:spcBef>
              <a:buFont typeface="Arial" panose="020B0604020202020204" pitchFamily="34" charset="0"/>
              <a:buChar char="•"/>
              <a:defRPr sz="2933">
                <a:solidFill>
                  <a:schemeClr val="tx1"/>
                </a:solidFill>
                <a:latin typeface="Segoe UI Light"/>
                <a:cs typeface="Segoe UI Light"/>
              </a:defRPr>
            </a:lvl2pPr>
            <a:lvl3pPr marL="914332" indent="-243822">
              <a:lnSpc>
                <a:spcPct val="100000"/>
              </a:lnSpc>
              <a:spcBef>
                <a:spcPts val="667"/>
              </a:spcBef>
              <a:buFont typeface="Arial"/>
              <a:buChar char="•"/>
              <a:defRPr sz="2667">
                <a:solidFill>
                  <a:schemeClr val="tx1"/>
                </a:solidFill>
                <a:latin typeface="Segoe UI Light"/>
                <a:cs typeface="Segoe UI Light"/>
              </a:defRPr>
            </a:lvl3pPr>
            <a:lvl4pPr marL="1219109" marR="0" indent="-243822" algn="l" defTabSz="1219109" rtl="0" eaLnBrk="1" fontAlgn="auto" latinLnBrk="0" hangingPunct="1">
              <a:lnSpc>
                <a:spcPct val="100000"/>
              </a:lnSpc>
              <a:spcBef>
                <a:spcPts val="667"/>
              </a:spcBef>
              <a:spcAft>
                <a:spcPts val="0"/>
              </a:spcAft>
              <a:buClrTx/>
              <a:buSzTx/>
              <a:buFont typeface="Arial"/>
              <a:buChar char="•"/>
              <a:tabLst/>
              <a:defRPr sz="2400" baseline="0">
                <a:solidFill>
                  <a:schemeClr val="tx1"/>
                </a:solidFill>
                <a:latin typeface="Segoe UI Light"/>
                <a:cs typeface="Segoe UI Light"/>
              </a:defRPr>
            </a:lvl4pPr>
            <a:lvl5pPr marL="2072485" indent="243822">
              <a:spcBef>
                <a:spcPts val="1333"/>
              </a:spcBef>
              <a:buFont typeface="Arial"/>
              <a:buChar char="•"/>
              <a:tabLst>
                <a:tab pos="2135557" algn="l"/>
              </a:tabLst>
              <a:defRPr sz="2667" baseline="0">
                <a:solidFill>
                  <a:schemeClr val="bg1"/>
                </a:solidFill>
                <a:latin typeface="Segoe UI Light"/>
                <a:cs typeface="Segoe UI Light"/>
              </a:defRPr>
            </a:lvl5pPr>
          </a:lstStyle>
          <a:p>
            <a:pPr lvl="0"/>
            <a:r>
              <a:rPr lang="en-US"/>
              <a:t>Bullet first level</a:t>
            </a:r>
          </a:p>
          <a:p>
            <a:pPr lvl="1"/>
            <a:r>
              <a:rPr lang="en-US"/>
              <a:t>Bullet second level</a:t>
            </a:r>
          </a:p>
          <a:p>
            <a:pPr lvl="2"/>
            <a:r>
              <a:rPr lang="en-US"/>
              <a:t>Bullet third level</a:t>
            </a:r>
          </a:p>
          <a:p>
            <a:pPr lvl="3"/>
            <a:r>
              <a:rPr lang="en-US"/>
              <a:t>Bullet fourth level</a:t>
            </a:r>
          </a:p>
        </p:txBody>
      </p:sp>
      <p:sp>
        <p:nvSpPr>
          <p:cNvPr id="4" name="TextBox 3"/>
          <p:cNvSpPr txBox="1"/>
          <p:nvPr userDrawn="1"/>
        </p:nvSpPr>
        <p:spPr>
          <a:xfrm>
            <a:off x="297677" y="6379834"/>
            <a:ext cx="1395659" cy="164212"/>
          </a:xfrm>
          <a:prstGeom prst="rect">
            <a:avLst/>
          </a:prstGeom>
          <a:noFill/>
        </p:spPr>
        <p:txBody>
          <a:bodyPr wrap="square" lIns="0" tIns="0" rIns="0" bIns="0" rtlCol="0" anchor="t">
            <a:spAutoFit/>
          </a:bodyPr>
          <a:lstStyle/>
          <a:p>
            <a:r>
              <a:rPr lang="en-US" sz="1067">
                <a:solidFill>
                  <a:srgbClr val="FFFFFF"/>
                </a:solidFill>
                <a:cs typeface="Segoe UI"/>
              </a:rPr>
              <a:t>Microsoft Confidential</a:t>
            </a:r>
          </a:p>
        </p:txBody>
      </p:sp>
    </p:spTree>
    <p:extLst>
      <p:ext uri="{BB962C8B-B14F-4D97-AF65-F5344CB8AC3E}">
        <p14:creationId xmlns:p14="http://schemas.microsoft.com/office/powerpoint/2010/main" val="259382697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userDrawn="1">
  <p:cSld name="Blank White">
    <p:bg>
      <p:bgPr>
        <a:solidFill>
          <a:schemeClr val="bg1"/>
        </a:solidFill>
        <a:effectLst/>
      </p:bgPr>
    </p:bg>
    <p:spTree>
      <p:nvGrpSpPr>
        <p:cNvPr id="1" name=""/>
        <p:cNvGrpSpPr/>
        <p:nvPr/>
      </p:nvGrpSpPr>
      <p:grpSpPr>
        <a:xfrm>
          <a:off x="0" y="0"/>
          <a:ext cx="0" cy="0"/>
          <a:chOff x="0" y="0"/>
          <a:chExt cx="0" cy="0"/>
        </a:xfrm>
      </p:grpSpPr>
      <p:sp>
        <p:nvSpPr>
          <p:cNvPr id="2" name="TextBox 1"/>
          <p:cNvSpPr txBox="1"/>
          <p:nvPr userDrawn="1"/>
        </p:nvSpPr>
        <p:spPr>
          <a:xfrm>
            <a:off x="297677" y="6379834"/>
            <a:ext cx="1395659" cy="164212"/>
          </a:xfrm>
          <a:prstGeom prst="rect">
            <a:avLst/>
          </a:prstGeom>
          <a:noFill/>
        </p:spPr>
        <p:txBody>
          <a:bodyPr wrap="square" lIns="0" tIns="0" rIns="0" bIns="0" rtlCol="0" anchor="t">
            <a:spAutoFit/>
          </a:bodyPr>
          <a:lstStyle/>
          <a:p>
            <a:pPr defTabSz="914322">
              <a:defRPr/>
            </a:pPr>
            <a:r>
              <a:rPr lang="en-US" sz="1067">
                <a:solidFill>
                  <a:srgbClr val="FFFFFF"/>
                </a:solidFill>
                <a:cs typeface="Segoe UI"/>
              </a:rPr>
              <a:t>Microsoft Confidential</a:t>
            </a:r>
          </a:p>
        </p:txBody>
      </p:sp>
    </p:spTree>
    <p:extLst>
      <p:ext uri="{BB962C8B-B14F-4D97-AF65-F5344CB8AC3E}">
        <p14:creationId xmlns:p14="http://schemas.microsoft.com/office/powerpoint/2010/main" val="311866472"/>
      </p:ext>
    </p:extLst>
  </p:cSld>
  <p:clrMapOvr>
    <a:masterClrMapping/>
  </p:clrMapOvr>
  <p:extLst mod="1">
    <p:ext uri="{DCECCB84-F9BA-43D5-87BE-67443E8EF086}">
      <p15:sldGuideLst xmlns:p15="http://schemas.microsoft.com/office/powerpoint/2012/main"/>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Title &amp; Non-bulleted text">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34B655BA-10A4-4A57-89DB-CFFBE1CA1E33}"/>
              </a:ext>
            </a:extLst>
          </p:cNvPr>
          <p:cNvSpPr>
            <a:spLocks noGrp="1"/>
          </p:cNvSpPr>
          <p:nvPr>
            <p:ph type="title"/>
          </p:nvPr>
        </p:nvSpPr>
        <p:spPr/>
        <p:txBody>
          <a:bodyPr/>
          <a:lstStyle/>
          <a:p>
            <a:r>
              <a:rPr lang="en-US"/>
              <a:t>Click to edit Master title style</a:t>
            </a:r>
            <a:endParaRPr lang="en-US" dirty="0"/>
          </a:p>
        </p:txBody>
      </p:sp>
      <p:sp>
        <p:nvSpPr>
          <p:cNvPr id="4" name="Text Placeholder 3"/>
          <p:cNvSpPr>
            <a:spLocks noGrp="1"/>
          </p:cNvSpPr>
          <p:nvPr>
            <p:ph type="body" sz="quarter" idx="10"/>
          </p:nvPr>
        </p:nvSpPr>
        <p:spPr>
          <a:xfrm>
            <a:off x="586390" y="1434370"/>
            <a:ext cx="11018520" cy="2308324"/>
          </a:xfrm>
        </p:spPr>
        <p:txBody>
          <a:bodyPr wrap="square">
            <a:spAutoFit/>
          </a:bodyPr>
          <a:lstStyle>
            <a:lvl1pPr marL="0" indent="0">
              <a:buNone/>
              <a:defRPr/>
            </a:lvl1pPr>
            <a:lvl2pPr marL="228600" indent="0">
              <a:buNone/>
              <a:defRPr/>
            </a:lvl2pPr>
            <a:lvl3pPr marL="457200" indent="0">
              <a:buNone/>
              <a:defRPr/>
            </a:lvl3pPr>
            <a:lvl4pPr marL="685800" indent="0">
              <a:buNone/>
              <a:defRPr/>
            </a:lvl4pPr>
            <a:lvl5pPr marL="914400" indent="0">
              <a:buNone/>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260380048"/>
      </p:ext>
    </p:extLst>
  </p:cSld>
  <p:clrMapOvr>
    <a:masterClrMapping/>
  </p:clrMapOvr>
  <p:transition>
    <p:fade/>
  </p:transition>
  <p:extLst mod="1">
    <p:ext uri="{DCECCB84-F9BA-43D5-87BE-67443E8EF086}">
      <p15:sldGuideLst xmlns:p15="http://schemas.microsoft.com/office/powerpoint/2012/main">
        <p15:guide id="1" orient="horz" pos="288">
          <p15:clr>
            <a:srgbClr val="5ACBF0"/>
          </p15:clr>
        </p15:guide>
        <p15:guide id="2" orient="horz" pos="905">
          <p15:clr>
            <a:srgbClr val="5ACBF0"/>
          </p15:clr>
        </p15:guide>
        <p15:guide id="3" orient="horz" pos="1272">
          <p15:clr>
            <a:srgbClr val="5ACBF0"/>
          </p15:clr>
        </p15:guide>
      </p15:sldGuideLst>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FCFEFD-88E5-4869-B5C3-1611B0B50E15}"/>
              </a:ext>
            </a:extLst>
          </p:cNvPr>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sz="quarter" idx="10"/>
          </p:nvPr>
        </p:nvSpPr>
        <p:spPr>
          <a:xfrm>
            <a:off x="584200" y="1435497"/>
            <a:ext cx="11018520" cy="230832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005553610"/>
      </p:ext>
    </p:extLst>
  </p:cSld>
  <p:clrMapOvr>
    <a:masterClrMapping/>
  </p:clrMapOvr>
  <p:transition>
    <p:fade/>
  </p:transition>
  <p:extLst mod="1">
    <p:ext uri="{DCECCB84-F9BA-43D5-87BE-67443E8EF086}">
      <p15:sldGuideLst xmlns:p15="http://schemas.microsoft.com/office/powerpoint/2012/main">
        <p15:guide id="1" orient="horz" pos="1272">
          <p15:clr>
            <a:srgbClr val="5ACBF0"/>
          </p15:clr>
        </p15:guide>
        <p15:guide id="2" orient="horz" pos="288">
          <p15:clr>
            <a:srgbClr val="5ACBF0"/>
          </p15:clr>
        </p15:guide>
        <p15:guide id="3" orient="horz" pos="904">
          <p15:clr>
            <a:srgbClr val="5ACBF0"/>
          </p15:clr>
        </p15:guide>
      </p15:sldGuideLst>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Small title - half page">
    <p:spTree>
      <p:nvGrpSpPr>
        <p:cNvPr id="1" name=""/>
        <p:cNvGrpSpPr/>
        <p:nvPr/>
      </p:nvGrpSpPr>
      <p:grpSpPr>
        <a:xfrm>
          <a:off x="0" y="0"/>
          <a:ext cx="0" cy="0"/>
          <a:chOff x="0" y="0"/>
          <a:chExt cx="0" cy="0"/>
        </a:xfrm>
      </p:grpSpPr>
      <p:sp>
        <p:nvSpPr>
          <p:cNvPr id="2" name="Title 2">
            <a:extLst>
              <a:ext uri="{FF2B5EF4-FFF2-40B4-BE49-F238E27FC236}">
                <a16:creationId xmlns:a16="http://schemas.microsoft.com/office/drawing/2014/main" id="{4B2500C4-B436-4E3A-8A91-A02448A774DB}"/>
              </a:ext>
            </a:extLst>
          </p:cNvPr>
          <p:cNvSpPr>
            <a:spLocks noGrp="1"/>
          </p:cNvSpPr>
          <p:nvPr>
            <p:ph type="title"/>
          </p:nvPr>
        </p:nvSpPr>
        <p:spPr>
          <a:xfrm>
            <a:off x="584200" y="457200"/>
            <a:ext cx="5508419" cy="372410"/>
          </a:xfrm>
        </p:spPr>
        <p:txBody>
          <a:bodyPr tIns="64008"/>
          <a:lstStyle>
            <a:lvl1pPr>
              <a:defRPr sz="2000" spc="0">
                <a:latin typeface="+mj-lt"/>
                <a:cs typeface="Segoe UI" panose="020B0502040204020203"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690687406"/>
      </p:ext>
    </p:extLst>
  </p:cSld>
  <p:clrMapOvr>
    <a:masterClrMapping/>
  </p:clrMapOvr>
  <p:transition>
    <p:fade/>
  </p:transition>
  <p:extLst mod="1">
    <p:ext uri="{DCECCB84-F9BA-43D5-87BE-67443E8EF086}">
      <p15:sldGuideLst xmlns:p15="http://schemas.microsoft.com/office/powerpoint/2012/main">
        <p15:guide id="1" pos="779">
          <p15:clr>
            <a:srgbClr val="A4A3A4"/>
          </p15:clr>
        </p15:guide>
        <p15:guide id="2" pos="962">
          <p15:clr>
            <a:srgbClr val="A4A3A4"/>
          </p15:clr>
        </p15:guide>
        <p15:guide id="3" pos="1373">
          <p15:clr>
            <a:srgbClr val="A4A3A4"/>
          </p15:clr>
        </p15:guide>
        <p15:guide id="4" pos="1556">
          <p15:clr>
            <a:srgbClr val="A4A3A4"/>
          </p15:clr>
        </p15:guide>
        <p15:guide id="5" pos="1967">
          <p15:clr>
            <a:srgbClr val="A4A3A4"/>
          </p15:clr>
        </p15:guide>
        <p15:guide id="6" pos="2150">
          <p15:clr>
            <a:srgbClr val="A4A3A4"/>
          </p15:clr>
        </p15:guide>
        <p15:guide id="7" pos="2561">
          <p15:clr>
            <a:srgbClr val="A4A3A4"/>
          </p15:clr>
        </p15:guide>
        <p15:guide id="8" pos="2744">
          <p15:clr>
            <a:srgbClr val="A4A3A4"/>
          </p15:clr>
        </p15:guide>
        <p15:guide id="9" pos="3155">
          <p15:clr>
            <a:srgbClr val="A4A3A4"/>
          </p15:clr>
        </p15:guide>
        <p15:guide id="10" pos="3338">
          <p15:clr>
            <a:srgbClr val="A4A3A4"/>
          </p15:clr>
        </p15:guide>
        <p15:guide id="11" pos="3749">
          <p15:clr>
            <a:srgbClr val="A4A3A4"/>
          </p15:clr>
        </p15:guide>
        <p15:guide id="12" pos="3932">
          <p15:clr>
            <a:srgbClr val="A4A3A4"/>
          </p15:clr>
        </p15:guide>
        <p15:guide id="13" pos="4343">
          <p15:clr>
            <a:srgbClr val="A4A3A4"/>
          </p15:clr>
        </p15:guide>
        <p15:guide id="14" pos="4526">
          <p15:clr>
            <a:srgbClr val="A4A3A4"/>
          </p15:clr>
        </p15:guide>
        <p15:guide id="15" pos="4937">
          <p15:clr>
            <a:srgbClr val="A4A3A4"/>
          </p15:clr>
        </p15:guide>
        <p15:guide id="16" pos="5120">
          <p15:clr>
            <a:srgbClr val="A4A3A4"/>
          </p15:clr>
        </p15:guide>
        <p15:guide id="17" pos="5529">
          <p15:clr>
            <a:srgbClr val="A4A3A4"/>
          </p15:clr>
        </p15:guide>
        <p15:guide id="18" pos="5714">
          <p15:clr>
            <a:srgbClr val="A4A3A4"/>
          </p15:clr>
        </p15:guide>
        <p15:guide id="19" pos="6123">
          <p15:clr>
            <a:srgbClr val="A4A3A4"/>
          </p15:clr>
        </p15:guide>
        <p15:guide id="20" pos="6308">
          <p15:clr>
            <a:srgbClr val="A4A3A4"/>
          </p15:clr>
        </p15:guide>
        <p15:guide id="21" pos="6717">
          <p15:clr>
            <a:srgbClr val="A4A3A4"/>
          </p15:clr>
        </p15:guide>
        <p15:guide id="22" pos="6900">
          <p15:clr>
            <a:srgbClr val="A4A3A4"/>
          </p15:clr>
        </p15:guide>
        <p15:guide id="23" orient="horz" pos="905">
          <p15:clr>
            <a:srgbClr val="5ACBF0"/>
          </p15:clr>
        </p15:guide>
        <p15:guide id="24" orient="horz" pos="1271">
          <p15:clr>
            <a:srgbClr val="5ACBF0"/>
          </p15:clr>
        </p15:guide>
        <p15:guide id="25" orient="horz" pos="288">
          <p15:clr>
            <a:srgbClr val="5ACBF0"/>
          </p15:clr>
        </p15:guide>
      </p15:sldGuideLst>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Title - Square Photo">
    <p:spTree>
      <p:nvGrpSpPr>
        <p:cNvPr id="1" name=""/>
        <p:cNvGrpSpPr/>
        <p:nvPr/>
      </p:nvGrpSpPr>
      <p:grpSpPr>
        <a:xfrm>
          <a:off x="0" y="0"/>
          <a:ext cx="0" cy="0"/>
          <a:chOff x="0" y="0"/>
          <a:chExt cx="0" cy="0"/>
        </a:xfrm>
      </p:grpSpPr>
      <p:grpSp>
        <p:nvGrpSpPr>
          <p:cNvPr id="32" name="Group 31">
            <a:extLst>
              <a:ext uri="{FF2B5EF4-FFF2-40B4-BE49-F238E27FC236}">
                <a16:creationId xmlns:a16="http://schemas.microsoft.com/office/drawing/2014/main" id="{98711265-729F-40E5-9E85-3D00D251B4E1}"/>
              </a:ext>
            </a:extLst>
          </p:cNvPr>
          <p:cNvGrpSpPr/>
          <p:nvPr userDrawn="1"/>
        </p:nvGrpSpPr>
        <p:grpSpPr>
          <a:xfrm>
            <a:off x="6194603" y="-1"/>
            <a:ext cx="5997398" cy="6858001"/>
            <a:chOff x="6194603" y="-1"/>
            <a:chExt cx="5997398" cy="6858001"/>
          </a:xfrm>
        </p:grpSpPr>
        <p:pic>
          <p:nvPicPr>
            <p:cNvPr id="33" name="Picture 32">
              <a:extLst>
                <a:ext uri="{FF2B5EF4-FFF2-40B4-BE49-F238E27FC236}">
                  <a16:creationId xmlns:a16="http://schemas.microsoft.com/office/drawing/2014/main" id="{19A54524-77FF-4E76-AEA3-811525C0984B}"/>
                </a:ext>
              </a:extLst>
            </p:cNvPr>
            <p:cNvPicPr>
              <a:picLocks noChangeAspect="1"/>
            </p:cNvPicPr>
            <p:nvPr userDrawn="1"/>
          </p:nvPicPr>
          <p:blipFill rotWithShape="1">
            <a:blip r:embed="rId2"/>
            <a:srcRect r="28473" b="6474"/>
            <a:stretch/>
          </p:blipFill>
          <p:spPr>
            <a:xfrm>
              <a:off x="8502819" y="1461694"/>
              <a:ext cx="3689182" cy="5396306"/>
            </a:xfrm>
            <a:prstGeom prst="rect">
              <a:avLst/>
            </a:prstGeom>
          </p:spPr>
        </p:pic>
        <p:pic>
          <p:nvPicPr>
            <p:cNvPr id="34" name="Picture 33">
              <a:extLst>
                <a:ext uri="{FF2B5EF4-FFF2-40B4-BE49-F238E27FC236}">
                  <a16:creationId xmlns:a16="http://schemas.microsoft.com/office/drawing/2014/main" id="{F20EB9F3-AE1C-4367-B9BB-8C1F08518A41}"/>
                </a:ext>
              </a:extLst>
            </p:cNvPr>
            <p:cNvPicPr>
              <a:picLocks noChangeAspect="1"/>
            </p:cNvPicPr>
            <p:nvPr userDrawn="1"/>
          </p:nvPicPr>
          <p:blipFill rotWithShape="1">
            <a:blip r:embed="rId3"/>
            <a:srcRect t="21821"/>
            <a:stretch/>
          </p:blipFill>
          <p:spPr>
            <a:xfrm>
              <a:off x="7548652" y="-1"/>
              <a:ext cx="1182753" cy="1076699"/>
            </a:xfrm>
            <a:prstGeom prst="rect">
              <a:avLst/>
            </a:prstGeom>
          </p:spPr>
        </p:pic>
        <p:pic>
          <p:nvPicPr>
            <p:cNvPr id="35" name="Picture 34">
              <a:extLst>
                <a:ext uri="{FF2B5EF4-FFF2-40B4-BE49-F238E27FC236}">
                  <a16:creationId xmlns:a16="http://schemas.microsoft.com/office/drawing/2014/main" id="{E6F4DAF6-F4DA-4B7E-A667-3797C80759C7}"/>
                </a:ext>
              </a:extLst>
            </p:cNvPr>
            <p:cNvPicPr>
              <a:picLocks noChangeAspect="1"/>
            </p:cNvPicPr>
            <p:nvPr userDrawn="1"/>
          </p:nvPicPr>
          <p:blipFill rotWithShape="1">
            <a:blip r:embed="rId3"/>
            <a:srcRect b="30214"/>
            <a:stretch/>
          </p:blipFill>
          <p:spPr>
            <a:xfrm>
              <a:off x="6194603" y="5896894"/>
              <a:ext cx="1182753" cy="961106"/>
            </a:xfrm>
            <a:prstGeom prst="rect">
              <a:avLst/>
            </a:prstGeom>
          </p:spPr>
        </p:pic>
      </p:grpSp>
      <p:sp>
        <p:nvSpPr>
          <p:cNvPr id="5" name="Picture Placeholder 4">
            <a:extLst>
              <a:ext uri="{FF2B5EF4-FFF2-40B4-BE49-F238E27FC236}">
                <a16:creationId xmlns:a16="http://schemas.microsoft.com/office/drawing/2014/main" id="{6DF5D6DE-2629-4577-9B98-7A1666013D0A}"/>
              </a:ext>
            </a:extLst>
          </p:cNvPr>
          <p:cNvSpPr>
            <a:spLocks noGrp="1"/>
          </p:cNvSpPr>
          <p:nvPr>
            <p:ph type="pic" sz="quarter" idx="11" hasCustomPrompt="1"/>
          </p:nvPr>
        </p:nvSpPr>
        <p:spPr bwMode="gray">
          <a:xfrm>
            <a:off x="5016500" y="292100"/>
            <a:ext cx="6881813" cy="6272213"/>
          </a:xfrm>
          <a:blipFill>
            <a:blip r:embed="rId4"/>
            <a:stretch>
              <a:fillRect/>
            </a:stretch>
          </a:blipFill>
          <a:ln w="9525" cap="flat">
            <a:noFill/>
            <a:prstDash val="solid"/>
            <a:miter/>
          </a:ln>
          <a:effectLst>
            <a:outerShdw blurRad="508000" dist="63500" dir="2700000" sx="101000" sy="101000" algn="tl" rotWithShape="0">
              <a:prstClr val="black">
                <a:alpha val="33000"/>
              </a:prstClr>
            </a:outerShdw>
          </a:effectLst>
        </p:spPr>
        <p:txBody>
          <a:bodyPr tIns="1188720" anchor="ctr">
            <a:noAutofit/>
          </a:bodyPr>
          <a:lstStyle>
            <a:lvl1pPr marL="0" marR="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lang="en-US" sz="1400" b="1" kern="1200" spc="0" baseline="0" dirty="0">
                <a:solidFill>
                  <a:srgbClr val="FFFFFF"/>
                </a:solidFill>
                <a:latin typeface="+mn-lt"/>
                <a:ea typeface="+mn-ea"/>
                <a:cs typeface="Segoe UI" panose="020B0502040204020203" pitchFamily="34" charset="0"/>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2" name="Title 1"/>
          <p:cNvSpPr>
            <a:spLocks noGrp="1"/>
          </p:cNvSpPr>
          <p:nvPr>
            <p:ph type="title" hasCustomPrompt="1"/>
          </p:nvPr>
        </p:nvSpPr>
        <p:spPr>
          <a:xfrm>
            <a:off x="584201" y="2579648"/>
            <a:ext cx="3768898" cy="553998"/>
          </a:xfrm>
        </p:spPr>
        <p:txBody>
          <a:bodyPr wrap="square" rIns="0" anchor="b">
            <a:spAutoFit/>
          </a:bodyPr>
          <a:lstStyle>
            <a:lvl1pPr>
              <a:lnSpc>
                <a:spcPct val="100000"/>
              </a:lnSpc>
              <a:defRPr sz="3600" b="1" spc="-49" baseline="0">
                <a:gradFill>
                  <a:gsLst>
                    <a:gs pos="1250">
                      <a:schemeClr val="tx1"/>
                    </a:gs>
                    <a:gs pos="100000">
                      <a:schemeClr val="tx1"/>
                    </a:gs>
                  </a:gsLst>
                  <a:lin ang="5400000" scaled="0"/>
                </a:gradFill>
                <a:latin typeface="+mj-lt"/>
                <a:cs typeface="Segoe UI Semilight" panose="020B0402040204020203" pitchFamily="34" charset="0"/>
              </a:defRPr>
            </a:lvl1pPr>
          </a:lstStyle>
          <a:p>
            <a:r>
              <a:rPr lang="en-US" dirty="0"/>
              <a:t>Enter title text</a:t>
            </a:r>
          </a:p>
        </p:txBody>
      </p:sp>
      <p:sp>
        <p:nvSpPr>
          <p:cNvPr id="4" name="Text Placeholder 3">
            <a:extLst>
              <a:ext uri="{FF2B5EF4-FFF2-40B4-BE49-F238E27FC236}">
                <a16:creationId xmlns:a16="http://schemas.microsoft.com/office/drawing/2014/main" id="{0E780C89-4FC1-4FE7-AFCA-1C41A1B0944C}"/>
              </a:ext>
            </a:extLst>
          </p:cNvPr>
          <p:cNvSpPr>
            <a:spLocks noGrp="1"/>
          </p:cNvSpPr>
          <p:nvPr>
            <p:ph type="body" sz="quarter" idx="10"/>
          </p:nvPr>
        </p:nvSpPr>
        <p:spPr>
          <a:xfrm>
            <a:off x="584201" y="3535541"/>
            <a:ext cx="3769300" cy="307777"/>
          </a:xfrm>
        </p:spPr>
        <p:txBody>
          <a:bodyPr/>
          <a:lstStyle>
            <a:lvl1pPr marL="0" indent="0">
              <a:buNone/>
              <a:defRPr sz="2000">
                <a:latin typeface="+mn-lt"/>
              </a:defRPr>
            </a:lvl1pPr>
            <a:lvl2pPr marL="228600" indent="0">
              <a:buNone/>
              <a:defRPr/>
            </a:lvl2pPr>
            <a:lvl3pPr marL="457200" indent="0">
              <a:buNone/>
              <a:defRPr/>
            </a:lvl3pPr>
            <a:lvl4pPr marL="661988" indent="0">
              <a:buNone/>
              <a:defRPr/>
            </a:lvl4pPr>
            <a:lvl5pPr marL="855663" indent="0">
              <a:buNone/>
              <a:defRPr/>
            </a:lvl5pPr>
          </a:lstStyle>
          <a:p>
            <a:pPr lvl="0"/>
            <a:r>
              <a:rPr lang="en-US"/>
              <a:t>Edit Master text styles</a:t>
            </a:r>
          </a:p>
        </p:txBody>
      </p:sp>
    </p:spTree>
    <p:extLst>
      <p:ext uri="{BB962C8B-B14F-4D97-AF65-F5344CB8AC3E}">
        <p14:creationId xmlns:p14="http://schemas.microsoft.com/office/powerpoint/2010/main" val="1264025577"/>
      </p:ext>
    </p:extLst>
  </p:cSld>
  <p:clrMapOvr>
    <a:masterClrMapping/>
  </p:clrMapOvr>
  <p:transition>
    <p:fade/>
  </p:transition>
  <p:extLst mod="1">
    <p:ext uri="{DCECCB84-F9BA-43D5-87BE-67443E8EF086}">
      <p15:sldGuideLst xmlns:p15="http://schemas.microsoft.com/office/powerpoint/2012/main">
        <p15:guide id="1" pos="3359">
          <p15:clr>
            <a:srgbClr val="FBAE40"/>
          </p15:clr>
        </p15:guide>
        <p15:guide id="2" orient="horz" pos="904">
          <p15:clr>
            <a:srgbClr val="5ACBF0"/>
          </p15:clr>
        </p15:guide>
        <p15:guide id="3" orient="horz" pos="1276">
          <p15:clr>
            <a:srgbClr val="5ACBF0"/>
          </p15:clr>
        </p15:guide>
        <p15:guide id="4" orient="horz" pos="2226">
          <p15:clr>
            <a:srgbClr val="5ACBF0"/>
          </p15:clr>
        </p15:guide>
        <p15:guide id="5" pos="2993">
          <p15:clr>
            <a:srgbClr val="C35EA4"/>
          </p15:clr>
        </p15:guide>
      </p15:sldGuideLst>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Square Photo body text">
    <p:spTree>
      <p:nvGrpSpPr>
        <p:cNvPr id="1" name=""/>
        <p:cNvGrpSpPr/>
        <p:nvPr/>
      </p:nvGrpSpPr>
      <p:grpSpPr>
        <a:xfrm>
          <a:off x="0" y="0"/>
          <a:ext cx="0" cy="0"/>
          <a:chOff x="0" y="0"/>
          <a:chExt cx="0" cy="0"/>
        </a:xfrm>
      </p:grpSpPr>
      <p:grpSp>
        <p:nvGrpSpPr>
          <p:cNvPr id="37" name="Group 36">
            <a:extLst>
              <a:ext uri="{FF2B5EF4-FFF2-40B4-BE49-F238E27FC236}">
                <a16:creationId xmlns:a16="http://schemas.microsoft.com/office/drawing/2014/main" id="{9A0335A9-EC35-4118-8670-3EA0A5B1AD8E}"/>
              </a:ext>
            </a:extLst>
          </p:cNvPr>
          <p:cNvGrpSpPr/>
          <p:nvPr userDrawn="1"/>
        </p:nvGrpSpPr>
        <p:grpSpPr>
          <a:xfrm>
            <a:off x="6194603" y="0"/>
            <a:ext cx="5997398" cy="6858001"/>
            <a:chOff x="6194603" y="0"/>
            <a:chExt cx="5997398" cy="6858001"/>
          </a:xfrm>
        </p:grpSpPr>
        <p:pic>
          <p:nvPicPr>
            <p:cNvPr id="38" name="Picture 37">
              <a:extLst>
                <a:ext uri="{FF2B5EF4-FFF2-40B4-BE49-F238E27FC236}">
                  <a16:creationId xmlns:a16="http://schemas.microsoft.com/office/drawing/2014/main" id="{E720493E-B7CD-4007-B895-FDCA23C9DD16}"/>
                </a:ext>
              </a:extLst>
            </p:cNvPr>
            <p:cNvPicPr>
              <a:picLocks noChangeAspect="1"/>
            </p:cNvPicPr>
            <p:nvPr userDrawn="1"/>
          </p:nvPicPr>
          <p:blipFill rotWithShape="1">
            <a:blip r:embed="rId2"/>
            <a:srcRect r="28458" b="6473"/>
            <a:stretch/>
          </p:blipFill>
          <p:spPr>
            <a:xfrm>
              <a:off x="8501387" y="1460680"/>
              <a:ext cx="3690614" cy="5397320"/>
            </a:xfrm>
            <a:prstGeom prst="rect">
              <a:avLst/>
            </a:prstGeom>
          </p:spPr>
        </p:pic>
        <p:pic>
          <p:nvPicPr>
            <p:cNvPr id="39" name="Picture 38">
              <a:extLst>
                <a:ext uri="{FF2B5EF4-FFF2-40B4-BE49-F238E27FC236}">
                  <a16:creationId xmlns:a16="http://schemas.microsoft.com/office/drawing/2014/main" id="{D34CF4A7-DB84-440C-B0D2-71791E1973A2}"/>
                </a:ext>
              </a:extLst>
            </p:cNvPr>
            <p:cNvPicPr>
              <a:picLocks noChangeAspect="1"/>
            </p:cNvPicPr>
            <p:nvPr userDrawn="1"/>
          </p:nvPicPr>
          <p:blipFill rotWithShape="1">
            <a:blip r:embed="rId3"/>
            <a:srcRect t="21645"/>
            <a:stretch/>
          </p:blipFill>
          <p:spPr>
            <a:xfrm>
              <a:off x="7548652" y="0"/>
              <a:ext cx="1179576" cy="1076231"/>
            </a:xfrm>
            <a:prstGeom prst="rect">
              <a:avLst/>
            </a:prstGeom>
          </p:spPr>
        </p:pic>
        <p:pic>
          <p:nvPicPr>
            <p:cNvPr id="40" name="Picture 39">
              <a:extLst>
                <a:ext uri="{FF2B5EF4-FFF2-40B4-BE49-F238E27FC236}">
                  <a16:creationId xmlns:a16="http://schemas.microsoft.com/office/drawing/2014/main" id="{53BB19E9-D968-4DD8-8D4E-95F1A7FDC13D}"/>
                </a:ext>
              </a:extLst>
            </p:cNvPr>
            <p:cNvPicPr>
              <a:picLocks noChangeAspect="1"/>
            </p:cNvPicPr>
            <p:nvPr userDrawn="1"/>
          </p:nvPicPr>
          <p:blipFill rotWithShape="1">
            <a:blip r:embed="rId3"/>
            <a:srcRect b="30060"/>
            <a:stretch/>
          </p:blipFill>
          <p:spPr>
            <a:xfrm>
              <a:off x="6194603" y="5897361"/>
              <a:ext cx="1179576" cy="960640"/>
            </a:xfrm>
            <a:prstGeom prst="rect">
              <a:avLst/>
            </a:prstGeom>
          </p:spPr>
        </p:pic>
      </p:grpSp>
      <p:sp>
        <p:nvSpPr>
          <p:cNvPr id="2" name="Title 1"/>
          <p:cNvSpPr>
            <a:spLocks noGrp="1"/>
          </p:cNvSpPr>
          <p:nvPr>
            <p:ph type="title" hasCustomPrompt="1"/>
          </p:nvPr>
        </p:nvSpPr>
        <p:spPr>
          <a:xfrm>
            <a:off x="584200" y="2981637"/>
            <a:ext cx="3769475" cy="861774"/>
          </a:xfrm>
        </p:spPr>
        <p:txBody>
          <a:bodyPr wrap="square" anchor="t">
            <a:spAutoFit/>
          </a:bodyPr>
          <a:lstStyle>
            <a:lvl1pPr>
              <a:lnSpc>
                <a:spcPct val="100000"/>
              </a:lnSpc>
              <a:defRPr sz="2800" b="0" spc="0" baseline="0">
                <a:gradFill>
                  <a:gsLst>
                    <a:gs pos="1250">
                      <a:schemeClr val="tx1"/>
                    </a:gs>
                    <a:gs pos="100000">
                      <a:schemeClr val="tx1"/>
                    </a:gs>
                  </a:gsLst>
                  <a:lin ang="5400000" scaled="0"/>
                </a:gradFill>
                <a:latin typeface="Segoe UI Semilight" panose="020B0402040204020203" pitchFamily="34" charset="0"/>
                <a:cs typeface="Segoe UI Semilight" panose="020B0402040204020203" pitchFamily="34" charset="0"/>
              </a:defRPr>
            </a:lvl1pPr>
          </a:lstStyle>
          <a:p>
            <a:r>
              <a:rPr lang="en-US" dirty="0"/>
              <a:t>Square photo layout with body text</a:t>
            </a:r>
          </a:p>
        </p:txBody>
      </p:sp>
      <p:sp>
        <p:nvSpPr>
          <p:cNvPr id="60" name="Picture Placeholder 4">
            <a:extLst>
              <a:ext uri="{FF2B5EF4-FFF2-40B4-BE49-F238E27FC236}">
                <a16:creationId xmlns:a16="http://schemas.microsoft.com/office/drawing/2014/main" id="{D9BE8EAA-F7ED-46CD-A31F-E4299C08F5AD}"/>
              </a:ext>
            </a:extLst>
          </p:cNvPr>
          <p:cNvSpPr>
            <a:spLocks noGrp="1"/>
          </p:cNvSpPr>
          <p:nvPr>
            <p:ph type="pic" sz="quarter" idx="11" hasCustomPrompt="1"/>
          </p:nvPr>
        </p:nvSpPr>
        <p:spPr bwMode="gray">
          <a:xfrm>
            <a:off x="5016500" y="292100"/>
            <a:ext cx="6881813" cy="6272213"/>
          </a:xfrm>
          <a:blipFill>
            <a:blip r:embed="rId4"/>
            <a:stretch>
              <a:fillRect/>
            </a:stretch>
          </a:blipFill>
          <a:ln w="9525" cap="flat">
            <a:noFill/>
            <a:prstDash val="solid"/>
            <a:miter/>
          </a:ln>
          <a:effectLst>
            <a:outerShdw blurRad="508000" dist="63500" dir="2700000" sx="101000" sy="101000" algn="tl" rotWithShape="0">
              <a:prstClr val="black">
                <a:alpha val="33000"/>
              </a:prstClr>
            </a:outerShdw>
          </a:effectLst>
        </p:spPr>
        <p:txBody>
          <a:bodyPr tIns="1188720" anchor="ctr">
            <a:noAutofit/>
          </a:bodyPr>
          <a:lstStyle>
            <a:lvl1pPr marL="0" marR="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lang="en-US" sz="1400" b="1" kern="1200" spc="0" baseline="0" dirty="0">
                <a:solidFill>
                  <a:srgbClr val="FFFFFF"/>
                </a:solidFill>
                <a:latin typeface="+mn-lt"/>
                <a:ea typeface="+mn-ea"/>
                <a:cs typeface="Segoe UI" panose="020B0502040204020203" pitchFamily="34" charset="0"/>
              </a:defRPr>
            </a:lvl1pPr>
          </a:lstStyle>
          <a:p>
            <a:r>
              <a:rPr lang="en-US" dirty="0"/>
              <a:t>drag &amp; drop your photo here </a:t>
            </a:r>
            <a:br>
              <a:rPr lang="en-US" dirty="0"/>
            </a:br>
            <a:r>
              <a:rPr lang="en-US" dirty="0"/>
              <a:t>or click or tap icon below </a:t>
            </a:r>
            <a:br>
              <a:rPr lang="en-US" dirty="0"/>
            </a:br>
            <a:r>
              <a:rPr lang="en-US" dirty="0"/>
              <a:t>to insert</a:t>
            </a:r>
          </a:p>
        </p:txBody>
      </p:sp>
    </p:spTree>
    <p:extLst>
      <p:ext uri="{BB962C8B-B14F-4D97-AF65-F5344CB8AC3E}">
        <p14:creationId xmlns:p14="http://schemas.microsoft.com/office/powerpoint/2010/main" val="509096337"/>
      </p:ext>
    </p:extLst>
  </p:cSld>
  <p:clrMapOvr>
    <a:masterClrMapping/>
  </p:clrMapOvr>
  <p:transition>
    <p:fade/>
  </p:transition>
  <p:extLst mod="1">
    <p:ext uri="{DCECCB84-F9BA-43D5-87BE-67443E8EF086}">
      <p15:sldGuideLst xmlns:p15="http://schemas.microsoft.com/office/powerpoint/2012/main">
        <p15:guide id="1" pos="3360">
          <p15:clr>
            <a:srgbClr val="FBAE40"/>
          </p15:clr>
        </p15:guide>
        <p15:guide id="2" orient="horz" pos="2160">
          <p15:clr>
            <a:srgbClr val="FBAE40"/>
          </p15:clr>
        </p15:guide>
      </p15:sldGuideLst>
    </p:ext>
  </p:extLs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Demo slide 2">
    <p:spTree>
      <p:nvGrpSpPr>
        <p:cNvPr id="1" name=""/>
        <p:cNvGrpSpPr/>
        <p:nvPr/>
      </p:nvGrpSpPr>
      <p:grpSpPr>
        <a:xfrm>
          <a:off x="0" y="0"/>
          <a:ext cx="0" cy="0"/>
          <a:chOff x="0" y="0"/>
          <a:chExt cx="0" cy="0"/>
        </a:xfrm>
      </p:grpSpPr>
      <p:grpSp>
        <p:nvGrpSpPr>
          <p:cNvPr id="37" name="Group 36">
            <a:extLst>
              <a:ext uri="{FF2B5EF4-FFF2-40B4-BE49-F238E27FC236}">
                <a16:creationId xmlns:a16="http://schemas.microsoft.com/office/drawing/2014/main" id="{81D71530-4584-4E18-95B8-AD7E83A2E5C7}"/>
              </a:ext>
            </a:extLst>
          </p:cNvPr>
          <p:cNvGrpSpPr/>
          <p:nvPr userDrawn="1"/>
        </p:nvGrpSpPr>
        <p:grpSpPr>
          <a:xfrm>
            <a:off x="6194603" y="0"/>
            <a:ext cx="5997398" cy="6858001"/>
            <a:chOff x="6194603" y="0"/>
            <a:chExt cx="5997398" cy="6858001"/>
          </a:xfrm>
        </p:grpSpPr>
        <p:pic>
          <p:nvPicPr>
            <p:cNvPr id="38" name="Picture 37">
              <a:extLst>
                <a:ext uri="{FF2B5EF4-FFF2-40B4-BE49-F238E27FC236}">
                  <a16:creationId xmlns:a16="http://schemas.microsoft.com/office/drawing/2014/main" id="{69333F78-4D76-4D24-BA95-CB6CA710FBEE}"/>
                </a:ext>
              </a:extLst>
            </p:cNvPr>
            <p:cNvPicPr>
              <a:picLocks noChangeAspect="1"/>
            </p:cNvPicPr>
            <p:nvPr userDrawn="1"/>
          </p:nvPicPr>
          <p:blipFill rotWithShape="1">
            <a:blip r:embed="rId2"/>
            <a:srcRect r="28458" b="6473"/>
            <a:stretch/>
          </p:blipFill>
          <p:spPr>
            <a:xfrm>
              <a:off x="8501387" y="1460680"/>
              <a:ext cx="3690614" cy="5397320"/>
            </a:xfrm>
            <a:prstGeom prst="rect">
              <a:avLst/>
            </a:prstGeom>
          </p:spPr>
        </p:pic>
        <p:pic>
          <p:nvPicPr>
            <p:cNvPr id="39" name="Picture 38">
              <a:extLst>
                <a:ext uri="{FF2B5EF4-FFF2-40B4-BE49-F238E27FC236}">
                  <a16:creationId xmlns:a16="http://schemas.microsoft.com/office/drawing/2014/main" id="{70893170-D363-4264-A479-02C9E2381D13}"/>
                </a:ext>
              </a:extLst>
            </p:cNvPr>
            <p:cNvPicPr>
              <a:picLocks noChangeAspect="1"/>
            </p:cNvPicPr>
            <p:nvPr userDrawn="1"/>
          </p:nvPicPr>
          <p:blipFill rotWithShape="1">
            <a:blip r:embed="rId3"/>
            <a:srcRect t="21645"/>
            <a:stretch/>
          </p:blipFill>
          <p:spPr>
            <a:xfrm>
              <a:off x="7548652" y="0"/>
              <a:ext cx="1179576" cy="1076231"/>
            </a:xfrm>
            <a:prstGeom prst="rect">
              <a:avLst/>
            </a:prstGeom>
          </p:spPr>
        </p:pic>
        <p:pic>
          <p:nvPicPr>
            <p:cNvPr id="40" name="Picture 39">
              <a:extLst>
                <a:ext uri="{FF2B5EF4-FFF2-40B4-BE49-F238E27FC236}">
                  <a16:creationId xmlns:a16="http://schemas.microsoft.com/office/drawing/2014/main" id="{01B8994E-DA9D-4164-9B3D-3FF92400EAE9}"/>
                </a:ext>
              </a:extLst>
            </p:cNvPr>
            <p:cNvPicPr>
              <a:picLocks noChangeAspect="1"/>
            </p:cNvPicPr>
            <p:nvPr userDrawn="1"/>
          </p:nvPicPr>
          <p:blipFill rotWithShape="1">
            <a:blip r:embed="rId3"/>
            <a:srcRect b="30060"/>
            <a:stretch/>
          </p:blipFill>
          <p:spPr>
            <a:xfrm>
              <a:off x="6194603" y="5897361"/>
              <a:ext cx="1179576" cy="960640"/>
            </a:xfrm>
            <a:prstGeom prst="rect">
              <a:avLst/>
            </a:prstGeom>
          </p:spPr>
        </p:pic>
      </p:grpSp>
      <p:sp>
        <p:nvSpPr>
          <p:cNvPr id="2" name="Title 1"/>
          <p:cNvSpPr>
            <a:spLocks noGrp="1"/>
          </p:cNvSpPr>
          <p:nvPr>
            <p:ph type="title" hasCustomPrompt="1"/>
          </p:nvPr>
        </p:nvSpPr>
        <p:spPr>
          <a:xfrm>
            <a:off x="585216" y="3033223"/>
            <a:ext cx="6400800" cy="498598"/>
          </a:xfrm>
          <a:noFill/>
        </p:spPr>
        <p:txBody>
          <a:bodyPr wrap="square" lIns="0" tIns="0" rIns="0" bIns="0" anchor="b" anchorCtr="0">
            <a:spAutoFit/>
          </a:bodyPr>
          <a:lstStyle>
            <a:lvl1pPr algn="l" defTabSz="932742" rtl="0" eaLnBrk="1" latinLnBrk="0" hangingPunct="1">
              <a:lnSpc>
                <a:spcPct val="90000"/>
              </a:lnSpc>
              <a:spcBef>
                <a:spcPct val="0"/>
              </a:spcBef>
              <a:buNone/>
              <a:defRPr lang="en-US" sz="3600" b="1" kern="1200" cap="none" spc="-50" baseline="0" dirty="0">
                <a:ln w="3175">
                  <a:noFill/>
                </a:ln>
                <a:gradFill>
                  <a:gsLst>
                    <a:gs pos="62564">
                      <a:schemeClr val="tx1"/>
                    </a:gs>
                    <a:gs pos="55000">
                      <a:schemeClr val="tx1"/>
                    </a:gs>
                  </a:gsLst>
                  <a:lin ang="5400000" scaled="0"/>
                </a:gradFill>
                <a:effectLst/>
                <a:latin typeface="+mj-lt"/>
                <a:ea typeface="+mn-ea"/>
                <a:cs typeface="Segoe UI" pitchFamily="34" charset="0"/>
              </a:defRPr>
            </a:lvl1pPr>
          </a:lstStyle>
          <a:p>
            <a:r>
              <a:rPr lang="en-US" dirty="0"/>
              <a:t>Demo title</a:t>
            </a:r>
          </a:p>
        </p:txBody>
      </p:sp>
      <p:sp>
        <p:nvSpPr>
          <p:cNvPr id="5" name="Text Placeholder 4"/>
          <p:cNvSpPr>
            <a:spLocks noGrp="1"/>
          </p:cNvSpPr>
          <p:nvPr>
            <p:ph type="body" sz="quarter" idx="12" hasCustomPrompt="1"/>
          </p:nvPr>
        </p:nvSpPr>
        <p:spPr>
          <a:xfrm>
            <a:off x="585216" y="3977319"/>
            <a:ext cx="6400800" cy="307777"/>
          </a:xfrm>
          <a:noFill/>
        </p:spPr>
        <p:txBody>
          <a:bodyPr wrap="square" lIns="0" tIns="0" rIns="0" bIns="0">
            <a:spAutoFit/>
          </a:bodyPr>
          <a:lstStyle>
            <a:lvl1pPr marL="0" indent="0">
              <a:spcBef>
                <a:spcPts val="0"/>
              </a:spcBef>
              <a:spcAft>
                <a:spcPts val="0"/>
              </a:spcAft>
              <a:buFont typeface="Arial" panose="020B0604020202020204" pitchFamily="34" charset="0"/>
              <a:buNone/>
              <a:defRPr sz="2000" spc="0" baseline="0">
                <a:gradFill>
                  <a:gsLst>
                    <a:gs pos="0">
                      <a:schemeClr val="tx1"/>
                    </a:gs>
                    <a:gs pos="100000">
                      <a:schemeClr val="tx1"/>
                    </a:gs>
                  </a:gsLst>
                  <a:lin ang="5400000" scaled="0"/>
                </a:gradFill>
                <a:latin typeface="+mn-lt"/>
              </a:defRPr>
            </a:lvl1pPr>
          </a:lstStyle>
          <a:p>
            <a:pPr lvl="0"/>
            <a:r>
              <a:rPr lang="en-US" dirty="0"/>
              <a:t>Speaker name</a:t>
            </a:r>
          </a:p>
        </p:txBody>
      </p:sp>
    </p:spTree>
    <p:extLst>
      <p:ext uri="{BB962C8B-B14F-4D97-AF65-F5344CB8AC3E}">
        <p14:creationId xmlns:p14="http://schemas.microsoft.com/office/powerpoint/2010/main" val="25758066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mod="1">
    <p:ext uri="{DCECCB84-F9BA-43D5-87BE-67443E8EF086}">
      <p15:sldGuideLst xmlns:p15="http://schemas.microsoft.com/office/powerpoint/2012/main">
        <p15:guide id="1" orient="horz" pos="2160">
          <p15:clr>
            <a:srgbClr val="FBAE40"/>
          </p15:clr>
        </p15:guide>
        <p15:guide id="2" pos="6135">
          <p15:clr>
            <a:srgbClr val="5ACBF0"/>
          </p15:clr>
        </p15:guide>
        <p15:guide id="3" orient="horz" pos="1910">
          <p15:clr>
            <a:srgbClr val="5ACBF0"/>
          </p15:clr>
        </p15:guide>
        <p15:guide id="4" orient="horz" pos="2505">
          <p15:clr>
            <a:srgbClr val="5ACBF0"/>
          </p15:clr>
        </p15:guide>
      </p15:sldGuideLst>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Video slide 2">
    <p:spTree>
      <p:nvGrpSpPr>
        <p:cNvPr id="1" name=""/>
        <p:cNvGrpSpPr/>
        <p:nvPr/>
      </p:nvGrpSpPr>
      <p:grpSpPr>
        <a:xfrm>
          <a:off x="0" y="0"/>
          <a:ext cx="0" cy="0"/>
          <a:chOff x="0" y="0"/>
          <a:chExt cx="0" cy="0"/>
        </a:xfrm>
      </p:grpSpPr>
      <p:grpSp>
        <p:nvGrpSpPr>
          <p:cNvPr id="35" name="Group 34">
            <a:extLst>
              <a:ext uri="{FF2B5EF4-FFF2-40B4-BE49-F238E27FC236}">
                <a16:creationId xmlns:a16="http://schemas.microsoft.com/office/drawing/2014/main" id="{A4189BBE-D344-4CFF-8B13-E56FE9CFAF95}"/>
              </a:ext>
            </a:extLst>
          </p:cNvPr>
          <p:cNvGrpSpPr/>
          <p:nvPr userDrawn="1"/>
        </p:nvGrpSpPr>
        <p:grpSpPr>
          <a:xfrm>
            <a:off x="6194603" y="0"/>
            <a:ext cx="5997398" cy="6858001"/>
            <a:chOff x="6194603" y="0"/>
            <a:chExt cx="5997398" cy="6858001"/>
          </a:xfrm>
        </p:grpSpPr>
        <p:pic>
          <p:nvPicPr>
            <p:cNvPr id="36" name="Picture 35">
              <a:extLst>
                <a:ext uri="{FF2B5EF4-FFF2-40B4-BE49-F238E27FC236}">
                  <a16:creationId xmlns:a16="http://schemas.microsoft.com/office/drawing/2014/main" id="{7AB2C3C2-8075-4DEF-B3CD-B5D43C7CEF4C}"/>
                </a:ext>
              </a:extLst>
            </p:cNvPr>
            <p:cNvPicPr>
              <a:picLocks noChangeAspect="1"/>
            </p:cNvPicPr>
            <p:nvPr userDrawn="1"/>
          </p:nvPicPr>
          <p:blipFill rotWithShape="1">
            <a:blip r:embed="rId2"/>
            <a:srcRect r="28458" b="6473"/>
            <a:stretch/>
          </p:blipFill>
          <p:spPr>
            <a:xfrm>
              <a:off x="8501387" y="1460680"/>
              <a:ext cx="3690614" cy="5397320"/>
            </a:xfrm>
            <a:prstGeom prst="rect">
              <a:avLst/>
            </a:prstGeom>
          </p:spPr>
        </p:pic>
        <p:pic>
          <p:nvPicPr>
            <p:cNvPr id="37" name="Picture 36">
              <a:extLst>
                <a:ext uri="{FF2B5EF4-FFF2-40B4-BE49-F238E27FC236}">
                  <a16:creationId xmlns:a16="http://schemas.microsoft.com/office/drawing/2014/main" id="{48EF7F1E-D64F-46F5-B08D-C6FC03132A31}"/>
                </a:ext>
              </a:extLst>
            </p:cNvPr>
            <p:cNvPicPr>
              <a:picLocks noChangeAspect="1"/>
            </p:cNvPicPr>
            <p:nvPr userDrawn="1"/>
          </p:nvPicPr>
          <p:blipFill rotWithShape="1">
            <a:blip r:embed="rId3"/>
            <a:srcRect t="21645"/>
            <a:stretch/>
          </p:blipFill>
          <p:spPr>
            <a:xfrm>
              <a:off x="7548652" y="0"/>
              <a:ext cx="1179576" cy="1076231"/>
            </a:xfrm>
            <a:prstGeom prst="rect">
              <a:avLst/>
            </a:prstGeom>
          </p:spPr>
        </p:pic>
        <p:pic>
          <p:nvPicPr>
            <p:cNvPr id="38" name="Picture 37">
              <a:extLst>
                <a:ext uri="{FF2B5EF4-FFF2-40B4-BE49-F238E27FC236}">
                  <a16:creationId xmlns:a16="http://schemas.microsoft.com/office/drawing/2014/main" id="{7A773BFA-BE78-4334-8A66-A1EDE96CA896}"/>
                </a:ext>
              </a:extLst>
            </p:cNvPr>
            <p:cNvPicPr>
              <a:picLocks noChangeAspect="1"/>
            </p:cNvPicPr>
            <p:nvPr userDrawn="1"/>
          </p:nvPicPr>
          <p:blipFill rotWithShape="1">
            <a:blip r:embed="rId3"/>
            <a:srcRect b="30060"/>
            <a:stretch/>
          </p:blipFill>
          <p:spPr>
            <a:xfrm>
              <a:off x="6194603" y="5897361"/>
              <a:ext cx="1179576" cy="960640"/>
            </a:xfrm>
            <a:prstGeom prst="rect">
              <a:avLst/>
            </a:prstGeom>
          </p:spPr>
        </p:pic>
      </p:grpSp>
      <p:sp>
        <p:nvSpPr>
          <p:cNvPr id="2" name="Title 1"/>
          <p:cNvSpPr>
            <a:spLocks noGrp="1"/>
          </p:cNvSpPr>
          <p:nvPr>
            <p:ph type="title" hasCustomPrompt="1"/>
          </p:nvPr>
        </p:nvSpPr>
        <p:spPr>
          <a:xfrm>
            <a:off x="585216" y="3035808"/>
            <a:ext cx="6400800" cy="498598"/>
          </a:xfrm>
          <a:noFill/>
        </p:spPr>
        <p:txBody>
          <a:bodyPr lIns="0" tIns="0" rIns="0" bIns="0" anchor="b" anchorCtr="0">
            <a:spAutoFit/>
          </a:bodyPr>
          <a:lstStyle>
            <a:lvl1pPr algn="l" defTabSz="932742" rtl="0" eaLnBrk="1" latinLnBrk="0" hangingPunct="1">
              <a:lnSpc>
                <a:spcPct val="90000"/>
              </a:lnSpc>
              <a:spcBef>
                <a:spcPct val="0"/>
              </a:spcBef>
              <a:buNone/>
              <a:defRPr lang="en-US" sz="3600" b="1" kern="1200" cap="none" spc="-50" baseline="0" dirty="0">
                <a:ln w="3175">
                  <a:noFill/>
                </a:ln>
                <a:gradFill>
                  <a:gsLst>
                    <a:gs pos="62564">
                      <a:schemeClr val="tx1"/>
                    </a:gs>
                    <a:gs pos="55000">
                      <a:schemeClr val="tx1"/>
                    </a:gs>
                  </a:gsLst>
                  <a:lin ang="5400000" scaled="0"/>
                </a:gradFill>
                <a:effectLst/>
                <a:latin typeface="+mj-lt"/>
                <a:ea typeface="+mn-ea"/>
                <a:cs typeface="Segoe UI" pitchFamily="34" charset="0"/>
              </a:defRPr>
            </a:lvl1pPr>
          </a:lstStyle>
          <a:p>
            <a:r>
              <a:rPr lang="en-US" dirty="0"/>
              <a:t>Video</a:t>
            </a:r>
          </a:p>
        </p:txBody>
      </p:sp>
    </p:spTree>
    <p:extLst>
      <p:ext uri="{BB962C8B-B14F-4D97-AF65-F5344CB8AC3E}">
        <p14:creationId xmlns:p14="http://schemas.microsoft.com/office/powerpoint/2010/main" val="8297646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mod="1">
    <p:ext uri="{DCECCB84-F9BA-43D5-87BE-67443E8EF086}">
      <p15:sldGuideLst xmlns:p15="http://schemas.microsoft.com/office/powerpoint/2012/main">
        <p15:guide id="1" orient="horz" pos="2160">
          <p15:clr>
            <a:srgbClr val="FBAE40"/>
          </p15:clr>
        </p15:guide>
        <p15:guide id="2" pos="6131">
          <p15:clr>
            <a:srgbClr val="5ACBF0"/>
          </p15:clr>
        </p15:guide>
        <p15:guide id="3" orient="horz" pos="1914">
          <p15:clr>
            <a:srgbClr val="5ACBF0"/>
          </p15:clr>
        </p15:guide>
        <p15:guide id="4" orient="horz" pos="2505">
          <p15:clr>
            <a:srgbClr val="5ACBF0"/>
          </p15:clr>
        </p15:guide>
      </p15:sldGuideLst>
    </p:ext>
  </p:extLs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Section Title 2">
    <p:spTree>
      <p:nvGrpSpPr>
        <p:cNvPr id="1" name=""/>
        <p:cNvGrpSpPr/>
        <p:nvPr/>
      </p:nvGrpSpPr>
      <p:grpSpPr>
        <a:xfrm>
          <a:off x="0" y="0"/>
          <a:ext cx="0" cy="0"/>
          <a:chOff x="0" y="0"/>
          <a:chExt cx="0" cy="0"/>
        </a:xfrm>
      </p:grpSpPr>
      <p:grpSp>
        <p:nvGrpSpPr>
          <p:cNvPr id="35" name="Group 34">
            <a:extLst>
              <a:ext uri="{FF2B5EF4-FFF2-40B4-BE49-F238E27FC236}">
                <a16:creationId xmlns:a16="http://schemas.microsoft.com/office/drawing/2014/main" id="{2DAA6F10-A20B-46A6-A4A5-14D263A0E03D}"/>
              </a:ext>
            </a:extLst>
          </p:cNvPr>
          <p:cNvGrpSpPr/>
          <p:nvPr userDrawn="1"/>
        </p:nvGrpSpPr>
        <p:grpSpPr>
          <a:xfrm>
            <a:off x="6194603" y="0"/>
            <a:ext cx="5997398" cy="6858001"/>
            <a:chOff x="6194603" y="0"/>
            <a:chExt cx="5997398" cy="6858001"/>
          </a:xfrm>
        </p:grpSpPr>
        <p:pic>
          <p:nvPicPr>
            <p:cNvPr id="36" name="Picture 35">
              <a:extLst>
                <a:ext uri="{FF2B5EF4-FFF2-40B4-BE49-F238E27FC236}">
                  <a16:creationId xmlns:a16="http://schemas.microsoft.com/office/drawing/2014/main" id="{338B6E73-850B-4DE8-9ED3-273A9E36B02D}"/>
                </a:ext>
              </a:extLst>
            </p:cNvPr>
            <p:cNvPicPr>
              <a:picLocks noChangeAspect="1"/>
            </p:cNvPicPr>
            <p:nvPr userDrawn="1"/>
          </p:nvPicPr>
          <p:blipFill rotWithShape="1">
            <a:blip r:embed="rId2"/>
            <a:srcRect r="28458" b="6473"/>
            <a:stretch/>
          </p:blipFill>
          <p:spPr>
            <a:xfrm>
              <a:off x="8501387" y="1460680"/>
              <a:ext cx="3690614" cy="5397320"/>
            </a:xfrm>
            <a:prstGeom prst="rect">
              <a:avLst/>
            </a:prstGeom>
          </p:spPr>
        </p:pic>
        <p:pic>
          <p:nvPicPr>
            <p:cNvPr id="37" name="Picture 36">
              <a:extLst>
                <a:ext uri="{FF2B5EF4-FFF2-40B4-BE49-F238E27FC236}">
                  <a16:creationId xmlns:a16="http://schemas.microsoft.com/office/drawing/2014/main" id="{6A9404D8-9F17-4E2C-95F3-4807F5E4C88D}"/>
                </a:ext>
              </a:extLst>
            </p:cNvPr>
            <p:cNvPicPr>
              <a:picLocks noChangeAspect="1"/>
            </p:cNvPicPr>
            <p:nvPr userDrawn="1"/>
          </p:nvPicPr>
          <p:blipFill rotWithShape="1">
            <a:blip r:embed="rId3"/>
            <a:srcRect t="21645"/>
            <a:stretch/>
          </p:blipFill>
          <p:spPr>
            <a:xfrm>
              <a:off x="7548652" y="0"/>
              <a:ext cx="1179576" cy="1076231"/>
            </a:xfrm>
            <a:prstGeom prst="rect">
              <a:avLst/>
            </a:prstGeom>
          </p:spPr>
        </p:pic>
        <p:pic>
          <p:nvPicPr>
            <p:cNvPr id="38" name="Picture 37">
              <a:extLst>
                <a:ext uri="{FF2B5EF4-FFF2-40B4-BE49-F238E27FC236}">
                  <a16:creationId xmlns:a16="http://schemas.microsoft.com/office/drawing/2014/main" id="{21F29AB7-9A11-4209-8581-9493B3408C34}"/>
                </a:ext>
              </a:extLst>
            </p:cNvPr>
            <p:cNvPicPr>
              <a:picLocks noChangeAspect="1"/>
            </p:cNvPicPr>
            <p:nvPr userDrawn="1"/>
          </p:nvPicPr>
          <p:blipFill rotWithShape="1">
            <a:blip r:embed="rId3"/>
            <a:srcRect b="30060"/>
            <a:stretch/>
          </p:blipFill>
          <p:spPr>
            <a:xfrm>
              <a:off x="6194603" y="5897361"/>
              <a:ext cx="1179576" cy="960640"/>
            </a:xfrm>
            <a:prstGeom prst="rect">
              <a:avLst/>
            </a:prstGeom>
          </p:spPr>
        </p:pic>
      </p:grpSp>
      <p:sp>
        <p:nvSpPr>
          <p:cNvPr id="2" name="Title 1"/>
          <p:cNvSpPr>
            <a:spLocks noGrp="1"/>
          </p:cNvSpPr>
          <p:nvPr>
            <p:ph type="title" hasCustomPrompt="1"/>
          </p:nvPr>
        </p:nvSpPr>
        <p:spPr>
          <a:xfrm>
            <a:off x="585216" y="3035808"/>
            <a:ext cx="6400800" cy="498598"/>
          </a:xfrm>
          <a:noFill/>
        </p:spPr>
        <p:txBody>
          <a:bodyPr lIns="0" tIns="0" rIns="0" bIns="0" anchor="b" anchorCtr="0">
            <a:spAutoFit/>
          </a:bodyPr>
          <a:lstStyle>
            <a:lvl1pPr algn="l" defTabSz="932742" rtl="0" eaLnBrk="1" latinLnBrk="0" hangingPunct="1">
              <a:lnSpc>
                <a:spcPct val="90000"/>
              </a:lnSpc>
              <a:spcBef>
                <a:spcPct val="0"/>
              </a:spcBef>
              <a:buNone/>
              <a:defRPr lang="en-US" sz="3600" b="1" kern="1200" cap="none" spc="-50" baseline="0" dirty="0">
                <a:ln w="3175">
                  <a:noFill/>
                </a:ln>
                <a:gradFill>
                  <a:gsLst>
                    <a:gs pos="62564">
                      <a:schemeClr val="tx1"/>
                    </a:gs>
                    <a:gs pos="55000">
                      <a:schemeClr val="tx1"/>
                    </a:gs>
                  </a:gsLst>
                  <a:lin ang="5400000" scaled="0"/>
                </a:gradFill>
                <a:effectLst/>
                <a:latin typeface="+mj-lt"/>
                <a:ea typeface="+mn-ea"/>
                <a:cs typeface="Segoe UI" pitchFamily="34" charset="0"/>
              </a:defRPr>
            </a:lvl1pPr>
          </a:lstStyle>
          <a:p>
            <a:r>
              <a:rPr lang="en-US" dirty="0"/>
              <a:t>Section title</a:t>
            </a:r>
          </a:p>
        </p:txBody>
      </p:sp>
    </p:spTree>
    <p:extLst>
      <p:ext uri="{BB962C8B-B14F-4D97-AF65-F5344CB8AC3E}">
        <p14:creationId xmlns:p14="http://schemas.microsoft.com/office/powerpoint/2010/main" val="26952525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mod="1">
    <p:ext uri="{DCECCB84-F9BA-43D5-87BE-67443E8EF086}">
      <p15:sldGuideLst xmlns:p15="http://schemas.microsoft.com/office/powerpoint/2012/main">
        <p15:guide id="1" orient="horz" pos="2160">
          <p15:clr>
            <a:srgbClr val="FBAE40"/>
          </p15:clr>
        </p15:guide>
        <p15:guide id="2" pos="6135">
          <p15:clr>
            <a:srgbClr val="5ACBF0"/>
          </p15:clr>
        </p15:guide>
        <p15:guide id="3" orient="horz" pos="1910">
          <p15:clr>
            <a:srgbClr val="5ACBF0"/>
          </p15:clr>
        </p15:guide>
        <p15:guide id="4" orient="horz" pos="2505">
          <p15:clr>
            <a:srgbClr val="5ACBF0"/>
          </p15:clr>
        </p15:guide>
      </p15:sldGuideLst>
    </p:ext>
  </p:extLs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Developer Code Layout">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D0DF2A6-26A8-4810-95DF-F65F123C6660}"/>
              </a:ext>
            </a:extLst>
          </p:cNvPr>
          <p:cNvSpPr>
            <a:spLocks noGrp="1"/>
          </p:cNvSpPr>
          <p:nvPr>
            <p:ph type="title" hasCustomPrompt="1"/>
          </p:nvPr>
        </p:nvSpPr>
        <p:spPr/>
        <p:txBody>
          <a:bodyPr/>
          <a:lstStyle>
            <a:lvl1pPr>
              <a:defRPr/>
            </a:lvl1pPr>
          </a:lstStyle>
          <a:p>
            <a:r>
              <a:rPr lang="en-US" dirty="0"/>
              <a:t>Software code slide</a:t>
            </a:r>
          </a:p>
        </p:txBody>
      </p:sp>
      <p:sp>
        <p:nvSpPr>
          <p:cNvPr id="5" name="Text Placeholder 4">
            <a:extLst>
              <a:ext uri="{FF2B5EF4-FFF2-40B4-BE49-F238E27FC236}">
                <a16:creationId xmlns:a16="http://schemas.microsoft.com/office/drawing/2014/main" id="{BA9F61CF-FF79-485A-A6C8-A1952EFD58AE}"/>
              </a:ext>
            </a:extLst>
          </p:cNvPr>
          <p:cNvSpPr>
            <a:spLocks noGrp="1"/>
          </p:cNvSpPr>
          <p:nvPr>
            <p:ph type="body" sz="quarter" idx="10"/>
          </p:nvPr>
        </p:nvSpPr>
        <p:spPr>
          <a:xfrm>
            <a:off x="588263" y="1436688"/>
            <a:ext cx="11018520" cy="1908215"/>
          </a:xfrm>
        </p:spPr>
        <p:txBody>
          <a:bodyPr/>
          <a:lstStyle>
            <a:lvl1pPr marL="0" indent="0">
              <a:buNone/>
              <a:defRPr sz="2800">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1pPr>
            <a:lvl2pPr marL="346553" indent="0">
              <a:buNone/>
              <a:defRPr sz="2400">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2pPr>
            <a:lvl3pPr marL="584607" indent="0">
              <a:buNone/>
              <a:defRPr sz="2000">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3pPr>
            <a:lvl4pPr marL="814563" indent="0">
              <a:buNone/>
              <a:defRPr sz="1800">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4pPr>
            <a:lvl5pPr marL="1050997" indent="0">
              <a:buNone/>
              <a:defRPr sz="1800">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77207191"/>
      </p:ext>
    </p:extLst>
  </p:cSld>
  <p:clrMapOvr>
    <a:masterClrMapping/>
  </p:clrMapOvr>
  <p:transition>
    <p:fade/>
  </p:transition>
  <p:extLst mod="1">
    <p:ext uri="{DCECCB84-F9BA-43D5-87BE-67443E8EF086}">
      <p15:sldGuideLst xmlns:p15="http://schemas.microsoft.com/office/powerpoint/2012/main">
        <p15:guide id="1" orient="horz" pos="1272">
          <p15:clr>
            <a:srgbClr val="5ACBF0"/>
          </p15:clr>
        </p15:guide>
        <p15:guide id="2" orient="horz" pos="905">
          <p15:clr>
            <a:srgbClr val="5ACBF0"/>
          </p15:clr>
        </p15:guide>
        <p15:guide id="3" orient="horz" pos="288">
          <p15:clr>
            <a:srgbClr val="5ACBF0"/>
          </p15:clr>
        </p15:guide>
      </p15:sldGuideLst>
    </p:ext>
  </p:extLs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Black Notes slide Layout">
    <p:bg bwMode="black">
      <p:bgPr>
        <a:solidFill>
          <a:srgbClr val="000000"/>
        </a:solidFill>
        <a:effectLst/>
      </p:bgPr>
    </p:bg>
    <p:spTree>
      <p:nvGrpSpPr>
        <p:cNvPr id="1" name=""/>
        <p:cNvGrpSpPr/>
        <p:nvPr/>
      </p:nvGrpSpPr>
      <p:grpSpPr>
        <a:xfrm>
          <a:off x="0" y="0"/>
          <a:ext cx="0" cy="0"/>
          <a:chOff x="0" y="0"/>
          <a:chExt cx="0" cy="0"/>
        </a:xfrm>
      </p:grpSpPr>
      <p:sp>
        <p:nvSpPr>
          <p:cNvPr id="3" name="Title 2"/>
          <p:cNvSpPr>
            <a:spLocks noGrp="1"/>
          </p:cNvSpPr>
          <p:nvPr>
            <p:ph type="title"/>
          </p:nvPr>
        </p:nvSpPr>
        <p:spPr bwMode="white"/>
        <p:txBody>
          <a:bodyPr/>
          <a:lstStyle>
            <a:lvl1pPr>
              <a:defRPr b="0">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stStyle>
          <a:p>
            <a:r>
              <a:rPr lang="en-US"/>
              <a:t>Click to edit Master title style</a:t>
            </a:r>
            <a:endParaRPr lang="en-US" dirty="0"/>
          </a:p>
        </p:txBody>
      </p:sp>
      <p:sp>
        <p:nvSpPr>
          <p:cNvPr id="5" name="Text Placeholder 4">
            <a:extLst>
              <a:ext uri="{FF2B5EF4-FFF2-40B4-BE49-F238E27FC236}">
                <a16:creationId xmlns:a16="http://schemas.microsoft.com/office/drawing/2014/main" id="{F4B6606D-2DF9-48CD-BBE9-B751BF55CD2B}"/>
              </a:ext>
            </a:extLst>
          </p:cNvPr>
          <p:cNvSpPr>
            <a:spLocks noGrp="1"/>
          </p:cNvSpPr>
          <p:nvPr>
            <p:ph type="body" sz="quarter" idx="12"/>
          </p:nvPr>
        </p:nvSpPr>
        <p:spPr bwMode="white">
          <a:xfrm>
            <a:off x="584200" y="1436688"/>
            <a:ext cx="11018838" cy="2215991"/>
          </a:xfrm>
        </p:spPr>
        <p:txBody>
          <a:bodyPr>
            <a:spAutoFit/>
          </a:bodyPr>
          <a:lstStyle>
            <a:lvl1pPr>
              <a:defRPr sz="3600">
                <a:latin typeface="+mn-lt"/>
              </a:defRPr>
            </a:lvl1pPr>
            <a:lvl2pPr>
              <a:defRPr sz="2800">
                <a:latin typeface="+mn-lt"/>
              </a:defRPr>
            </a:lvl2pPr>
            <a:lvl3pPr>
              <a:defRPr sz="2400">
                <a:latin typeface="+mn-lt"/>
              </a:defRPr>
            </a:lvl3pPr>
            <a:lvl4pPr>
              <a:defRPr sz="2000">
                <a:latin typeface="+mn-lt"/>
              </a:defRPr>
            </a:lvl4pPr>
            <a:lvl5pPr>
              <a:defRPr sz="1800">
                <a:latin typeface="+mn-l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Next slide"/>
          <p:cNvSpPr>
            <a:spLocks noGrp="1"/>
          </p:cNvSpPr>
          <p:nvPr>
            <p:ph type="body" sz="quarter" idx="11" hasCustomPrompt="1"/>
          </p:nvPr>
        </p:nvSpPr>
        <p:spPr>
          <a:xfrm>
            <a:off x="1" y="6269038"/>
            <a:ext cx="12192001" cy="588963"/>
          </a:xfrm>
          <a:prstGeom prst="rect">
            <a:avLst/>
          </a:prstGeom>
          <a:solidFill>
            <a:srgbClr val="FFFF99"/>
          </a:solidFill>
        </p:spPr>
        <p:txBody>
          <a:bodyPr wrap="square" lIns="155457" tIns="77729" rIns="155457" bIns="45720" anchor="b" anchorCtr="0">
            <a:noAutofit/>
          </a:bodyPr>
          <a:lstStyle>
            <a:lvl1pPr algn="r">
              <a:buFont typeface="Arial" pitchFamily="34" charset="0"/>
              <a:buNone/>
              <a:defRPr sz="3700" spc="-51" baseline="0">
                <a:gradFill>
                  <a:gsLst>
                    <a:gs pos="0">
                      <a:srgbClr val="000000"/>
                    </a:gs>
                    <a:gs pos="100000">
                      <a:srgbClr val="000000"/>
                    </a:gs>
                  </a:gsLst>
                  <a:lin ang="5400000" scaled="0"/>
                </a:gradFill>
                <a:effectLst/>
                <a:latin typeface="Segoe UI" pitchFamily="34" charset="0"/>
                <a:ea typeface="Segoe UI" pitchFamily="34" charset="0"/>
                <a:cs typeface="Segoe UI" pitchFamily="34" charset="0"/>
              </a:defRPr>
            </a:lvl1pPr>
          </a:lstStyle>
          <a:p>
            <a:pPr lvl="0"/>
            <a:r>
              <a:rPr lang="en-US" dirty="0"/>
              <a:t>Next:</a:t>
            </a:r>
          </a:p>
        </p:txBody>
      </p:sp>
    </p:spTree>
    <p:extLst>
      <p:ext uri="{BB962C8B-B14F-4D97-AF65-F5344CB8AC3E}">
        <p14:creationId xmlns:p14="http://schemas.microsoft.com/office/powerpoint/2010/main" val="3467653204"/>
      </p:ext>
    </p:extLst>
  </p:cSld>
  <p:clrMapOvr>
    <a:overrideClrMapping bg1="dk1" tx1="lt1" bg2="dk2" tx2="lt2" accent1="accent1" accent2="accent2" accent3="accent3" accent4="accent4" accent5="accent5" accent6="accent6" hlink="hlink" folHlink="folHlink"/>
  </p:clrMapOvr>
  <p:transition>
    <p:fade/>
  </p:transition>
  <p:extLst mod="1">
    <p:ext uri="{DCECCB84-F9BA-43D5-87BE-67443E8EF086}">
      <p15:sldGuideLst xmlns:p15="http://schemas.microsoft.com/office/powerpoint/2012/main">
        <p15:guide id="1" orient="horz" pos="904">
          <p15:clr>
            <a:srgbClr val="5ACBF0"/>
          </p15:clr>
        </p15:guide>
        <p15:guide id="2" orient="horz" pos="288">
          <p15:clr>
            <a:srgbClr val="5ACBF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23.xml"/><Relationship Id="rId2" Type="http://schemas.openxmlformats.org/officeDocument/2006/relationships/slideLayout" Target="../slideLayouts/slideLayout22.xml"/><Relationship Id="rId1" Type="http://schemas.openxmlformats.org/officeDocument/2006/relationships/slideLayout" Target="../slideLayouts/slideLayout21.xml"/><Relationship Id="rId5" Type="http://schemas.openxmlformats.org/officeDocument/2006/relationships/theme" Target="../theme/theme2.xml"/><Relationship Id="rId4" Type="http://schemas.openxmlformats.org/officeDocument/2006/relationships/slideLayout" Target="../slideLayouts/slideLayout24.xm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25.xml"/></Relationships>
</file>

<file path=ppt/slideMasters/_rels/slideMaster4.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theme" Target="../theme/theme4.xml"/><Relationship Id="rId1" Type="http://schemas.openxmlformats.org/officeDocument/2006/relationships/slideLayout" Target="../slideLayouts/slideLayout26.xml"/></Relationships>
</file>

<file path=ppt/slideMasters/_rels/slideMaster5.xml.rels><?xml version="1.0" encoding="UTF-8" standalone="yes"?>
<Relationships xmlns="http://schemas.openxmlformats.org/package/2006/relationships"><Relationship Id="rId3" Type="http://schemas.openxmlformats.org/officeDocument/2006/relationships/slideLayout" Target="../slideLayouts/slideLayout29.xml"/><Relationship Id="rId2" Type="http://schemas.openxmlformats.org/officeDocument/2006/relationships/slideLayout" Target="../slideLayouts/slideLayout28.xml"/><Relationship Id="rId1" Type="http://schemas.openxmlformats.org/officeDocument/2006/relationships/slideLayout" Target="../slideLayouts/slideLayout27.xml"/><Relationship Id="rId5" Type="http://schemas.openxmlformats.org/officeDocument/2006/relationships/image" Target="../media/image13.emf"/><Relationship Id="rId4" Type="http://schemas.openxmlformats.org/officeDocument/2006/relationships/theme" Target="../theme/theme5.xml"/></Relationships>
</file>

<file path=ppt/slideMasters/_rels/slideMaster6.xml.rels><?xml version="1.0" encoding="UTF-8" standalone="yes"?>
<Relationships xmlns="http://schemas.openxmlformats.org/package/2006/relationships"><Relationship Id="rId3" Type="http://schemas.openxmlformats.org/officeDocument/2006/relationships/theme" Target="../theme/theme6.xml"/><Relationship Id="rId2" Type="http://schemas.openxmlformats.org/officeDocument/2006/relationships/slideLayout" Target="../slideLayouts/slideLayout31.xml"/><Relationship Id="rId1" Type="http://schemas.openxmlformats.org/officeDocument/2006/relationships/slideLayout" Target="../slideLayouts/slideLayout30.xml"/></Relationships>
</file>

<file path=ppt/slideMasters/_rels/slideMaster7.xml.rels><?xml version="1.0" encoding="UTF-8" standalone="yes"?>
<Relationships xmlns="http://schemas.openxmlformats.org/package/2006/relationships"><Relationship Id="rId3" Type="http://schemas.openxmlformats.org/officeDocument/2006/relationships/slideLayout" Target="../slideLayouts/slideLayout34.xml"/><Relationship Id="rId2" Type="http://schemas.openxmlformats.org/officeDocument/2006/relationships/slideLayout" Target="../slideLayouts/slideLayout33.xml"/><Relationship Id="rId1" Type="http://schemas.openxmlformats.org/officeDocument/2006/relationships/slideLayout" Target="../slideLayouts/slideLayout32.xml"/><Relationship Id="rId5" Type="http://schemas.openxmlformats.org/officeDocument/2006/relationships/image" Target="../media/image1.emf"/><Relationship Id="rId4" Type="http://schemas.openxmlformats.org/officeDocument/2006/relationships/theme" Target="../theme/theme7.xml"/></Relationships>
</file>

<file path=ppt/slideMasters/_rels/slideMaster8.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theme" Target="../theme/theme8.xml"/><Relationship Id="rId1" Type="http://schemas.openxmlformats.org/officeDocument/2006/relationships/slideLayout" Target="../slideLayouts/slideLayout35.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43.xml"/><Relationship Id="rId3" Type="http://schemas.openxmlformats.org/officeDocument/2006/relationships/slideLayout" Target="../slideLayouts/slideLayout38.xml"/><Relationship Id="rId7" Type="http://schemas.openxmlformats.org/officeDocument/2006/relationships/slideLayout" Target="../slideLayouts/slideLayout42.xml"/><Relationship Id="rId12" Type="http://schemas.openxmlformats.org/officeDocument/2006/relationships/image" Target="../media/image1.emf"/><Relationship Id="rId2" Type="http://schemas.openxmlformats.org/officeDocument/2006/relationships/slideLayout" Target="../slideLayouts/slideLayout37.xml"/><Relationship Id="rId1" Type="http://schemas.openxmlformats.org/officeDocument/2006/relationships/slideLayout" Target="../slideLayouts/slideLayout36.xml"/><Relationship Id="rId6" Type="http://schemas.openxmlformats.org/officeDocument/2006/relationships/slideLayout" Target="../slideLayouts/slideLayout41.xml"/><Relationship Id="rId11" Type="http://schemas.openxmlformats.org/officeDocument/2006/relationships/theme" Target="../theme/theme9.xml"/><Relationship Id="rId5" Type="http://schemas.openxmlformats.org/officeDocument/2006/relationships/slideLayout" Target="../slideLayouts/slideLayout40.xml"/><Relationship Id="rId10" Type="http://schemas.openxmlformats.org/officeDocument/2006/relationships/slideLayout" Target="../slideLayouts/slideLayout45.xml"/><Relationship Id="rId4" Type="http://schemas.openxmlformats.org/officeDocument/2006/relationships/slideLayout" Target="../slideLayouts/slideLayout39.xml"/><Relationship Id="rId9" Type="http://schemas.openxmlformats.org/officeDocument/2006/relationships/slideLayout" Target="../slideLayouts/slideLayout4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userDrawn="1">
            <p:ph type="title"/>
          </p:nvPr>
        </p:nvSpPr>
        <p:spPr>
          <a:xfrm>
            <a:off x="588263" y="457200"/>
            <a:ext cx="11018520" cy="553998"/>
          </a:xfrm>
          <a:prstGeom prst="rect">
            <a:avLst/>
          </a:prstGeom>
        </p:spPr>
        <p:txBody>
          <a:bodyPr vert="horz" wrap="square" lIns="0" tIns="0" rIns="0" bIns="0" rtlCol="0" anchor="t">
            <a:spAutoFit/>
          </a:bodyPr>
          <a:lstStyle/>
          <a:p>
            <a:r>
              <a:rPr lang="en-US"/>
              <a:t>Click to edit Master title style</a:t>
            </a:r>
            <a:endParaRPr lang="en-US" dirty="0"/>
          </a:p>
        </p:txBody>
      </p:sp>
      <p:sp>
        <p:nvSpPr>
          <p:cNvPr id="4" name="Text Placeholder 3"/>
          <p:cNvSpPr>
            <a:spLocks noGrp="1"/>
          </p:cNvSpPr>
          <p:nvPr userDrawn="1">
            <p:ph type="body" idx="1"/>
          </p:nvPr>
        </p:nvSpPr>
        <p:spPr>
          <a:xfrm>
            <a:off x="584200" y="1435503"/>
            <a:ext cx="11018520" cy="1612749"/>
          </a:xfrm>
          <a:prstGeom prst="rect">
            <a:avLst/>
          </a:prstGeom>
        </p:spPr>
        <p:txBody>
          <a:bodyPr vert="horz" wrap="square" lIns="0" tIns="0" rIns="0" bIns="0" rtlCol="0">
            <a:sp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49" name="NEW Brand Colors 2018">
            <a:extLst>
              <a:ext uri="{FF2B5EF4-FFF2-40B4-BE49-F238E27FC236}">
                <a16:creationId xmlns:a16="http://schemas.microsoft.com/office/drawing/2014/main" id="{9D5783B5-1069-4509-929A-C02C0B0887F7}"/>
              </a:ext>
            </a:extLst>
          </p:cNvPr>
          <p:cNvPicPr>
            <a:picLocks noChangeAspect="1"/>
          </p:cNvPicPr>
          <p:nvPr userDrawn="1"/>
        </p:nvPicPr>
        <p:blipFill>
          <a:blip r:embed="rId22">
            <a:extLst>
              <a:ext uri="{28A0092B-C50C-407E-A947-70E740481C1C}">
                <a14:useLocalDpi xmlns:a14="http://schemas.microsoft.com/office/drawing/2010/main"/>
              </a:ext>
            </a:extLst>
          </a:blip>
          <a:stretch>
            <a:fillRect/>
          </a:stretch>
        </p:blipFill>
        <p:spPr>
          <a:xfrm rot="5400000">
            <a:off x="9288988" y="2942644"/>
            <a:ext cx="6858000" cy="972712"/>
          </a:xfrm>
          <a:prstGeom prst="rect">
            <a:avLst/>
          </a:prstGeom>
        </p:spPr>
      </p:pic>
      <p:grpSp>
        <p:nvGrpSpPr>
          <p:cNvPr id="47" name="GRID" hidden="1">
            <a:extLst>
              <a:ext uri="{FF2B5EF4-FFF2-40B4-BE49-F238E27FC236}">
                <a16:creationId xmlns:a16="http://schemas.microsoft.com/office/drawing/2014/main" id="{32B5FFBF-552A-4973-B5B3-9EE3A765185F}"/>
              </a:ext>
            </a:extLst>
          </p:cNvPr>
          <p:cNvGrpSpPr/>
          <p:nvPr userDrawn="1"/>
        </p:nvGrpSpPr>
        <p:grpSpPr>
          <a:xfrm>
            <a:off x="0" y="0"/>
            <a:ext cx="12192000" cy="6858000"/>
            <a:chOff x="0" y="0"/>
            <a:chExt cx="12192000" cy="6858000"/>
          </a:xfrm>
        </p:grpSpPr>
        <p:cxnSp>
          <p:nvCxnSpPr>
            <p:cNvPr id="7" name="Straight Connector 6">
              <a:extLst>
                <a:ext uri="{FF2B5EF4-FFF2-40B4-BE49-F238E27FC236}">
                  <a16:creationId xmlns:a16="http://schemas.microsoft.com/office/drawing/2014/main" id="{5CD412E5-2492-4063-96AB-C451FC39F2B6}"/>
                </a:ext>
              </a:extLst>
            </p:cNvPr>
            <p:cNvCxnSpPr/>
            <p:nvPr/>
          </p:nvCxnSpPr>
          <p:spPr>
            <a:xfrm>
              <a:off x="0" y="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D25E7FAE-6A98-413B-871E-10F8DF6FF1E3}"/>
                </a:ext>
              </a:extLst>
            </p:cNvPr>
            <p:cNvCxnSpPr/>
            <p:nvPr/>
          </p:nvCxnSpPr>
          <p:spPr>
            <a:xfrm>
              <a:off x="0" y="29260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EF42BDE7-00A0-446E-9CEE-23DDF6A13E6E}"/>
                </a:ext>
              </a:extLst>
            </p:cNvPr>
            <p:cNvCxnSpPr/>
            <p:nvPr/>
          </p:nvCxnSpPr>
          <p:spPr>
            <a:xfrm>
              <a:off x="0" y="585216"/>
              <a:ext cx="12188952" cy="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AD48FF31-9C6A-4C0C-AB96-ED556488A1BA}"/>
                </a:ext>
              </a:extLst>
            </p:cNvPr>
            <p:cNvCxnSpPr/>
            <p:nvPr/>
          </p:nvCxnSpPr>
          <p:spPr>
            <a:xfrm>
              <a:off x="0" y="6272784"/>
              <a:ext cx="12188952" cy="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28D811B2-F122-4FF3-A4F6-E7291A5152BB}"/>
                </a:ext>
              </a:extLst>
            </p:cNvPr>
            <p:cNvCxnSpPr/>
            <p:nvPr/>
          </p:nvCxnSpPr>
          <p:spPr>
            <a:xfrm>
              <a:off x="0" y="656539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A2029335-BA6E-4B6F-B752-D02603169DE6}"/>
                </a:ext>
              </a:extLst>
            </p:cNvPr>
            <p:cNvCxnSpPr/>
            <p:nvPr/>
          </p:nvCxnSpPr>
          <p:spPr>
            <a:xfrm>
              <a:off x="0" y="685800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708D55A0-D16C-4191-B9F9-C95B51610B5E}"/>
                </a:ext>
              </a:extLst>
            </p:cNvPr>
            <p:cNvCxnSpPr/>
            <p:nvPr/>
          </p:nvCxnSpPr>
          <p:spPr>
            <a:xfrm>
              <a:off x="0" y="87782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DA3FCB58-9F61-404B-A493-7860A942FCC2}"/>
                </a:ext>
              </a:extLst>
            </p:cNvPr>
            <p:cNvCxnSpPr/>
            <p:nvPr/>
          </p:nvCxnSpPr>
          <p:spPr>
            <a:xfrm>
              <a:off x="0" y="117043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0EFD38DF-4402-499A-B7B2-D5BBF3AD467C}"/>
                </a:ext>
              </a:extLst>
            </p:cNvPr>
            <p:cNvCxnSpPr/>
            <p:nvPr/>
          </p:nvCxnSpPr>
          <p:spPr>
            <a:xfrm>
              <a:off x="0" y="146304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26DFD209-A624-4FEA-8F60-067FBF0CC1E8}"/>
                </a:ext>
              </a:extLst>
            </p:cNvPr>
            <p:cNvCxnSpPr/>
            <p:nvPr/>
          </p:nvCxnSpPr>
          <p:spPr>
            <a:xfrm>
              <a:off x="0"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F1B8ED61-88C3-48AA-91A7-BFD779B3B3BA}"/>
                </a:ext>
              </a:extLst>
            </p:cNvPr>
            <p:cNvCxnSpPr/>
            <p:nvPr/>
          </p:nvCxnSpPr>
          <p:spPr>
            <a:xfrm>
              <a:off x="585216" y="0"/>
              <a:ext cx="0" cy="685800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822AC47D-49D2-4B9E-B580-53A7922E5654}"/>
                </a:ext>
              </a:extLst>
            </p:cNvPr>
            <p:cNvCxnSpPr/>
            <p:nvPr/>
          </p:nvCxnSpPr>
          <p:spPr>
            <a:xfrm>
              <a:off x="292608"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20D7A2DB-4310-49CD-83F6-55B33BE76665}"/>
                </a:ext>
              </a:extLst>
            </p:cNvPr>
            <p:cNvCxnSpPr/>
            <p:nvPr/>
          </p:nvCxnSpPr>
          <p:spPr>
            <a:xfrm>
              <a:off x="877824"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20C40071-7BC6-4682-9CD1-0631E07C9F11}"/>
                </a:ext>
              </a:extLst>
            </p:cNvPr>
            <p:cNvCxnSpPr/>
            <p:nvPr/>
          </p:nvCxnSpPr>
          <p:spPr>
            <a:xfrm>
              <a:off x="1170432"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EE0ACFAA-26E9-44D2-BEF0-E02CAE93F397}"/>
                </a:ext>
              </a:extLst>
            </p:cNvPr>
            <p:cNvCxnSpPr/>
            <p:nvPr/>
          </p:nvCxnSpPr>
          <p:spPr>
            <a:xfrm>
              <a:off x="11021568"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385D1186-93AE-4B67-8544-763E0B213AAC}"/>
                </a:ext>
              </a:extLst>
            </p:cNvPr>
            <p:cNvCxnSpPr/>
            <p:nvPr/>
          </p:nvCxnSpPr>
          <p:spPr>
            <a:xfrm>
              <a:off x="11606784" y="0"/>
              <a:ext cx="0" cy="685800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CB1D45AE-FC53-4BB4-A9CD-C563C03A1195}"/>
                </a:ext>
              </a:extLst>
            </p:cNvPr>
            <p:cNvCxnSpPr/>
            <p:nvPr/>
          </p:nvCxnSpPr>
          <p:spPr>
            <a:xfrm>
              <a:off x="11314176"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8325177A-06D9-4C2A-B7EF-984A90245BF7}"/>
                </a:ext>
              </a:extLst>
            </p:cNvPr>
            <p:cNvCxnSpPr/>
            <p:nvPr/>
          </p:nvCxnSpPr>
          <p:spPr>
            <a:xfrm>
              <a:off x="11899392"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D2B67796-DF72-4C3B-A79D-7534FD3084C9}"/>
                </a:ext>
              </a:extLst>
            </p:cNvPr>
            <p:cNvCxnSpPr/>
            <p:nvPr/>
          </p:nvCxnSpPr>
          <p:spPr>
            <a:xfrm>
              <a:off x="12192000"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C8B2C409-2FF7-4120-9E48-02A446B82DD6}"/>
                </a:ext>
              </a:extLst>
            </p:cNvPr>
            <p:cNvCxnSpPr/>
            <p:nvPr/>
          </p:nvCxnSpPr>
          <p:spPr>
            <a:xfrm>
              <a:off x="0" y="175564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F3E0130A-B11A-42AB-8439-3CB0569F1C08}"/>
                </a:ext>
              </a:extLst>
            </p:cNvPr>
            <p:cNvCxnSpPr/>
            <p:nvPr/>
          </p:nvCxnSpPr>
          <p:spPr>
            <a:xfrm>
              <a:off x="0" y="204825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0840B631-CB23-44B8-823B-56619D54F0E4}"/>
                </a:ext>
              </a:extLst>
            </p:cNvPr>
            <p:cNvCxnSpPr/>
            <p:nvPr/>
          </p:nvCxnSpPr>
          <p:spPr>
            <a:xfrm>
              <a:off x="0" y="234086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C7DD460B-BBE5-43D6-95DF-C1C1CC6239C6}"/>
                </a:ext>
              </a:extLst>
            </p:cNvPr>
            <p:cNvCxnSpPr/>
            <p:nvPr/>
          </p:nvCxnSpPr>
          <p:spPr>
            <a:xfrm>
              <a:off x="0" y="263347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7F5BEEB4-62B8-420A-9489-8319B9432C34}"/>
                </a:ext>
              </a:extLst>
            </p:cNvPr>
            <p:cNvCxnSpPr/>
            <p:nvPr/>
          </p:nvCxnSpPr>
          <p:spPr>
            <a:xfrm>
              <a:off x="0" y="292608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79242164-82A4-4DA9-B78C-33430C241872}"/>
                </a:ext>
              </a:extLst>
            </p:cNvPr>
            <p:cNvCxnSpPr/>
            <p:nvPr/>
          </p:nvCxnSpPr>
          <p:spPr>
            <a:xfrm>
              <a:off x="0" y="321868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1D8767DD-4892-4904-AE72-87087DD9CCC2}"/>
                </a:ext>
              </a:extLst>
            </p:cNvPr>
            <p:cNvCxnSpPr/>
            <p:nvPr/>
          </p:nvCxnSpPr>
          <p:spPr>
            <a:xfrm>
              <a:off x="0" y="351129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245FC793-2AD0-4021-B3FB-391EDDE6CB63}"/>
                </a:ext>
              </a:extLst>
            </p:cNvPr>
            <p:cNvCxnSpPr/>
            <p:nvPr userDrawn="1"/>
          </p:nvCxnSpPr>
          <p:spPr>
            <a:xfrm>
              <a:off x="0" y="380390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8091C6C8-296D-4AA9-8F03-7DEA5FA7D71A}"/>
                </a:ext>
              </a:extLst>
            </p:cNvPr>
            <p:cNvCxnSpPr/>
            <p:nvPr userDrawn="1"/>
          </p:nvCxnSpPr>
          <p:spPr>
            <a:xfrm>
              <a:off x="0" y="409651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71CBDA8A-698A-4B1C-BC41-CD72C2900FE8}"/>
                </a:ext>
              </a:extLst>
            </p:cNvPr>
            <p:cNvCxnSpPr/>
            <p:nvPr userDrawn="1"/>
          </p:nvCxnSpPr>
          <p:spPr>
            <a:xfrm>
              <a:off x="0" y="438912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F0780C82-EF19-43A2-BF1B-31FDFBA092CA}"/>
                </a:ext>
              </a:extLst>
            </p:cNvPr>
            <p:cNvCxnSpPr/>
            <p:nvPr userDrawn="1"/>
          </p:nvCxnSpPr>
          <p:spPr>
            <a:xfrm>
              <a:off x="0" y="468172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13492339-9370-44E2-8C4D-414393DEB764}"/>
                </a:ext>
              </a:extLst>
            </p:cNvPr>
            <p:cNvCxnSpPr/>
            <p:nvPr userDrawn="1"/>
          </p:nvCxnSpPr>
          <p:spPr>
            <a:xfrm>
              <a:off x="0" y="497433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EBF7CE2A-C0A7-4C6F-88B8-E40107AE34E8}"/>
                </a:ext>
              </a:extLst>
            </p:cNvPr>
            <p:cNvCxnSpPr/>
            <p:nvPr userDrawn="1"/>
          </p:nvCxnSpPr>
          <p:spPr>
            <a:xfrm>
              <a:off x="0" y="526694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CCD7A1D0-B060-4037-BFAE-80FAF89CC35F}"/>
                </a:ext>
              </a:extLst>
            </p:cNvPr>
            <p:cNvCxnSpPr/>
            <p:nvPr userDrawn="1"/>
          </p:nvCxnSpPr>
          <p:spPr>
            <a:xfrm>
              <a:off x="0" y="555955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2A121C21-7F60-43D7-B9B4-682B9D22E24D}"/>
                </a:ext>
              </a:extLst>
            </p:cNvPr>
            <p:cNvCxnSpPr/>
            <p:nvPr userDrawn="1"/>
          </p:nvCxnSpPr>
          <p:spPr>
            <a:xfrm>
              <a:off x="0" y="585216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grpSp>
      <p:sp>
        <p:nvSpPr>
          <p:cNvPr id="3" name=".64 square" hidden="1">
            <a:extLst>
              <a:ext uri="{FF2B5EF4-FFF2-40B4-BE49-F238E27FC236}">
                <a16:creationId xmlns:a16="http://schemas.microsoft.com/office/drawing/2014/main" id="{90E0CE0A-15D7-405F-8DFA-B7F5AF47B03C}"/>
              </a:ext>
            </a:extLst>
          </p:cNvPr>
          <p:cNvSpPr/>
          <p:nvPr userDrawn="1"/>
        </p:nvSpPr>
        <p:spPr bwMode="auto">
          <a:xfrm>
            <a:off x="0" y="0"/>
            <a:ext cx="585216" cy="585216"/>
          </a:xfrm>
          <a:prstGeom prst="rect">
            <a:avLst/>
          </a:prstGeom>
          <a:solidFill>
            <a:schemeClr val="tx1">
              <a:alpha val="17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a:gradFill>
                <a:gsLst>
                  <a:gs pos="0">
                    <a:srgbClr val="FFFFFF"/>
                  </a:gs>
                  <a:gs pos="100000">
                    <a:srgbClr val="FFFFFF"/>
                  </a:gs>
                </a:gsLst>
                <a:lin ang="5400000" scaled="0"/>
              </a:gradFill>
              <a:ea typeface="Segoe UI" pitchFamily="34" charset="0"/>
              <a:cs typeface="Segoe UI" pitchFamily="34" charset="0"/>
            </a:endParaRPr>
          </a:p>
        </p:txBody>
      </p:sp>
      <p:sp>
        <p:nvSpPr>
          <p:cNvPr id="35" name=".32 square" hidden="1">
            <a:extLst>
              <a:ext uri="{FF2B5EF4-FFF2-40B4-BE49-F238E27FC236}">
                <a16:creationId xmlns:a16="http://schemas.microsoft.com/office/drawing/2014/main" id="{09835393-211C-428D-B22F-51EE7A413599}"/>
              </a:ext>
            </a:extLst>
          </p:cNvPr>
          <p:cNvSpPr/>
          <p:nvPr userDrawn="1"/>
        </p:nvSpPr>
        <p:spPr bwMode="auto">
          <a:xfrm>
            <a:off x="0" y="0"/>
            <a:ext cx="292608" cy="292608"/>
          </a:xfrm>
          <a:prstGeom prst="rect">
            <a:avLst/>
          </a:prstGeom>
          <a:solidFill>
            <a:schemeClr val="tx1">
              <a:alpha val="17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a:gradFill>
                <a:gsLst>
                  <a:gs pos="0">
                    <a:srgbClr val="FFFFFF"/>
                  </a:gs>
                  <a:gs pos="100000">
                    <a:srgbClr val="FFFFFF"/>
                  </a:gs>
                </a:gsLst>
                <a:lin ang="5400000" scaled="0"/>
              </a:gradFill>
              <a:ea typeface="Segoe UI" pitchFamily="34" charset="0"/>
              <a:cs typeface="Segoe UI" pitchFamily="34" charset="0"/>
            </a:endParaRPr>
          </a:p>
        </p:txBody>
      </p:sp>
    </p:spTree>
    <p:extLst>
      <p:ext uri="{BB962C8B-B14F-4D97-AF65-F5344CB8AC3E}">
        <p14:creationId xmlns:p14="http://schemas.microsoft.com/office/powerpoint/2010/main" val="1735593722"/>
      </p:ext>
    </p:extLst>
  </p:cSld>
  <p:clrMap bg1="lt1" tx1="dk1" bg2="lt2" tx2="dk2" accent1="accent1" accent2="accent2" accent3="accent3" accent4="accent4" accent5="accent5" accent6="accent6" hlink="hlink" folHlink="folHlink"/>
  <p:sldLayoutIdLst>
    <p:sldLayoutId id="2147484947" r:id="rId1"/>
    <p:sldLayoutId id="2147484948" r:id="rId2"/>
    <p:sldLayoutId id="2147484949" r:id="rId3"/>
    <p:sldLayoutId id="2147484950" r:id="rId4"/>
    <p:sldLayoutId id="2147484951" r:id="rId5"/>
    <p:sldLayoutId id="2147484952" r:id="rId6"/>
    <p:sldLayoutId id="2147484953" r:id="rId7"/>
    <p:sldLayoutId id="2147484954" r:id="rId8"/>
    <p:sldLayoutId id="2147484955" r:id="rId9"/>
    <p:sldLayoutId id="2147484956" r:id="rId10"/>
    <p:sldLayoutId id="2147484957" r:id="rId11"/>
    <p:sldLayoutId id="2147484958" r:id="rId12"/>
    <p:sldLayoutId id="2147484959" r:id="rId13"/>
    <p:sldLayoutId id="2147484960" r:id="rId14"/>
    <p:sldLayoutId id="2147484961" r:id="rId15"/>
    <p:sldLayoutId id="2147484962" r:id="rId16"/>
    <p:sldLayoutId id="2147484963" r:id="rId17"/>
    <p:sldLayoutId id="2147484964" r:id="rId18"/>
    <p:sldLayoutId id="2147484965" r:id="rId19"/>
    <p:sldLayoutId id="2147484966" r:id="rId20"/>
  </p:sldLayoutIdLst>
  <p:transition>
    <p:fade/>
  </p:transition>
  <p:hf sldNum="0" hdr="0" ftr="0" dt="0"/>
  <p:txStyles>
    <p:titleStyle>
      <a:lvl1pPr algn="l" defTabSz="932742" rtl="0" eaLnBrk="1" latinLnBrk="0" hangingPunct="1">
        <a:lnSpc>
          <a:spcPct val="100000"/>
        </a:lnSpc>
        <a:spcBef>
          <a:spcPct val="0"/>
        </a:spcBef>
        <a:buNone/>
        <a:defRPr lang="en-US" sz="3600" b="1" kern="1200" cap="none" spc="-50" baseline="0" dirty="0" smtClean="0">
          <a:ln w="3175">
            <a:noFill/>
          </a:ln>
          <a:gradFill>
            <a:gsLst>
              <a:gs pos="1250">
                <a:schemeClr val="tx1"/>
              </a:gs>
              <a:gs pos="100000">
                <a:schemeClr val="tx1"/>
              </a:gs>
            </a:gsLst>
            <a:lin ang="5400000" scaled="0"/>
          </a:gradFill>
          <a:effectLst/>
          <a:latin typeface="+mj-lt"/>
          <a:ea typeface="+mn-ea"/>
          <a:cs typeface="Segoe UI" pitchFamily="34" charset="0"/>
        </a:defRPr>
      </a:lvl1pPr>
    </p:titleStyle>
    <p:body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gradFill>
            <a:gsLst>
              <a:gs pos="1250">
                <a:schemeClr val="tx1"/>
              </a:gs>
              <a:gs pos="100000">
                <a:schemeClr val="tx1"/>
              </a:gs>
            </a:gsLst>
            <a:lin ang="5400000" scaled="0"/>
          </a:gradFill>
          <a:latin typeface="Segoe UI Semilight" panose="020B0402040204020203" pitchFamily="34" charset="0"/>
          <a:ea typeface="+mn-ea"/>
          <a:cs typeface="Segoe UI Semilight" panose="020B04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gradFill>
            <a:gsLst>
              <a:gs pos="1250">
                <a:schemeClr val="tx1"/>
              </a:gs>
              <a:gs pos="100000">
                <a:schemeClr val="tx1"/>
              </a:gs>
            </a:gsLst>
            <a:lin ang="5400000" scaled="0"/>
          </a:gra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gradFill>
            <a:gsLst>
              <a:gs pos="1250">
                <a:schemeClr val="tx1"/>
              </a:gs>
              <a:gs pos="100000">
                <a:schemeClr val="tx1"/>
              </a:gs>
            </a:gsLst>
            <a:lin ang="5400000" scaled="0"/>
          </a:gra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gradFill>
            <a:gsLst>
              <a:gs pos="1250">
                <a:schemeClr val="tx1"/>
              </a:gs>
              <a:gs pos="100000">
                <a:schemeClr val="tx1"/>
              </a:gs>
            </a:gsLst>
            <a:lin ang="5400000" scaled="0"/>
          </a:gra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gradFill>
            <a:gsLst>
              <a:gs pos="1250">
                <a:schemeClr val="tx1"/>
              </a:gs>
              <a:gs pos="100000">
                <a:schemeClr val="tx1"/>
              </a:gs>
            </a:gsLst>
            <a:lin ang="5400000" scaled="0"/>
          </a:gra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32742" rtl="0" eaLnBrk="1" latinLnBrk="0" hangingPunct="1">
        <a:defRPr sz="1800" kern="1200">
          <a:solidFill>
            <a:schemeClr val="tx1"/>
          </a:solidFill>
          <a:latin typeface="+mn-lt"/>
          <a:ea typeface="+mn-ea"/>
          <a:cs typeface="+mn-cs"/>
        </a:defRPr>
      </a:lvl1pPr>
      <a:lvl2pPr marL="466371" algn="l" defTabSz="932742" rtl="0" eaLnBrk="1" latinLnBrk="0" hangingPunct="1">
        <a:defRPr sz="1800" kern="1200">
          <a:solidFill>
            <a:schemeClr val="tx1"/>
          </a:solidFill>
          <a:latin typeface="+mn-lt"/>
          <a:ea typeface="+mn-ea"/>
          <a:cs typeface="+mn-cs"/>
        </a:defRPr>
      </a:lvl2pPr>
      <a:lvl3pPr marL="932742" algn="l" defTabSz="932742" rtl="0" eaLnBrk="1" latinLnBrk="0" hangingPunct="1">
        <a:defRPr sz="1800" kern="1200">
          <a:solidFill>
            <a:schemeClr val="tx1"/>
          </a:solidFill>
          <a:latin typeface="+mn-lt"/>
          <a:ea typeface="+mn-ea"/>
          <a:cs typeface="+mn-cs"/>
        </a:defRPr>
      </a:lvl3pPr>
      <a:lvl4pPr marL="1399113" algn="l" defTabSz="932742" rtl="0" eaLnBrk="1" latinLnBrk="0" hangingPunct="1">
        <a:defRPr sz="1800" kern="1200">
          <a:solidFill>
            <a:schemeClr val="tx1"/>
          </a:solidFill>
          <a:latin typeface="+mn-lt"/>
          <a:ea typeface="+mn-ea"/>
          <a:cs typeface="+mn-cs"/>
        </a:defRPr>
      </a:lvl4pPr>
      <a:lvl5pPr marL="1865484" algn="l" defTabSz="932742" rtl="0" eaLnBrk="1" latinLnBrk="0" hangingPunct="1">
        <a:defRPr sz="1800" kern="1200">
          <a:solidFill>
            <a:schemeClr val="tx1"/>
          </a:solidFill>
          <a:latin typeface="+mn-lt"/>
          <a:ea typeface="+mn-ea"/>
          <a:cs typeface="+mn-cs"/>
        </a:defRPr>
      </a:lvl5pPr>
      <a:lvl6pPr marL="2331856" algn="l" defTabSz="932742" rtl="0" eaLnBrk="1" latinLnBrk="0" hangingPunct="1">
        <a:defRPr sz="1800" kern="1200">
          <a:solidFill>
            <a:schemeClr val="tx1"/>
          </a:solidFill>
          <a:latin typeface="+mn-lt"/>
          <a:ea typeface="+mn-ea"/>
          <a:cs typeface="+mn-cs"/>
        </a:defRPr>
      </a:lvl6pPr>
      <a:lvl7pPr marL="2798226" algn="l" defTabSz="932742" rtl="0" eaLnBrk="1" latinLnBrk="0" hangingPunct="1">
        <a:defRPr sz="1800" kern="1200">
          <a:solidFill>
            <a:schemeClr val="tx1"/>
          </a:solidFill>
          <a:latin typeface="+mn-lt"/>
          <a:ea typeface="+mn-ea"/>
          <a:cs typeface="+mn-cs"/>
        </a:defRPr>
      </a:lvl7pPr>
      <a:lvl8pPr marL="3264597" algn="l" defTabSz="932742" rtl="0" eaLnBrk="1" latinLnBrk="0" hangingPunct="1">
        <a:defRPr sz="1800" kern="1200">
          <a:solidFill>
            <a:schemeClr val="tx1"/>
          </a:solidFill>
          <a:latin typeface="+mn-lt"/>
          <a:ea typeface="+mn-ea"/>
          <a:cs typeface="+mn-cs"/>
        </a:defRPr>
      </a:lvl8pPr>
      <a:lvl9pPr marL="3730969" algn="l" defTabSz="932742"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6" pos="368">
          <p15:clr>
            <a:srgbClr val="C35EA4"/>
          </p15:clr>
        </p15:guide>
        <p15:guide id="17" pos="7313">
          <p15:clr>
            <a:srgbClr val="C35EA4"/>
          </p15:clr>
        </p15:guide>
        <p15:guide id="25" orient="horz" pos="369">
          <p15:clr>
            <a:srgbClr val="C35EA4"/>
          </p15:clr>
        </p15:guide>
        <p15:guide id="26" orient="horz" pos="3949">
          <p15:clr>
            <a:srgbClr val="C35EA4"/>
          </p15:clr>
        </p15:guide>
        <p15:guide id="27" orient="horz" pos="184">
          <p15:clr>
            <a:srgbClr val="A4A3A4"/>
          </p15:clr>
        </p15:guide>
        <p15:guide id="28" pos="185">
          <p15:clr>
            <a:srgbClr val="A4A3A4"/>
          </p15:clr>
        </p15:guide>
        <p15:guide id="29" orient="horz" pos="4135">
          <p15:clr>
            <a:srgbClr val="A4A3A4"/>
          </p15:clr>
        </p15:guide>
        <p15:guide id="30" pos="7495">
          <p15:clr>
            <a:srgbClr val="A4A3A4"/>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996F069-3858-4F3F-93FC-B32C2BA0C7C4}"/>
              </a:ext>
            </a:extLst>
          </p:cNvPr>
          <p:cNvSpPr>
            <a:spLocks noGrp="1"/>
          </p:cNvSpPr>
          <p:nvPr>
            <p:ph type="title"/>
          </p:nvPr>
        </p:nvSpPr>
        <p:spPr>
          <a:xfrm>
            <a:off x="838200" y="365126"/>
            <a:ext cx="10515600" cy="1325564"/>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EC3563BF-59F9-4762-94E4-C25F60AC2408}"/>
              </a:ext>
            </a:extLst>
          </p:cNvPr>
          <p:cNvSpPr>
            <a:spLocks noGrp="1"/>
          </p:cNvSpPr>
          <p:nvPr>
            <p:ph type="body" idx="1"/>
          </p:nvPr>
        </p:nvSpPr>
        <p:spPr>
          <a:xfrm>
            <a:off x="838200" y="1825624"/>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48F7805-04CF-4963-9309-34CE00660DA1}"/>
              </a:ext>
            </a:extLst>
          </p:cNvPr>
          <p:cNvSpPr>
            <a:spLocks noGrp="1"/>
          </p:cNvSpPr>
          <p:nvPr>
            <p:ph type="dt" sz="half" idx="2"/>
          </p:nvPr>
        </p:nvSpPr>
        <p:spPr>
          <a:xfrm>
            <a:off x="838201" y="6356351"/>
            <a:ext cx="2743200" cy="365126"/>
          </a:xfrm>
          <a:prstGeom prst="rect">
            <a:avLst/>
          </a:prstGeom>
        </p:spPr>
        <p:txBody>
          <a:bodyPr vert="horz" lIns="91440" tIns="45720" rIns="91440" bIns="45720" rtlCol="0" anchor="ctr"/>
          <a:lstStyle>
            <a:lvl1pPr algn="l">
              <a:defRPr sz="1200">
                <a:solidFill>
                  <a:schemeClr val="tx1">
                    <a:tint val="75000"/>
                  </a:schemeClr>
                </a:solidFill>
              </a:defRPr>
            </a:lvl1pPr>
          </a:lstStyle>
          <a:p>
            <a:fld id="{64090161-8224-436E-9697-076F1D8F120C}" type="datetimeFigureOut">
              <a:rPr lang="en-US" smtClean="0">
                <a:solidFill>
                  <a:srgbClr val="000000">
                    <a:tint val="75000"/>
                  </a:srgbClr>
                </a:solidFill>
              </a:rPr>
              <a:pPr/>
              <a:t>9/28/2018</a:t>
            </a:fld>
            <a:endParaRPr lang="en-US">
              <a:solidFill>
                <a:srgbClr val="000000">
                  <a:tint val="75000"/>
                </a:srgbClr>
              </a:solidFill>
            </a:endParaRPr>
          </a:p>
        </p:txBody>
      </p:sp>
      <p:sp>
        <p:nvSpPr>
          <p:cNvPr id="5" name="Footer Placeholder 4">
            <a:extLst>
              <a:ext uri="{FF2B5EF4-FFF2-40B4-BE49-F238E27FC236}">
                <a16:creationId xmlns:a16="http://schemas.microsoft.com/office/drawing/2014/main" id="{AF95D0D9-CDF3-4697-864B-2049013F8849}"/>
              </a:ext>
            </a:extLst>
          </p:cNvPr>
          <p:cNvSpPr>
            <a:spLocks noGrp="1"/>
          </p:cNvSpPr>
          <p:nvPr>
            <p:ph type="ftr" sz="quarter" idx="3"/>
          </p:nvPr>
        </p:nvSpPr>
        <p:spPr>
          <a:xfrm>
            <a:off x="4038600" y="6356351"/>
            <a:ext cx="4114800" cy="365126"/>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srgbClr val="000000">
                  <a:tint val="75000"/>
                </a:srgbClr>
              </a:solidFill>
            </a:endParaRPr>
          </a:p>
        </p:txBody>
      </p:sp>
      <p:sp>
        <p:nvSpPr>
          <p:cNvPr id="6" name="Slide Number Placeholder 5">
            <a:extLst>
              <a:ext uri="{FF2B5EF4-FFF2-40B4-BE49-F238E27FC236}">
                <a16:creationId xmlns:a16="http://schemas.microsoft.com/office/drawing/2014/main" id="{57342DC4-EFAB-4126-AB62-B4C72FF3987E}"/>
              </a:ext>
            </a:extLst>
          </p:cNvPr>
          <p:cNvSpPr>
            <a:spLocks noGrp="1"/>
          </p:cNvSpPr>
          <p:nvPr>
            <p:ph type="sldNum" sz="quarter" idx="4"/>
          </p:nvPr>
        </p:nvSpPr>
        <p:spPr>
          <a:xfrm>
            <a:off x="8610600" y="6356351"/>
            <a:ext cx="2743200" cy="365126"/>
          </a:xfrm>
          <a:prstGeom prst="rect">
            <a:avLst/>
          </a:prstGeom>
        </p:spPr>
        <p:txBody>
          <a:bodyPr vert="horz" lIns="91440" tIns="45720" rIns="91440" bIns="45720" rtlCol="0" anchor="ctr"/>
          <a:lstStyle>
            <a:lvl1pPr algn="r">
              <a:defRPr sz="1200">
                <a:solidFill>
                  <a:schemeClr val="tx1">
                    <a:tint val="75000"/>
                  </a:schemeClr>
                </a:solidFill>
              </a:defRPr>
            </a:lvl1pPr>
          </a:lstStyle>
          <a:p>
            <a:fld id="{27D3882F-12A7-44E5-A720-F0805A4EC1C9}" type="slidenum">
              <a:rPr lang="en-US" smtClean="0">
                <a:solidFill>
                  <a:srgbClr val="000000">
                    <a:tint val="75000"/>
                  </a:srgbClr>
                </a:solidFill>
              </a:rPr>
              <a:pPr/>
              <a:t>‹#›</a:t>
            </a:fld>
            <a:endParaRPr lang="en-US">
              <a:solidFill>
                <a:srgbClr val="000000">
                  <a:tint val="75000"/>
                </a:srgbClr>
              </a:solidFill>
            </a:endParaRPr>
          </a:p>
        </p:txBody>
      </p:sp>
    </p:spTree>
    <p:extLst>
      <p:ext uri="{BB962C8B-B14F-4D97-AF65-F5344CB8AC3E}">
        <p14:creationId xmlns:p14="http://schemas.microsoft.com/office/powerpoint/2010/main" val="901262638"/>
      </p:ext>
    </p:extLst>
  </p:cSld>
  <p:clrMap bg1="lt1" tx1="dk1" bg2="lt2" tx2="dk2" accent1="accent1" accent2="accent2" accent3="accent3" accent4="accent4" accent5="accent5" accent6="accent6" hlink="hlink" folHlink="folHlink"/>
  <p:sldLayoutIdLst>
    <p:sldLayoutId id="2147484973" r:id="rId1"/>
    <p:sldLayoutId id="2147484977" r:id="rId2"/>
    <p:sldLayoutId id="2147484978" r:id="rId3"/>
    <p:sldLayoutId id="2147484983" r:id="rId4"/>
  </p:sldLayoutIdLst>
  <p:txStyles>
    <p:titleStyle>
      <a:lvl1pPr algn="l" defTabSz="914225"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56" indent="-228556" algn="l" defTabSz="914225"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668" indent="-228556" algn="l" defTabSz="914225"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781" indent="-228556" algn="l" defTabSz="914225"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599893" indent="-228556" algn="l" defTabSz="91422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005" indent="-228556" algn="l" defTabSz="91422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118" indent="-228556" algn="l" defTabSz="91422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230" indent="-228556" algn="l" defTabSz="91422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342" indent="-228556" algn="l" defTabSz="91422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454" indent="-228556" algn="l" defTabSz="91422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225" rtl="0" eaLnBrk="1" latinLnBrk="0" hangingPunct="1">
        <a:defRPr sz="1800" kern="1200">
          <a:solidFill>
            <a:schemeClr val="tx1"/>
          </a:solidFill>
          <a:latin typeface="+mn-lt"/>
          <a:ea typeface="+mn-ea"/>
          <a:cs typeface="+mn-cs"/>
        </a:defRPr>
      </a:lvl1pPr>
      <a:lvl2pPr marL="457112" algn="l" defTabSz="914225" rtl="0" eaLnBrk="1" latinLnBrk="0" hangingPunct="1">
        <a:defRPr sz="1800" kern="1200">
          <a:solidFill>
            <a:schemeClr val="tx1"/>
          </a:solidFill>
          <a:latin typeface="+mn-lt"/>
          <a:ea typeface="+mn-ea"/>
          <a:cs typeface="+mn-cs"/>
        </a:defRPr>
      </a:lvl2pPr>
      <a:lvl3pPr marL="914225" algn="l" defTabSz="914225" rtl="0" eaLnBrk="1" latinLnBrk="0" hangingPunct="1">
        <a:defRPr sz="1800" kern="1200">
          <a:solidFill>
            <a:schemeClr val="tx1"/>
          </a:solidFill>
          <a:latin typeface="+mn-lt"/>
          <a:ea typeface="+mn-ea"/>
          <a:cs typeface="+mn-cs"/>
        </a:defRPr>
      </a:lvl3pPr>
      <a:lvl4pPr marL="1371337" algn="l" defTabSz="914225" rtl="0" eaLnBrk="1" latinLnBrk="0" hangingPunct="1">
        <a:defRPr sz="1800" kern="1200">
          <a:solidFill>
            <a:schemeClr val="tx1"/>
          </a:solidFill>
          <a:latin typeface="+mn-lt"/>
          <a:ea typeface="+mn-ea"/>
          <a:cs typeface="+mn-cs"/>
        </a:defRPr>
      </a:lvl4pPr>
      <a:lvl5pPr marL="1828449" algn="l" defTabSz="914225" rtl="0" eaLnBrk="1" latinLnBrk="0" hangingPunct="1">
        <a:defRPr sz="1800" kern="1200">
          <a:solidFill>
            <a:schemeClr val="tx1"/>
          </a:solidFill>
          <a:latin typeface="+mn-lt"/>
          <a:ea typeface="+mn-ea"/>
          <a:cs typeface="+mn-cs"/>
        </a:defRPr>
      </a:lvl5pPr>
      <a:lvl6pPr marL="2285561" algn="l" defTabSz="914225" rtl="0" eaLnBrk="1" latinLnBrk="0" hangingPunct="1">
        <a:defRPr sz="1800" kern="1200">
          <a:solidFill>
            <a:schemeClr val="tx1"/>
          </a:solidFill>
          <a:latin typeface="+mn-lt"/>
          <a:ea typeface="+mn-ea"/>
          <a:cs typeface="+mn-cs"/>
        </a:defRPr>
      </a:lvl6pPr>
      <a:lvl7pPr marL="2742674" algn="l" defTabSz="914225" rtl="0" eaLnBrk="1" latinLnBrk="0" hangingPunct="1">
        <a:defRPr sz="1800" kern="1200">
          <a:solidFill>
            <a:schemeClr val="tx1"/>
          </a:solidFill>
          <a:latin typeface="+mn-lt"/>
          <a:ea typeface="+mn-ea"/>
          <a:cs typeface="+mn-cs"/>
        </a:defRPr>
      </a:lvl7pPr>
      <a:lvl8pPr marL="3199786" algn="l" defTabSz="914225" rtl="0" eaLnBrk="1" latinLnBrk="0" hangingPunct="1">
        <a:defRPr sz="1800" kern="1200">
          <a:solidFill>
            <a:schemeClr val="tx1"/>
          </a:solidFill>
          <a:latin typeface="+mn-lt"/>
          <a:ea typeface="+mn-ea"/>
          <a:cs typeface="+mn-cs"/>
        </a:defRPr>
      </a:lvl8pPr>
      <a:lvl9pPr marL="3656898" algn="l" defTabSz="914225"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996F069-3858-4F3F-93FC-B32C2BA0C7C4}"/>
              </a:ext>
            </a:extLst>
          </p:cNvPr>
          <p:cNvSpPr>
            <a:spLocks noGrp="1"/>
          </p:cNvSpPr>
          <p:nvPr>
            <p:ph type="title"/>
          </p:nvPr>
        </p:nvSpPr>
        <p:spPr>
          <a:xfrm>
            <a:off x="838200" y="365126"/>
            <a:ext cx="10515600" cy="1325564"/>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EC3563BF-59F9-4762-94E4-C25F60AC2408}"/>
              </a:ext>
            </a:extLst>
          </p:cNvPr>
          <p:cNvSpPr>
            <a:spLocks noGrp="1"/>
          </p:cNvSpPr>
          <p:nvPr>
            <p:ph type="body" idx="1"/>
          </p:nvPr>
        </p:nvSpPr>
        <p:spPr>
          <a:xfrm>
            <a:off x="838200" y="1825624"/>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48F7805-04CF-4963-9309-34CE00660DA1}"/>
              </a:ext>
            </a:extLst>
          </p:cNvPr>
          <p:cNvSpPr>
            <a:spLocks noGrp="1"/>
          </p:cNvSpPr>
          <p:nvPr>
            <p:ph type="dt" sz="half" idx="2"/>
          </p:nvPr>
        </p:nvSpPr>
        <p:spPr>
          <a:xfrm>
            <a:off x="838201" y="6356351"/>
            <a:ext cx="2743200" cy="365126"/>
          </a:xfrm>
          <a:prstGeom prst="rect">
            <a:avLst/>
          </a:prstGeom>
        </p:spPr>
        <p:txBody>
          <a:bodyPr vert="horz" lIns="91440" tIns="45720" rIns="91440" bIns="45720" rtlCol="0" anchor="ctr"/>
          <a:lstStyle>
            <a:lvl1pPr algn="l">
              <a:defRPr sz="1200">
                <a:solidFill>
                  <a:schemeClr val="tx1">
                    <a:tint val="75000"/>
                  </a:schemeClr>
                </a:solidFill>
              </a:defRPr>
            </a:lvl1pPr>
          </a:lstStyle>
          <a:p>
            <a:fld id="{64090161-8224-436E-9697-076F1D8F120C}" type="datetimeFigureOut">
              <a:rPr lang="en-US" smtClean="0">
                <a:solidFill>
                  <a:prstClr val="black">
                    <a:tint val="75000"/>
                  </a:prstClr>
                </a:solidFill>
              </a:rPr>
              <a:pPr/>
              <a:t>9/28/2018</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AF95D0D9-CDF3-4697-864B-2049013F8849}"/>
              </a:ext>
            </a:extLst>
          </p:cNvPr>
          <p:cNvSpPr>
            <a:spLocks noGrp="1"/>
          </p:cNvSpPr>
          <p:nvPr>
            <p:ph type="ftr" sz="quarter" idx="3"/>
          </p:nvPr>
        </p:nvSpPr>
        <p:spPr>
          <a:xfrm>
            <a:off x="4038600" y="6356351"/>
            <a:ext cx="4114800" cy="365126"/>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57342DC4-EFAB-4126-AB62-B4C72FF3987E}"/>
              </a:ext>
            </a:extLst>
          </p:cNvPr>
          <p:cNvSpPr>
            <a:spLocks noGrp="1"/>
          </p:cNvSpPr>
          <p:nvPr>
            <p:ph type="sldNum" sz="quarter" idx="4"/>
          </p:nvPr>
        </p:nvSpPr>
        <p:spPr>
          <a:xfrm>
            <a:off x="8610600" y="6356351"/>
            <a:ext cx="2743200" cy="365126"/>
          </a:xfrm>
          <a:prstGeom prst="rect">
            <a:avLst/>
          </a:prstGeom>
        </p:spPr>
        <p:txBody>
          <a:bodyPr vert="horz" lIns="91440" tIns="45720" rIns="91440" bIns="45720" rtlCol="0" anchor="ctr"/>
          <a:lstStyle>
            <a:lvl1pPr algn="r">
              <a:defRPr sz="1200">
                <a:solidFill>
                  <a:schemeClr val="tx1">
                    <a:tint val="75000"/>
                  </a:schemeClr>
                </a:solidFill>
              </a:defRPr>
            </a:lvl1pPr>
          </a:lstStyle>
          <a:p>
            <a:fld id="{27D3882F-12A7-44E5-A720-F0805A4EC1C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22522836"/>
      </p:ext>
    </p:extLst>
  </p:cSld>
  <p:clrMap bg1="lt1" tx1="dk1" bg2="lt2" tx2="dk2" accent1="accent1" accent2="accent2" accent3="accent3" accent4="accent4" accent5="accent5" accent6="accent6" hlink="hlink" folHlink="folHlink"/>
  <p:sldLayoutIdLst>
    <p:sldLayoutId id="2147484993" r:id="rId1"/>
  </p:sldLayoutIdLst>
  <p:txStyles>
    <p:titleStyle>
      <a:lvl1pPr algn="l" defTabSz="914225"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56" indent="-228556" algn="l" defTabSz="914225"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668" indent="-228556" algn="l" defTabSz="914225"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781" indent="-228556" algn="l" defTabSz="914225"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599893" indent="-228556" algn="l" defTabSz="91422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005" indent="-228556" algn="l" defTabSz="91422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118" indent="-228556" algn="l" defTabSz="91422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230" indent="-228556" algn="l" defTabSz="91422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342" indent="-228556" algn="l" defTabSz="91422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454" indent="-228556" algn="l" defTabSz="91422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225" rtl="0" eaLnBrk="1" latinLnBrk="0" hangingPunct="1">
        <a:defRPr sz="1800" kern="1200">
          <a:solidFill>
            <a:schemeClr val="tx1"/>
          </a:solidFill>
          <a:latin typeface="+mn-lt"/>
          <a:ea typeface="+mn-ea"/>
          <a:cs typeface="+mn-cs"/>
        </a:defRPr>
      </a:lvl1pPr>
      <a:lvl2pPr marL="457112" algn="l" defTabSz="914225" rtl="0" eaLnBrk="1" latinLnBrk="0" hangingPunct="1">
        <a:defRPr sz="1800" kern="1200">
          <a:solidFill>
            <a:schemeClr val="tx1"/>
          </a:solidFill>
          <a:latin typeface="+mn-lt"/>
          <a:ea typeface="+mn-ea"/>
          <a:cs typeface="+mn-cs"/>
        </a:defRPr>
      </a:lvl2pPr>
      <a:lvl3pPr marL="914225" algn="l" defTabSz="914225" rtl="0" eaLnBrk="1" latinLnBrk="0" hangingPunct="1">
        <a:defRPr sz="1800" kern="1200">
          <a:solidFill>
            <a:schemeClr val="tx1"/>
          </a:solidFill>
          <a:latin typeface="+mn-lt"/>
          <a:ea typeface="+mn-ea"/>
          <a:cs typeface="+mn-cs"/>
        </a:defRPr>
      </a:lvl3pPr>
      <a:lvl4pPr marL="1371337" algn="l" defTabSz="914225" rtl="0" eaLnBrk="1" latinLnBrk="0" hangingPunct="1">
        <a:defRPr sz="1800" kern="1200">
          <a:solidFill>
            <a:schemeClr val="tx1"/>
          </a:solidFill>
          <a:latin typeface="+mn-lt"/>
          <a:ea typeface="+mn-ea"/>
          <a:cs typeface="+mn-cs"/>
        </a:defRPr>
      </a:lvl4pPr>
      <a:lvl5pPr marL="1828449" algn="l" defTabSz="914225" rtl="0" eaLnBrk="1" latinLnBrk="0" hangingPunct="1">
        <a:defRPr sz="1800" kern="1200">
          <a:solidFill>
            <a:schemeClr val="tx1"/>
          </a:solidFill>
          <a:latin typeface="+mn-lt"/>
          <a:ea typeface="+mn-ea"/>
          <a:cs typeface="+mn-cs"/>
        </a:defRPr>
      </a:lvl5pPr>
      <a:lvl6pPr marL="2285561" algn="l" defTabSz="914225" rtl="0" eaLnBrk="1" latinLnBrk="0" hangingPunct="1">
        <a:defRPr sz="1800" kern="1200">
          <a:solidFill>
            <a:schemeClr val="tx1"/>
          </a:solidFill>
          <a:latin typeface="+mn-lt"/>
          <a:ea typeface="+mn-ea"/>
          <a:cs typeface="+mn-cs"/>
        </a:defRPr>
      </a:lvl6pPr>
      <a:lvl7pPr marL="2742674" algn="l" defTabSz="914225" rtl="0" eaLnBrk="1" latinLnBrk="0" hangingPunct="1">
        <a:defRPr sz="1800" kern="1200">
          <a:solidFill>
            <a:schemeClr val="tx1"/>
          </a:solidFill>
          <a:latin typeface="+mn-lt"/>
          <a:ea typeface="+mn-ea"/>
          <a:cs typeface="+mn-cs"/>
        </a:defRPr>
      </a:lvl7pPr>
      <a:lvl8pPr marL="3199786" algn="l" defTabSz="914225" rtl="0" eaLnBrk="1" latinLnBrk="0" hangingPunct="1">
        <a:defRPr sz="1800" kern="1200">
          <a:solidFill>
            <a:schemeClr val="tx1"/>
          </a:solidFill>
          <a:latin typeface="+mn-lt"/>
          <a:ea typeface="+mn-ea"/>
          <a:cs typeface="+mn-cs"/>
        </a:defRPr>
      </a:lvl8pPr>
      <a:lvl9pPr marL="3656898" algn="l" defTabSz="914225"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userDrawn="1">
            <p:ph type="title"/>
          </p:nvPr>
        </p:nvSpPr>
        <p:spPr>
          <a:xfrm>
            <a:off x="588263" y="457200"/>
            <a:ext cx="11018520" cy="553998"/>
          </a:xfrm>
          <a:prstGeom prst="rect">
            <a:avLst/>
          </a:prstGeom>
        </p:spPr>
        <p:txBody>
          <a:bodyPr vert="horz" wrap="square" lIns="0" tIns="0" rIns="0" bIns="0" rtlCol="0" anchor="t">
            <a:spAutoFit/>
          </a:bodyPr>
          <a:lstStyle/>
          <a:p>
            <a:r>
              <a:rPr lang="en-US"/>
              <a:t>Click to edit Master title style</a:t>
            </a:r>
          </a:p>
        </p:txBody>
      </p:sp>
      <p:sp>
        <p:nvSpPr>
          <p:cNvPr id="4" name="Text Placeholder 3"/>
          <p:cNvSpPr>
            <a:spLocks noGrp="1"/>
          </p:cNvSpPr>
          <p:nvPr userDrawn="1">
            <p:ph type="body" idx="1"/>
          </p:nvPr>
        </p:nvSpPr>
        <p:spPr>
          <a:xfrm>
            <a:off x="584200" y="1435504"/>
            <a:ext cx="11018520" cy="1612749"/>
          </a:xfrm>
          <a:prstGeom prst="rect">
            <a:avLst/>
          </a:prstGeom>
        </p:spPr>
        <p:txBody>
          <a:bodyPr vert="horz" wrap="square" lIns="0" tIns="0" rIns="0" bIns="0" rtlCol="0">
            <a:sp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pic>
        <p:nvPicPr>
          <p:cNvPr id="49" name="NEW Brand Colors 2018">
            <a:extLst>
              <a:ext uri="{FF2B5EF4-FFF2-40B4-BE49-F238E27FC236}">
                <a16:creationId xmlns:a16="http://schemas.microsoft.com/office/drawing/2014/main" id="{9D5783B5-1069-4509-929A-C02C0B0887F7}"/>
              </a:ext>
            </a:extLst>
          </p:cNvPr>
          <p:cNvPicPr>
            <a:picLocks noChangeAspect="1"/>
          </p:cNvPicPr>
          <p:nvPr userDrawn="1"/>
        </p:nvPicPr>
        <p:blipFill>
          <a:blip r:embed="rId3"/>
          <a:stretch>
            <a:fillRect/>
          </a:stretch>
        </p:blipFill>
        <p:spPr>
          <a:xfrm rot="5400000">
            <a:off x="9288988" y="2942645"/>
            <a:ext cx="6858000" cy="972712"/>
          </a:xfrm>
          <a:prstGeom prst="rect">
            <a:avLst/>
          </a:prstGeom>
        </p:spPr>
      </p:pic>
      <p:grpSp>
        <p:nvGrpSpPr>
          <p:cNvPr id="47" name="GRID" hidden="1">
            <a:extLst>
              <a:ext uri="{FF2B5EF4-FFF2-40B4-BE49-F238E27FC236}">
                <a16:creationId xmlns:a16="http://schemas.microsoft.com/office/drawing/2014/main" id="{32B5FFBF-552A-4973-B5B3-9EE3A765185F}"/>
              </a:ext>
            </a:extLst>
          </p:cNvPr>
          <p:cNvGrpSpPr/>
          <p:nvPr userDrawn="1"/>
        </p:nvGrpSpPr>
        <p:grpSpPr>
          <a:xfrm>
            <a:off x="0" y="0"/>
            <a:ext cx="12192000" cy="6858000"/>
            <a:chOff x="0" y="0"/>
            <a:chExt cx="12192000" cy="6858000"/>
          </a:xfrm>
        </p:grpSpPr>
        <p:cxnSp>
          <p:nvCxnSpPr>
            <p:cNvPr id="7" name="Straight Connector 6">
              <a:extLst>
                <a:ext uri="{FF2B5EF4-FFF2-40B4-BE49-F238E27FC236}">
                  <a16:creationId xmlns:a16="http://schemas.microsoft.com/office/drawing/2014/main" id="{5CD412E5-2492-4063-96AB-C451FC39F2B6}"/>
                </a:ext>
              </a:extLst>
            </p:cNvPr>
            <p:cNvCxnSpPr/>
            <p:nvPr/>
          </p:nvCxnSpPr>
          <p:spPr>
            <a:xfrm>
              <a:off x="0" y="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D25E7FAE-6A98-413B-871E-10F8DF6FF1E3}"/>
                </a:ext>
              </a:extLst>
            </p:cNvPr>
            <p:cNvCxnSpPr/>
            <p:nvPr/>
          </p:nvCxnSpPr>
          <p:spPr>
            <a:xfrm>
              <a:off x="0" y="29260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EF42BDE7-00A0-446E-9CEE-23DDF6A13E6E}"/>
                </a:ext>
              </a:extLst>
            </p:cNvPr>
            <p:cNvCxnSpPr/>
            <p:nvPr/>
          </p:nvCxnSpPr>
          <p:spPr>
            <a:xfrm>
              <a:off x="0" y="585216"/>
              <a:ext cx="12188952" cy="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AD48FF31-9C6A-4C0C-AB96-ED556488A1BA}"/>
                </a:ext>
              </a:extLst>
            </p:cNvPr>
            <p:cNvCxnSpPr/>
            <p:nvPr/>
          </p:nvCxnSpPr>
          <p:spPr>
            <a:xfrm>
              <a:off x="0" y="6272784"/>
              <a:ext cx="12188952" cy="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28D811B2-F122-4FF3-A4F6-E7291A5152BB}"/>
                </a:ext>
              </a:extLst>
            </p:cNvPr>
            <p:cNvCxnSpPr/>
            <p:nvPr/>
          </p:nvCxnSpPr>
          <p:spPr>
            <a:xfrm>
              <a:off x="0" y="656539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A2029335-BA6E-4B6F-B752-D02603169DE6}"/>
                </a:ext>
              </a:extLst>
            </p:cNvPr>
            <p:cNvCxnSpPr/>
            <p:nvPr/>
          </p:nvCxnSpPr>
          <p:spPr>
            <a:xfrm>
              <a:off x="0" y="685800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708D55A0-D16C-4191-B9F9-C95B51610B5E}"/>
                </a:ext>
              </a:extLst>
            </p:cNvPr>
            <p:cNvCxnSpPr/>
            <p:nvPr/>
          </p:nvCxnSpPr>
          <p:spPr>
            <a:xfrm>
              <a:off x="0" y="87782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DA3FCB58-9F61-404B-A493-7860A942FCC2}"/>
                </a:ext>
              </a:extLst>
            </p:cNvPr>
            <p:cNvCxnSpPr/>
            <p:nvPr/>
          </p:nvCxnSpPr>
          <p:spPr>
            <a:xfrm>
              <a:off x="0" y="117043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0EFD38DF-4402-499A-B7B2-D5BBF3AD467C}"/>
                </a:ext>
              </a:extLst>
            </p:cNvPr>
            <p:cNvCxnSpPr/>
            <p:nvPr/>
          </p:nvCxnSpPr>
          <p:spPr>
            <a:xfrm>
              <a:off x="0" y="146304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26DFD209-A624-4FEA-8F60-067FBF0CC1E8}"/>
                </a:ext>
              </a:extLst>
            </p:cNvPr>
            <p:cNvCxnSpPr/>
            <p:nvPr/>
          </p:nvCxnSpPr>
          <p:spPr>
            <a:xfrm>
              <a:off x="0"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F1B8ED61-88C3-48AA-91A7-BFD779B3B3BA}"/>
                </a:ext>
              </a:extLst>
            </p:cNvPr>
            <p:cNvCxnSpPr/>
            <p:nvPr/>
          </p:nvCxnSpPr>
          <p:spPr>
            <a:xfrm>
              <a:off x="585216" y="0"/>
              <a:ext cx="0" cy="685800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822AC47D-49D2-4B9E-B580-53A7922E5654}"/>
                </a:ext>
              </a:extLst>
            </p:cNvPr>
            <p:cNvCxnSpPr/>
            <p:nvPr/>
          </p:nvCxnSpPr>
          <p:spPr>
            <a:xfrm>
              <a:off x="292608"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20D7A2DB-4310-49CD-83F6-55B33BE76665}"/>
                </a:ext>
              </a:extLst>
            </p:cNvPr>
            <p:cNvCxnSpPr/>
            <p:nvPr/>
          </p:nvCxnSpPr>
          <p:spPr>
            <a:xfrm>
              <a:off x="877824"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20C40071-7BC6-4682-9CD1-0631E07C9F11}"/>
                </a:ext>
              </a:extLst>
            </p:cNvPr>
            <p:cNvCxnSpPr/>
            <p:nvPr/>
          </p:nvCxnSpPr>
          <p:spPr>
            <a:xfrm>
              <a:off x="1170432"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EE0ACFAA-26E9-44D2-BEF0-E02CAE93F397}"/>
                </a:ext>
              </a:extLst>
            </p:cNvPr>
            <p:cNvCxnSpPr/>
            <p:nvPr/>
          </p:nvCxnSpPr>
          <p:spPr>
            <a:xfrm>
              <a:off x="11021568"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385D1186-93AE-4B67-8544-763E0B213AAC}"/>
                </a:ext>
              </a:extLst>
            </p:cNvPr>
            <p:cNvCxnSpPr/>
            <p:nvPr/>
          </p:nvCxnSpPr>
          <p:spPr>
            <a:xfrm>
              <a:off x="11606784" y="0"/>
              <a:ext cx="0" cy="685800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CB1D45AE-FC53-4BB4-A9CD-C563C03A1195}"/>
                </a:ext>
              </a:extLst>
            </p:cNvPr>
            <p:cNvCxnSpPr/>
            <p:nvPr/>
          </p:nvCxnSpPr>
          <p:spPr>
            <a:xfrm>
              <a:off x="11314176"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8325177A-06D9-4C2A-B7EF-984A90245BF7}"/>
                </a:ext>
              </a:extLst>
            </p:cNvPr>
            <p:cNvCxnSpPr/>
            <p:nvPr/>
          </p:nvCxnSpPr>
          <p:spPr>
            <a:xfrm>
              <a:off x="11899392"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D2B67796-DF72-4C3B-A79D-7534FD3084C9}"/>
                </a:ext>
              </a:extLst>
            </p:cNvPr>
            <p:cNvCxnSpPr/>
            <p:nvPr/>
          </p:nvCxnSpPr>
          <p:spPr>
            <a:xfrm>
              <a:off x="12192000"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C8B2C409-2FF7-4120-9E48-02A446B82DD6}"/>
                </a:ext>
              </a:extLst>
            </p:cNvPr>
            <p:cNvCxnSpPr/>
            <p:nvPr/>
          </p:nvCxnSpPr>
          <p:spPr>
            <a:xfrm>
              <a:off x="0" y="175564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F3E0130A-B11A-42AB-8439-3CB0569F1C08}"/>
                </a:ext>
              </a:extLst>
            </p:cNvPr>
            <p:cNvCxnSpPr/>
            <p:nvPr/>
          </p:nvCxnSpPr>
          <p:spPr>
            <a:xfrm>
              <a:off x="0" y="204825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0840B631-CB23-44B8-823B-56619D54F0E4}"/>
                </a:ext>
              </a:extLst>
            </p:cNvPr>
            <p:cNvCxnSpPr/>
            <p:nvPr/>
          </p:nvCxnSpPr>
          <p:spPr>
            <a:xfrm>
              <a:off x="0" y="234086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C7DD460B-BBE5-43D6-95DF-C1C1CC6239C6}"/>
                </a:ext>
              </a:extLst>
            </p:cNvPr>
            <p:cNvCxnSpPr/>
            <p:nvPr/>
          </p:nvCxnSpPr>
          <p:spPr>
            <a:xfrm>
              <a:off x="0" y="263347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7F5BEEB4-62B8-420A-9489-8319B9432C34}"/>
                </a:ext>
              </a:extLst>
            </p:cNvPr>
            <p:cNvCxnSpPr/>
            <p:nvPr/>
          </p:nvCxnSpPr>
          <p:spPr>
            <a:xfrm>
              <a:off x="0" y="292608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79242164-82A4-4DA9-B78C-33430C241872}"/>
                </a:ext>
              </a:extLst>
            </p:cNvPr>
            <p:cNvCxnSpPr/>
            <p:nvPr/>
          </p:nvCxnSpPr>
          <p:spPr>
            <a:xfrm>
              <a:off x="0" y="321868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1D8767DD-4892-4904-AE72-87087DD9CCC2}"/>
                </a:ext>
              </a:extLst>
            </p:cNvPr>
            <p:cNvCxnSpPr/>
            <p:nvPr/>
          </p:nvCxnSpPr>
          <p:spPr>
            <a:xfrm>
              <a:off x="0" y="351129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245FC793-2AD0-4021-B3FB-391EDDE6CB63}"/>
                </a:ext>
              </a:extLst>
            </p:cNvPr>
            <p:cNvCxnSpPr/>
            <p:nvPr userDrawn="1"/>
          </p:nvCxnSpPr>
          <p:spPr>
            <a:xfrm>
              <a:off x="0" y="380390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8091C6C8-296D-4AA9-8F03-7DEA5FA7D71A}"/>
                </a:ext>
              </a:extLst>
            </p:cNvPr>
            <p:cNvCxnSpPr/>
            <p:nvPr userDrawn="1"/>
          </p:nvCxnSpPr>
          <p:spPr>
            <a:xfrm>
              <a:off x="0" y="409651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71CBDA8A-698A-4B1C-BC41-CD72C2900FE8}"/>
                </a:ext>
              </a:extLst>
            </p:cNvPr>
            <p:cNvCxnSpPr/>
            <p:nvPr userDrawn="1"/>
          </p:nvCxnSpPr>
          <p:spPr>
            <a:xfrm>
              <a:off x="0" y="438912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F0780C82-EF19-43A2-BF1B-31FDFBA092CA}"/>
                </a:ext>
              </a:extLst>
            </p:cNvPr>
            <p:cNvCxnSpPr/>
            <p:nvPr userDrawn="1"/>
          </p:nvCxnSpPr>
          <p:spPr>
            <a:xfrm>
              <a:off x="0" y="468172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13492339-9370-44E2-8C4D-414393DEB764}"/>
                </a:ext>
              </a:extLst>
            </p:cNvPr>
            <p:cNvCxnSpPr/>
            <p:nvPr userDrawn="1"/>
          </p:nvCxnSpPr>
          <p:spPr>
            <a:xfrm>
              <a:off x="0" y="497433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EBF7CE2A-C0A7-4C6F-88B8-E40107AE34E8}"/>
                </a:ext>
              </a:extLst>
            </p:cNvPr>
            <p:cNvCxnSpPr/>
            <p:nvPr userDrawn="1"/>
          </p:nvCxnSpPr>
          <p:spPr>
            <a:xfrm>
              <a:off x="0" y="526694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CCD7A1D0-B060-4037-BFAE-80FAF89CC35F}"/>
                </a:ext>
              </a:extLst>
            </p:cNvPr>
            <p:cNvCxnSpPr/>
            <p:nvPr userDrawn="1"/>
          </p:nvCxnSpPr>
          <p:spPr>
            <a:xfrm>
              <a:off x="0" y="555955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2A121C21-7F60-43D7-B9B4-682B9D22E24D}"/>
                </a:ext>
              </a:extLst>
            </p:cNvPr>
            <p:cNvCxnSpPr/>
            <p:nvPr userDrawn="1"/>
          </p:nvCxnSpPr>
          <p:spPr>
            <a:xfrm>
              <a:off x="0" y="585216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grpSp>
      <p:sp>
        <p:nvSpPr>
          <p:cNvPr id="3" name=".64 square" hidden="1">
            <a:extLst>
              <a:ext uri="{FF2B5EF4-FFF2-40B4-BE49-F238E27FC236}">
                <a16:creationId xmlns:a16="http://schemas.microsoft.com/office/drawing/2014/main" id="{90E0CE0A-15D7-405F-8DFA-B7F5AF47B03C}"/>
              </a:ext>
            </a:extLst>
          </p:cNvPr>
          <p:cNvSpPr/>
          <p:nvPr userDrawn="1"/>
        </p:nvSpPr>
        <p:spPr bwMode="auto">
          <a:xfrm>
            <a:off x="0" y="0"/>
            <a:ext cx="585216" cy="585216"/>
          </a:xfrm>
          <a:prstGeom prst="rect">
            <a:avLst/>
          </a:prstGeom>
          <a:solidFill>
            <a:schemeClr val="tx1">
              <a:alpha val="17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68" tIns="146295" rIns="182868" bIns="146295" numCol="1" spcCol="0" rtlCol="0" fromWordArt="0" anchor="t" anchorCtr="0" forceAA="0" compatLnSpc="1">
            <a:prstTxWarp prst="textNoShape">
              <a:avLst/>
            </a:prstTxWarp>
            <a:noAutofit/>
          </a:bodyPr>
          <a:lstStyle/>
          <a:p>
            <a:pPr algn="ctr" defTabSz="932426" fontAlgn="base">
              <a:lnSpc>
                <a:spcPct val="90000"/>
              </a:lnSpc>
              <a:spcBef>
                <a:spcPct val="0"/>
              </a:spcBef>
              <a:spcAft>
                <a:spcPct val="0"/>
              </a:spcAft>
            </a:pPr>
            <a:endParaRPr lang="en-US" sz="2400">
              <a:gradFill>
                <a:gsLst>
                  <a:gs pos="0">
                    <a:srgbClr val="FFFFFF"/>
                  </a:gs>
                  <a:gs pos="100000">
                    <a:srgbClr val="FFFFFF"/>
                  </a:gs>
                </a:gsLst>
                <a:lin ang="5400000" scaled="0"/>
              </a:gradFill>
              <a:ea typeface="Segoe UI" pitchFamily="34" charset="0"/>
              <a:cs typeface="Segoe UI" pitchFamily="34" charset="0"/>
            </a:endParaRPr>
          </a:p>
        </p:txBody>
      </p:sp>
      <p:sp>
        <p:nvSpPr>
          <p:cNvPr id="35" name=".32 square" hidden="1">
            <a:extLst>
              <a:ext uri="{FF2B5EF4-FFF2-40B4-BE49-F238E27FC236}">
                <a16:creationId xmlns:a16="http://schemas.microsoft.com/office/drawing/2014/main" id="{09835393-211C-428D-B22F-51EE7A413599}"/>
              </a:ext>
            </a:extLst>
          </p:cNvPr>
          <p:cNvSpPr/>
          <p:nvPr userDrawn="1"/>
        </p:nvSpPr>
        <p:spPr bwMode="auto">
          <a:xfrm>
            <a:off x="0" y="0"/>
            <a:ext cx="292608" cy="292608"/>
          </a:xfrm>
          <a:prstGeom prst="rect">
            <a:avLst/>
          </a:prstGeom>
          <a:solidFill>
            <a:schemeClr val="tx1">
              <a:alpha val="17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68" tIns="146295" rIns="182868" bIns="146295" numCol="1" spcCol="0" rtlCol="0" fromWordArt="0" anchor="t" anchorCtr="0" forceAA="0" compatLnSpc="1">
            <a:prstTxWarp prst="textNoShape">
              <a:avLst/>
            </a:prstTxWarp>
            <a:noAutofit/>
          </a:bodyPr>
          <a:lstStyle/>
          <a:p>
            <a:pPr algn="ctr" defTabSz="932426" fontAlgn="base">
              <a:lnSpc>
                <a:spcPct val="90000"/>
              </a:lnSpc>
              <a:spcBef>
                <a:spcPct val="0"/>
              </a:spcBef>
              <a:spcAft>
                <a:spcPct val="0"/>
              </a:spcAft>
            </a:pPr>
            <a:endParaRPr lang="en-US" sz="2400">
              <a:gradFill>
                <a:gsLst>
                  <a:gs pos="0">
                    <a:srgbClr val="FFFFFF"/>
                  </a:gs>
                  <a:gs pos="100000">
                    <a:srgbClr val="FFFFFF"/>
                  </a:gs>
                </a:gsLst>
                <a:lin ang="5400000" scaled="0"/>
              </a:gradFill>
              <a:ea typeface="Segoe UI" pitchFamily="34" charset="0"/>
              <a:cs typeface="Segoe UI" pitchFamily="34" charset="0"/>
            </a:endParaRPr>
          </a:p>
        </p:txBody>
      </p:sp>
    </p:spTree>
    <p:extLst>
      <p:ext uri="{BB962C8B-B14F-4D97-AF65-F5344CB8AC3E}">
        <p14:creationId xmlns:p14="http://schemas.microsoft.com/office/powerpoint/2010/main" val="2850678662"/>
      </p:ext>
    </p:extLst>
  </p:cSld>
  <p:clrMap bg1="lt1" tx1="dk1" bg2="lt2" tx2="dk2" accent1="accent1" accent2="accent2" accent3="accent3" accent4="accent4" accent5="accent5" accent6="accent6" hlink="hlink" folHlink="folHlink"/>
  <p:sldLayoutIdLst>
    <p:sldLayoutId id="2147485010" r:id="rId1"/>
  </p:sldLayoutIdLst>
  <p:transition>
    <p:fade/>
  </p:transition>
  <p:hf sldNum="0" hdr="0" ftr="0" dt="0"/>
  <p:txStyles>
    <p:titleStyle>
      <a:lvl1pPr algn="l" defTabSz="932696" rtl="0" eaLnBrk="1" latinLnBrk="0" hangingPunct="1">
        <a:lnSpc>
          <a:spcPct val="100000"/>
        </a:lnSpc>
        <a:spcBef>
          <a:spcPct val="0"/>
        </a:spcBef>
        <a:buNone/>
        <a:defRPr lang="en-US" sz="3600" b="1" kern="1200" cap="none" spc="-50" baseline="0" dirty="0" smtClean="0">
          <a:ln w="3175">
            <a:noFill/>
          </a:ln>
          <a:gradFill>
            <a:gsLst>
              <a:gs pos="1250">
                <a:schemeClr val="tx1"/>
              </a:gs>
              <a:gs pos="100000">
                <a:schemeClr val="tx1"/>
              </a:gs>
            </a:gsLst>
            <a:lin ang="5400000" scaled="0"/>
          </a:gradFill>
          <a:effectLst/>
          <a:latin typeface="+mj-lt"/>
          <a:ea typeface="+mn-ea"/>
          <a:cs typeface="Segoe UI" pitchFamily="34" charset="0"/>
        </a:defRPr>
      </a:lvl1pPr>
    </p:titleStyle>
    <p:bodyStyle>
      <a:lvl1pPr marL="228589" marR="0" indent="-228589" algn="l" defTabSz="932696"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gradFill>
            <a:gsLst>
              <a:gs pos="1250">
                <a:schemeClr val="tx1"/>
              </a:gs>
              <a:gs pos="100000">
                <a:schemeClr val="tx1"/>
              </a:gs>
            </a:gsLst>
            <a:lin ang="5400000" scaled="0"/>
          </a:gradFill>
          <a:latin typeface="Segoe UI Semilight" panose="020B0402040204020203" pitchFamily="34" charset="0"/>
          <a:ea typeface="+mn-ea"/>
          <a:cs typeface="Segoe UI Semilight" panose="020B0402040204020203" pitchFamily="34" charset="0"/>
        </a:defRPr>
      </a:lvl1pPr>
      <a:lvl2pPr marL="457177" marR="0" indent="-228589" algn="l" defTabSz="932696"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gradFill>
            <a:gsLst>
              <a:gs pos="1250">
                <a:schemeClr val="tx1"/>
              </a:gs>
              <a:gs pos="100000">
                <a:schemeClr val="tx1"/>
              </a:gs>
            </a:gsLst>
            <a:lin ang="5400000" scaled="0"/>
          </a:gradFill>
          <a:latin typeface="+mn-lt"/>
          <a:ea typeface="+mn-ea"/>
          <a:cs typeface="+mn-cs"/>
        </a:defRPr>
      </a:lvl2pPr>
      <a:lvl3pPr marL="657192" marR="0" indent="-200015" algn="l" defTabSz="932696"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gradFill>
            <a:gsLst>
              <a:gs pos="1250">
                <a:schemeClr val="tx1"/>
              </a:gs>
              <a:gs pos="100000">
                <a:schemeClr val="tx1"/>
              </a:gs>
            </a:gsLst>
            <a:lin ang="5400000" scaled="0"/>
          </a:gradFill>
          <a:latin typeface="+mn-lt"/>
          <a:ea typeface="+mn-ea"/>
          <a:cs typeface="+mn-cs"/>
        </a:defRPr>
      </a:lvl3pPr>
      <a:lvl4pPr marL="842921" marR="0" indent="-180966" algn="l" defTabSz="932696"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gradFill>
            <a:gsLst>
              <a:gs pos="1250">
                <a:schemeClr val="tx1"/>
              </a:gs>
              <a:gs pos="100000">
                <a:schemeClr val="tx1"/>
              </a:gs>
            </a:gsLst>
            <a:lin ang="5400000" scaled="0"/>
          </a:gradFill>
          <a:latin typeface="+mn-lt"/>
          <a:ea typeface="+mn-ea"/>
          <a:cs typeface="+mn-cs"/>
        </a:defRPr>
      </a:lvl4pPr>
      <a:lvl5pPr marL="1023887" marR="0" indent="-168267" algn="l" defTabSz="932696"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gradFill>
            <a:gsLst>
              <a:gs pos="1250">
                <a:schemeClr val="tx1"/>
              </a:gs>
              <a:gs pos="100000">
                <a:schemeClr val="tx1"/>
              </a:gs>
            </a:gsLst>
            <a:lin ang="5400000" scaled="0"/>
          </a:gradFill>
          <a:latin typeface="+mn-lt"/>
          <a:ea typeface="+mn-ea"/>
          <a:cs typeface="+mn-cs"/>
        </a:defRPr>
      </a:lvl5pPr>
      <a:lvl6pPr marL="2564912" indent="-233175" algn="l" defTabSz="932696"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261" indent="-233175" algn="l" defTabSz="932696"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608" indent="-233175" algn="l" defTabSz="932696"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3957" indent="-233175" algn="l" defTabSz="932696"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32696" rtl="0" eaLnBrk="1" latinLnBrk="0" hangingPunct="1">
        <a:defRPr sz="1800" kern="1200">
          <a:solidFill>
            <a:schemeClr val="tx1"/>
          </a:solidFill>
          <a:latin typeface="+mn-lt"/>
          <a:ea typeface="+mn-ea"/>
          <a:cs typeface="+mn-cs"/>
        </a:defRPr>
      </a:lvl1pPr>
      <a:lvl2pPr marL="466348" algn="l" defTabSz="932696" rtl="0" eaLnBrk="1" latinLnBrk="0" hangingPunct="1">
        <a:defRPr sz="1800" kern="1200">
          <a:solidFill>
            <a:schemeClr val="tx1"/>
          </a:solidFill>
          <a:latin typeface="+mn-lt"/>
          <a:ea typeface="+mn-ea"/>
          <a:cs typeface="+mn-cs"/>
        </a:defRPr>
      </a:lvl2pPr>
      <a:lvl3pPr marL="932696" algn="l" defTabSz="932696" rtl="0" eaLnBrk="1" latinLnBrk="0" hangingPunct="1">
        <a:defRPr sz="1800" kern="1200">
          <a:solidFill>
            <a:schemeClr val="tx1"/>
          </a:solidFill>
          <a:latin typeface="+mn-lt"/>
          <a:ea typeface="+mn-ea"/>
          <a:cs typeface="+mn-cs"/>
        </a:defRPr>
      </a:lvl3pPr>
      <a:lvl4pPr marL="1399043" algn="l" defTabSz="932696" rtl="0" eaLnBrk="1" latinLnBrk="0" hangingPunct="1">
        <a:defRPr sz="1800" kern="1200">
          <a:solidFill>
            <a:schemeClr val="tx1"/>
          </a:solidFill>
          <a:latin typeface="+mn-lt"/>
          <a:ea typeface="+mn-ea"/>
          <a:cs typeface="+mn-cs"/>
        </a:defRPr>
      </a:lvl4pPr>
      <a:lvl5pPr marL="1865391" algn="l" defTabSz="932696" rtl="0" eaLnBrk="1" latinLnBrk="0" hangingPunct="1">
        <a:defRPr sz="1800" kern="1200">
          <a:solidFill>
            <a:schemeClr val="tx1"/>
          </a:solidFill>
          <a:latin typeface="+mn-lt"/>
          <a:ea typeface="+mn-ea"/>
          <a:cs typeface="+mn-cs"/>
        </a:defRPr>
      </a:lvl5pPr>
      <a:lvl6pPr marL="2331740" algn="l" defTabSz="932696" rtl="0" eaLnBrk="1" latinLnBrk="0" hangingPunct="1">
        <a:defRPr sz="1800" kern="1200">
          <a:solidFill>
            <a:schemeClr val="tx1"/>
          </a:solidFill>
          <a:latin typeface="+mn-lt"/>
          <a:ea typeface="+mn-ea"/>
          <a:cs typeface="+mn-cs"/>
        </a:defRPr>
      </a:lvl6pPr>
      <a:lvl7pPr marL="2798086" algn="l" defTabSz="932696" rtl="0" eaLnBrk="1" latinLnBrk="0" hangingPunct="1">
        <a:defRPr sz="1800" kern="1200">
          <a:solidFill>
            <a:schemeClr val="tx1"/>
          </a:solidFill>
          <a:latin typeface="+mn-lt"/>
          <a:ea typeface="+mn-ea"/>
          <a:cs typeface="+mn-cs"/>
        </a:defRPr>
      </a:lvl7pPr>
      <a:lvl8pPr marL="3264434" algn="l" defTabSz="932696" rtl="0" eaLnBrk="1" latinLnBrk="0" hangingPunct="1">
        <a:defRPr sz="1800" kern="1200">
          <a:solidFill>
            <a:schemeClr val="tx1"/>
          </a:solidFill>
          <a:latin typeface="+mn-lt"/>
          <a:ea typeface="+mn-ea"/>
          <a:cs typeface="+mn-cs"/>
        </a:defRPr>
      </a:lvl8pPr>
      <a:lvl9pPr marL="3730783" algn="l" defTabSz="932696"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pos="368">
          <p15:clr>
            <a:srgbClr val="C35EA4"/>
          </p15:clr>
        </p15:guide>
        <p15:guide id="2" pos="7313">
          <p15:clr>
            <a:srgbClr val="C35EA4"/>
          </p15:clr>
        </p15:guide>
        <p15:guide id="3" orient="horz" pos="369">
          <p15:clr>
            <a:srgbClr val="C35EA4"/>
          </p15:clr>
        </p15:guide>
        <p15:guide id="4" orient="horz" pos="3949">
          <p15:clr>
            <a:srgbClr val="C35EA4"/>
          </p15:clr>
        </p15:guide>
        <p15:guide id="5" orient="horz" pos="184">
          <p15:clr>
            <a:srgbClr val="A4A3A4"/>
          </p15:clr>
        </p15:guide>
        <p15:guide id="6" pos="185">
          <p15:clr>
            <a:srgbClr val="A4A3A4"/>
          </p15:clr>
        </p15:guide>
        <p15:guide id="7" orient="horz" pos="4135">
          <p15:clr>
            <a:srgbClr val="A4A3A4"/>
          </p15:clr>
        </p15:guide>
        <p15:guide id="8" pos="7495">
          <p15:clr>
            <a:srgbClr val="A4A3A4"/>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69240" y="289511"/>
            <a:ext cx="11655840" cy="899665"/>
          </a:xfrm>
          <a:prstGeom prst="rect">
            <a:avLst/>
          </a:prstGeom>
        </p:spPr>
        <p:txBody>
          <a:bodyPr vert="horz" wrap="square" lIns="146304" tIns="91440" rIns="146304" bIns="91440" rtlCol="0" anchor="t">
            <a:noAutofit/>
          </a:bodyPr>
          <a:lstStyle/>
          <a:p>
            <a:r>
              <a:rPr lang="en-US"/>
              <a:t>Click to edit Master title style</a:t>
            </a:r>
            <a:endParaRPr lang="en-US" dirty="0"/>
          </a:p>
        </p:txBody>
      </p:sp>
      <p:sp>
        <p:nvSpPr>
          <p:cNvPr id="4" name="Text Placeholder 3"/>
          <p:cNvSpPr>
            <a:spLocks noGrp="1"/>
          </p:cNvSpPr>
          <p:nvPr>
            <p:ph type="body" idx="1"/>
          </p:nvPr>
        </p:nvSpPr>
        <p:spPr>
          <a:xfrm>
            <a:off x="269241" y="1189178"/>
            <a:ext cx="11653520" cy="2266583"/>
          </a:xfrm>
          <a:prstGeom prst="rect">
            <a:avLst/>
          </a:prstGeom>
        </p:spPr>
        <p:txBody>
          <a:bodyPr vert="horz" wrap="square" lIns="146304" tIns="91440" rIns="146304" bIns="91440" rtlCol="0">
            <a:sp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5" name="Picture 4"/>
          <p:cNvPicPr>
            <a:picLocks noChangeAspect="1"/>
          </p:cNvPicPr>
          <p:nvPr userDrawn="1"/>
        </p:nvPicPr>
        <p:blipFill>
          <a:blip r:embed="rId5"/>
          <a:stretch>
            <a:fillRect/>
          </a:stretch>
        </p:blipFill>
        <p:spPr>
          <a:xfrm rot="5400000">
            <a:off x="9187079" y="3012391"/>
            <a:ext cx="6858623" cy="833218"/>
          </a:xfrm>
          <a:prstGeom prst="rect">
            <a:avLst/>
          </a:prstGeom>
        </p:spPr>
      </p:pic>
    </p:spTree>
    <p:extLst>
      <p:ext uri="{BB962C8B-B14F-4D97-AF65-F5344CB8AC3E}">
        <p14:creationId xmlns:p14="http://schemas.microsoft.com/office/powerpoint/2010/main" val="4098933478"/>
      </p:ext>
    </p:extLst>
  </p:cSld>
  <p:clrMap bg1="lt1" tx1="dk1" bg2="lt2" tx2="dk2" accent1="accent1" accent2="accent2" accent3="accent3" accent4="accent4" accent5="accent5" accent6="accent6" hlink="hlink" folHlink="folHlink"/>
  <p:sldLayoutIdLst>
    <p:sldLayoutId id="2147485032" r:id="rId1"/>
    <p:sldLayoutId id="2147485039" r:id="rId2"/>
    <p:sldLayoutId id="2147485047" r:id="rId3"/>
  </p:sldLayoutIdLst>
  <p:transition>
    <p:fade/>
  </p:transition>
  <p:txStyles>
    <p:titleStyle>
      <a:lvl1pPr algn="l" defTabSz="914367" rtl="0" eaLnBrk="1" latinLnBrk="0" hangingPunct="1">
        <a:lnSpc>
          <a:spcPct val="90000"/>
        </a:lnSpc>
        <a:spcBef>
          <a:spcPct val="0"/>
        </a:spcBef>
        <a:buNone/>
        <a:defRPr lang="en-US" sz="4706" b="0" kern="1200" cap="none" spc="-100" baseline="0" dirty="0" smtClean="0">
          <a:ln w="3175">
            <a:noFill/>
          </a:ln>
          <a:gradFill>
            <a:gsLst>
              <a:gs pos="1250">
                <a:schemeClr val="tx1"/>
              </a:gs>
              <a:gs pos="100000">
                <a:schemeClr val="tx1"/>
              </a:gs>
            </a:gsLst>
            <a:lin ang="5400000" scaled="0"/>
          </a:gradFill>
          <a:effectLst/>
          <a:latin typeface="+mj-lt"/>
          <a:ea typeface="+mn-ea"/>
          <a:cs typeface="Segoe UI" pitchFamily="34" charset="0"/>
        </a:defRPr>
      </a:lvl1pPr>
    </p:titleStyle>
    <p:bodyStyle>
      <a:lvl1pPr marL="224097" marR="0" indent="-224097" algn="l" defTabSz="914367" rtl="0" eaLnBrk="1" fontAlgn="auto" latinLnBrk="0" hangingPunct="1">
        <a:lnSpc>
          <a:spcPct val="90000"/>
        </a:lnSpc>
        <a:spcBef>
          <a:spcPct val="20000"/>
        </a:spcBef>
        <a:spcAft>
          <a:spcPts val="0"/>
        </a:spcAft>
        <a:buClrTx/>
        <a:buSzPct val="90000"/>
        <a:buFont typeface="Wingdings" panose="05000000000000000000" pitchFamily="2" charset="2"/>
        <a:buChar char=""/>
        <a:tabLst/>
        <a:defRPr sz="3529" kern="1200" spc="0" baseline="0">
          <a:gradFill>
            <a:gsLst>
              <a:gs pos="1250">
                <a:schemeClr val="tx1"/>
              </a:gs>
              <a:gs pos="100000">
                <a:schemeClr val="tx1"/>
              </a:gs>
            </a:gsLst>
            <a:lin ang="5400000" scaled="0"/>
          </a:gradFill>
          <a:latin typeface="+mj-lt"/>
          <a:ea typeface="+mn-ea"/>
          <a:cs typeface="+mn-cs"/>
        </a:defRPr>
      </a:lvl1pPr>
      <a:lvl2pPr marL="448193" marR="0" indent="-224097" algn="l" defTabSz="914367" rtl="0" eaLnBrk="1" fontAlgn="auto" latinLnBrk="0" hangingPunct="1">
        <a:lnSpc>
          <a:spcPct val="90000"/>
        </a:lnSpc>
        <a:spcBef>
          <a:spcPct val="20000"/>
        </a:spcBef>
        <a:spcAft>
          <a:spcPts val="0"/>
        </a:spcAft>
        <a:buClrTx/>
        <a:buSzPct val="90000"/>
        <a:buFont typeface="Wingdings" panose="05000000000000000000" pitchFamily="2" charset="2"/>
        <a:buChar char=""/>
        <a:tabLst/>
        <a:defRPr sz="2745" kern="1200" spc="0" baseline="0">
          <a:gradFill>
            <a:gsLst>
              <a:gs pos="1250">
                <a:schemeClr val="tx1"/>
              </a:gs>
              <a:gs pos="100000">
                <a:schemeClr val="tx1"/>
              </a:gs>
            </a:gsLst>
            <a:lin ang="5400000" scaled="0"/>
          </a:gradFill>
          <a:latin typeface="+mn-lt"/>
          <a:ea typeface="+mn-ea"/>
          <a:cs typeface="+mn-cs"/>
        </a:defRPr>
      </a:lvl2pPr>
      <a:lvl3pPr marL="672290" marR="0" indent="-224097" algn="l" defTabSz="914367" rtl="0" eaLnBrk="1" fontAlgn="auto" latinLnBrk="0" hangingPunct="1">
        <a:lnSpc>
          <a:spcPct val="90000"/>
        </a:lnSpc>
        <a:spcBef>
          <a:spcPct val="20000"/>
        </a:spcBef>
        <a:spcAft>
          <a:spcPts val="0"/>
        </a:spcAft>
        <a:buClrTx/>
        <a:buSzPct val="90000"/>
        <a:buFont typeface="Wingdings" panose="05000000000000000000" pitchFamily="2" charset="2"/>
        <a:buChar char=""/>
        <a:tabLst/>
        <a:defRPr sz="2353" kern="1200" spc="0" baseline="0">
          <a:gradFill>
            <a:gsLst>
              <a:gs pos="1250">
                <a:schemeClr val="tx1"/>
              </a:gs>
              <a:gs pos="100000">
                <a:schemeClr val="tx1"/>
              </a:gs>
            </a:gsLst>
            <a:lin ang="5400000" scaled="0"/>
          </a:gradFill>
          <a:latin typeface="+mn-lt"/>
          <a:ea typeface="+mn-ea"/>
          <a:cs typeface="+mn-cs"/>
        </a:defRPr>
      </a:lvl3pPr>
      <a:lvl4pPr marL="896387" marR="0" indent="-224097" algn="l" defTabSz="914367" rtl="0" eaLnBrk="1" fontAlgn="auto" latinLnBrk="0" hangingPunct="1">
        <a:lnSpc>
          <a:spcPct val="90000"/>
        </a:lnSpc>
        <a:spcBef>
          <a:spcPct val="20000"/>
        </a:spcBef>
        <a:spcAft>
          <a:spcPts val="0"/>
        </a:spcAft>
        <a:buClrTx/>
        <a:buSzPct val="90000"/>
        <a:buFont typeface="Wingdings" panose="05000000000000000000" pitchFamily="2" charset="2"/>
        <a:buChar char=""/>
        <a:tabLst/>
        <a:defRPr sz="2157" kern="1200" spc="0" baseline="0">
          <a:gradFill>
            <a:gsLst>
              <a:gs pos="1250">
                <a:schemeClr val="tx1"/>
              </a:gs>
              <a:gs pos="100000">
                <a:schemeClr val="tx1"/>
              </a:gs>
            </a:gsLst>
            <a:lin ang="5400000" scaled="0"/>
          </a:gradFill>
          <a:latin typeface="+mn-lt"/>
          <a:ea typeface="+mn-ea"/>
          <a:cs typeface="+mn-cs"/>
        </a:defRPr>
      </a:lvl4pPr>
      <a:lvl5pPr marL="1120483" marR="0" indent="-224097" algn="l" defTabSz="914367" rtl="0" eaLnBrk="1" fontAlgn="auto" latinLnBrk="0" hangingPunct="1">
        <a:lnSpc>
          <a:spcPct val="90000"/>
        </a:lnSpc>
        <a:spcBef>
          <a:spcPct val="20000"/>
        </a:spcBef>
        <a:spcAft>
          <a:spcPts val="0"/>
        </a:spcAft>
        <a:buClrTx/>
        <a:buSzPct val="90000"/>
        <a:buFont typeface="Wingdings" panose="05000000000000000000" pitchFamily="2" charset="2"/>
        <a:buChar char=""/>
        <a:tabLst/>
        <a:defRPr sz="2157" kern="1200" spc="0" baseline="0">
          <a:gradFill>
            <a:gsLst>
              <a:gs pos="1250">
                <a:schemeClr val="tx1"/>
              </a:gs>
              <a:gs pos="100000">
                <a:schemeClr val="tx1"/>
              </a:gs>
            </a:gsLst>
            <a:lin ang="5400000" scaled="0"/>
          </a:gradFill>
          <a:latin typeface="+mn-lt"/>
          <a:ea typeface="+mn-ea"/>
          <a:cs typeface="+mn-cs"/>
        </a:defRPr>
      </a:lvl5pPr>
      <a:lvl6pPr marL="2514509"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6pPr>
      <a:lvl7pPr marL="2971693"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7pPr>
      <a:lvl8pPr marL="3428877"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8pPr>
      <a:lvl9pPr marL="3886061"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9pPr>
    </p:bodyStyle>
    <p:otherStyle>
      <a:defPPr>
        <a:defRPr lang="en-US"/>
      </a:defPPr>
      <a:lvl1pPr marL="0" algn="l" defTabSz="914367" rtl="0" eaLnBrk="1" latinLnBrk="0" hangingPunct="1">
        <a:defRPr sz="1765" kern="1200">
          <a:solidFill>
            <a:schemeClr val="tx1"/>
          </a:solidFill>
          <a:latin typeface="+mn-lt"/>
          <a:ea typeface="+mn-ea"/>
          <a:cs typeface="+mn-cs"/>
        </a:defRPr>
      </a:lvl1pPr>
      <a:lvl2pPr marL="457184" algn="l" defTabSz="914367" rtl="0" eaLnBrk="1" latinLnBrk="0" hangingPunct="1">
        <a:defRPr sz="1765" kern="1200">
          <a:solidFill>
            <a:schemeClr val="tx1"/>
          </a:solidFill>
          <a:latin typeface="+mn-lt"/>
          <a:ea typeface="+mn-ea"/>
          <a:cs typeface="+mn-cs"/>
        </a:defRPr>
      </a:lvl2pPr>
      <a:lvl3pPr marL="914367" algn="l" defTabSz="914367" rtl="0" eaLnBrk="1" latinLnBrk="0" hangingPunct="1">
        <a:defRPr sz="1765" kern="1200">
          <a:solidFill>
            <a:schemeClr val="tx1"/>
          </a:solidFill>
          <a:latin typeface="+mn-lt"/>
          <a:ea typeface="+mn-ea"/>
          <a:cs typeface="+mn-cs"/>
        </a:defRPr>
      </a:lvl3pPr>
      <a:lvl4pPr marL="1371551" algn="l" defTabSz="914367" rtl="0" eaLnBrk="1" latinLnBrk="0" hangingPunct="1">
        <a:defRPr sz="1765" kern="1200">
          <a:solidFill>
            <a:schemeClr val="tx1"/>
          </a:solidFill>
          <a:latin typeface="+mn-lt"/>
          <a:ea typeface="+mn-ea"/>
          <a:cs typeface="+mn-cs"/>
        </a:defRPr>
      </a:lvl4pPr>
      <a:lvl5pPr marL="1828734" algn="l" defTabSz="914367" rtl="0" eaLnBrk="1" latinLnBrk="0" hangingPunct="1">
        <a:defRPr sz="1765" kern="1200">
          <a:solidFill>
            <a:schemeClr val="tx1"/>
          </a:solidFill>
          <a:latin typeface="+mn-lt"/>
          <a:ea typeface="+mn-ea"/>
          <a:cs typeface="+mn-cs"/>
        </a:defRPr>
      </a:lvl5pPr>
      <a:lvl6pPr marL="2285919" algn="l" defTabSz="914367" rtl="0" eaLnBrk="1" latinLnBrk="0" hangingPunct="1">
        <a:defRPr sz="1765" kern="1200">
          <a:solidFill>
            <a:schemeClr val="tx1"/>
          </a:solidFill>
          <a:latin typeface="+mn-lt"/>
          <a:ea typeface="+mn-ea"/>
          <a:cs typeface="+mn-cs"/>
        </a:defRPr>
      </a:lvl6pPr>
      <a:lvl7pPr marL="2743101" algn="l" defTabSz="914367" rtl="0" eaLnBrk="1" latinLnBrk="0" hangingPunct="1">
        <a:defRPr sz="1765" kern="1200">
          <a:solidFill>
            <a:schemeClr val="tx1"/>
          </a:solidFill>
          <a:latin typeface="+mn-lt"/>
          <a:ea typeface="+mn-ea"/>
          <a:cs typeface="+mn-cs"/>
        </a:defRPr>
      </a:lvl7pPr>
      <a:lvl8pPr marL="3200285" algn="l" defTabSz="914367" rtl="0" eaLnBrk="1" latinLnBrk="0" hangingPunct="1">
        <a:defRPr sz="1765" kern="1200">
          <a:solidFill>
            <a:schemeClr val="tx1"/>
          </a:solidFill>
          <a:latin typeface="+mn-lt"/>
          <a:ea typeface="+mn-ea"/>
          <a:cs typeface="+mn-cs"/>
        </a:defRPr>
      </a:lvl8pPr>
      <a:lvl9pPr marL="3657469" algn="l" defTabSz="914367" rtl="0" eaLnBrk="1" latinLnBrk="0" hangingPunct="1">
        <a:defRPr sz="1765"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187">
          <p15:clr>
            <a:srgbClr val="5ACBF0"/>
          </p15:clr>
        </p15:guide>
        <p15:guide id="2" pos="173">
          <p15:clr>
            <a:srgbClr val="5ACBF0"/>
          </p15:clr>
        </p15:guide>
        <p15:guide id="3" pos="749">
          <p15:clr>
            <a:srgbClr val="5ACBF0"/>
          </p15:clr>
        </p15:guide>
        <p15:guide id="4" pos="1325">
          <p15:clr>
            <a:srgbClr val="5ACBF0"/>
          </p15:clr>
        </p15:guide>
        <p15:guide id="5" pos="1901">
          <p15:clr>
            <a:srgbClr val="5ACBF0"/>
          </p15:clr>
        </p15:guide>
        <p15:guide id="6" pos="2477">
          <p15:clr>
            <a:srgbClr val="5ACBF0"/>
          </p15:clr>
        </p15:guide>
        <p15:guide id="7" pos="3053">
          <p15:clr>
            <a:srgbClr val="5ACBF0"/>
          </p15:clr>
        </p15:guide>
        <p15:guide id="8" pos="3629">
          <p15:clr>
            <a:srgbClr val="5ACBF0"/>
          </p15:clr>
        </p15:guide>
        <p15:guide id="9" pos="4205">
          <p15:clr>
            <a:srgbClr val="5ACBF0"/>
          </p15:clr>
        </p15:guide>
        <p15:guide id="10" pos="4781">
          <p15:clr>
            <a:srgbClr val="5ACBF0"/>
          </p15:clr>
        </p15:guide>
        <p15:guide id="11" pos="5357">
          <p15:clr>
            <a:srgbClr val="5ACBF0"/>
          </p15:clr>
        </p15:guide>
        <p15:guide id="12" pos="5933">
          <p15:clr>
            <a:srgbClr val="5ACBF0"/>
          </p15:clr>
        </p15:guide>
        <p15:guide id="13" pos="6509">
          <p15:clr>
            <a:srgbClr val="5ACBF0"/>
          </p15:clr>
        </p15:guide>
        <p15:guide id="14" pos="7085">
          <p15:clr>
            <a:srgbClr val="5ACBF0"/>
          </p15:clr>
        </p15:guide>
        <p15:guide id="15" pos="7661">
          <p15:clr>
            <a:srgbClr val="5ACBF0"/>
          </p15:clr>
        </p15:guide>
        <p15:guide id="16" pos="288">
          <p15:clr>
            <a:srgbClr val="C35EA4"/>
          </p15:clr>
        </p15:guide>
        <p15:guide id="17" pos="7546">
          <p15:clr>
            <a:srgbClr val="C35EA4"/>
          </p15:clr>
        </p15:guide>
        <p15:guide id="18" orient="horz" pos="763">
          <p15:clr>
            <a:srgbClr val="5ACBF0"/>
          </p15:clr>
        </p15:guide>
        <p15:guide id="19" orient="horz" pos="1339">
          <p15:clr>
            <a:srgbClr val="5ACBF0"/>
          </p15:clr>
        </p15:guide>
        <p15:guide id="20" orient="horz" pos="1915">
          <p15:clr>
            <a:srgbClr val="5ACBF0"/>
          </p15:clr>
        </p15:guide>
        <p15:guide id="21" orient="horz" pos="2491">
          <p15:clr>
            <a:srgbClr val="5ACBF0"/>
          </p15:clr>
        </p15:guide>
        <p15:guide id="22" orient="horz" pos="3067">
          <p15:clr>
            <a:srgbClr val="5ACBF0"/>
          </p15:clr>
        </p15:guide>
        <p15:guide id="23" orient="horz" pos="3643">
          <p15:clr>
            <a:srgbClr val="5ACBF0"/>
          </p15:clr>
        </p15:guide>
        <p15:guide id="24" orient="horz" pos="4219">
          <p15:clr>
            <a:srgbClr val="5ACBF0"/>
          </p15:clr>
        </p15:guide>
        <p15:guide id="25" orient="horz" pos="302">
          <p15:clr>
            <a:srgbClr val="C35EA4"/>
          </p15:clr>
        </p15:guide>
        <p15:guide id="26" orient="horz" pos="4104">
          <p15:clr>
            <a:srgbClr val="C35EA4"/>
          </p15:clr>
        </p15:guide>
      </p15:sldGuideLst>
    </p:ext>
  </p:extLst>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69240" y="289511"/>
            <a:ext cx="11655840" cy="899665"/>
          </a:xfrm>
          <a:prstGeom prst="rect">
            <a:avLst/>
          </a:prstGeom>
        </p:spPr>
        <p:txBody>
          <a:bodyPr vert="horz" wrap="square" lIns="146304" tIns="91440" rIns="146304" bIns="91440" rtlCol="0" anchor="t">
            <a:noAutofit/>
          </a:bodyPr>
          <a:lstStyle/>
          <a:p>
            <a:r>
              <a:rPr lang="en-US"/>
              <a:t>Click to edit Master title style</a:t>
            </a:r>
            <a:endParaRPr lang="en-US" dirty="0"/>
          </a:p>
        </p:txBody>
      </p:sp>
      <p:sp>
        <p:nvSpPr>
          <p:cNvPr id="4" name="Text Placeholder 3"/>
          <p:cNvSpPr>
            <a:spLocks noGrp="1"/>
          </p:cNvSpPr>
          <p:nvPr>
            <p:ph type="body" idx="1"/>
          </p:nvPr>
        </p:nvSpPr>
        <p:spPr>
          <a:xfrm>
            <a:off x="269241" y="1189178"/>
            <a:ext cx="11653520" cy="2055306"/>
          </a:xfrm>
          <a:prstGeom prst="rect">
            <a:avLst/>
          </a:prstGeom>
        </p:spPr>
        <p:txBody>
          <a:bodyPr vert="horz" wrap="square" lIns="146304" tIns="91440" rIns="146304" bIns="91440" rtlCol="0">
            <a:sp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3" name="Group 2"/>
          <p:cNvGrpSpPr/>
          <p:nvPr userDrawn="1"/>
        </p:nvGrpSpPr>
        <p:grpSpPr>
          <a:xfrm>
            <a:off x="12370901" y="-217"/>
            <a:ext cx="935541" cy="5654618"/>
            <a:chOff x="12618967" y="-221"/>
            <a:chExt cx="954301" cy="5767186"/>
          </a:xfrm>
        </p:grpSpPr>
        <p:grpSp>
          <p:nvGrpSpPr>
            <p:cNvPr id="18" name="Group 17"/>
            <p:cNvGrpSpPr/>
            <p:nvPr userDrawn="1"/>
          </p:nvGrpSpPr>
          <p:grpSpPr>
            <a:xfrm>
              <a:off x="12618967" y="-221"/>
              <a:ext cx="954301" cy="5716011"/>
              <a:chOff x="12618967" y="-221"/>
              <a:chExt cx="954301" cy="5716011"/>
            </a:xfrm>
          </p:grpSpPr>
          <p:grpSp>
            <p:nvGrpSpPr>
              <p:cNvPr id="26" name="Group 25"/>
              <p:cNvGrpSpPr/>
              <p:nvPr userDrawn="1"/>
            </p:nvGrpSpPr>
            <p:grpSpPr>
              <a:xfrm rot="5400000">
                <a:off x="11580864" y="1044098"/>
                <a:ext cx="2705442" cy="629236"/>
                <a:chOff x="1584344" y="4543426"/>
                <a:chExt cx="2705442" cy="629236"/>
              </a:xfrm>
            </p:grpSpPr>
            <p:sp>
              <p:nvSpPr>
                <p:cNvPr id="37" name="Rectangle 36"/>
                <p:cNvSpPr/>
                <p:nvPr userDrawn="1"/>
              </p:nvSpPr>
              <p:spPr bwMode="auto">
                <a:xfrm>
                  <a:off x="1586734" y="4543428"/>
                  <a:ext cx="869930" cy="289766"/>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5720" tIns="45720" rIns="0" bIns="0" numCol="1" spcCol="0" rtlCol="0" fromWordArt="0" anchor="t" anchorCtr="0" forceAA="0" compatLnSpc="1">
                  <a:prstTxWarp prst="textNoShape">
                    <a:avLst/>
                  </a:prstTxWarp>
                  <a:noAutofit/>
                </a:bodyPr>
                <a:lstStyle/>
                <a:p>
                  <a:pPr defTabSz="914103" fontAlgn="base">
                    <a:spcBef>
                      <a:spcPct val="0"/>
                    </a:spcBef>
                    <a:spcAft>
                      <a:spcPct val="0"/>
                    </a:spcAft>
                  </a:pPr>
                  <a:r>
                    <a:rPr lang="en-US" sz="490" b="1" dirty="0">
                      <a:gradFill>
                        <a:gsLst>
                          <a:gs pos="0">
                            <a:srgbClr val="FFFFFF"/>
                          </a:gs>
                          <a:gs pos="100000">
                            <a:srgbClr val="FFFFFF"/>
                          </a:gs>
                        </a:gsLst>
                        <a:lin ang="5400000" scaled="0"/>
                      </a:gradFill>
                      <a:ea typeface="Segoe UI" pitchFamily="34" charset="0"/>
                      <a:cs typeface="Segoe UI" pitchFamily="34" charset="0"/>
                    </a:rPr>
                    <a:t>Orange</a:t>
                  </a:r>
                </a:p>
                <a:p>
                  <a:pPr defTabSz="914103" fontAlgn="base">
                    <a:spcBef>
                      <a:spcPct val="0"/>
                    </a:spcBef>
                    <a:spcAft>
                      <a:spcPct val="0"/>
                    </a:spcAft>
                  </a:pPr>
                  <a:r>
                    <a:rPr lang="en-US" sz="490" dirty="0">
                      <a:gradFill>
                        <a:gsLst>
                          <a:gs pos="0">
                            <a:srgbClr val="FFFFFF"/>
                          </a:gs>
                          <a:gs pos="100000">
                            <a:srgbClr val="FFFFFF"/>
                          </a:gs>
                        </a:gsLst>
                        <a:lin ang="5400000" scaled="0"/>
                      </a:gradFill>
                      <a:ea typeface="Segoe UI" pitchFamily="34" charset="0"/>
                      <a:cs typeface="Segoe UI" pitchFamily="34" charset="0"/>
                    </a:rPr>
                    <a:t>R:216 G:59 B:1</a:t>
                  </a:r>
                </a:p>
              </p:txBody>
            </p:sp>
            <p:sp>
              <p:nvSpPr>
                <p:cNvPr id="41" name="Rectangle 40"/>
                <p:cNvSpPr/>
                <p:nvPr userDrawn="1"/>
              </p:nvSpPr>
              <p:spPr bwMode="auto">
                <a:xfrm>
                  <a:off x="2505456" y="4543427"/>
                  <a:ext cx="869930" cy="289766"/>
                </a:xfrm>
                <a:prstGeom prst="rect">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5720" tIns="45720" rIns="0" bIns="0" numCol="1" spcCol="0" rtlCol="0" fromWordArt="0" anchor="t" anchorCtr="0" forceAA="0" compatLnSpc="1">
                  <a:prstTxWarp prst="textNoShape">
                    <a:avLst/>
                  </a:prstTxWarp>
                  <a:noAutofit/>
                </a:bodyPr>
                <a:lstStyle/>
                <a:p>
                  <a:pPr defTabSz="914103" fontAlgn="base">
                    <a:spcBef>
                      <a:spcPct val="0"/>
                    </a:spcBef>
                    <a:spcAft>
                      <a:spcPct val="0"/>
                    </a:spcAft>
                  </a:pPr>
                  <a:r>
                    <a:rPr lang="en-US" sz="490" b="1" dirty="0">
                      <a:gradFill>
                        <a:gsLst>
                          <a:gs pos="0">
                            <a:srgbClr val="FFFFFF"/>
                          </a:gs>
                          <a:gs pos="100000">
                            <a:srgbClr val="FFFFFF"/>
                          </a:gs>
                        </a:gsLst>
                        <a:lin ang="5400000" scaled="0"/>
                      </a:gradFill>
                      <a:ea typeface="Segoe UI" pitchFamily="34" charset="0"/>
                      <a:cs typeface="Segoe UI" pitchFamily="34" charset="0"/>
                    </a:rPr>
                    <a:t>Blue</a:t>
                  </a:r>
                </a:p>
                <a:p>
                  <a:pPr defTabSz="914103" fontAlgn="base">
                    <a:spcBef>
                      <a:spcPct val="0"/>
                    </a:spcBef>
                    <a:spcAft>
                      <a:spcPct val="0"/>
                    </a:spcAft>
                  </a:pPr>
                  <a:r>
                    <a:rPr lang="en-US" sz="490" dirty="0">
                      <a:gradFill>
                        <a:gsLst>
                          <a:gs pos="0">
                            <a:srgbClr val="FFFFFF"/>
                          </a:gs>
                          <a:gs pos="100000">
                            <a:srgbClr val="FFFFFF"/>
                          </a:gs>
                        </a:gsLst>
                        <a:lin ang="5400000" scaled="0"/>
                      </a:gradFill>
                      <a:ea typeface="Segoe UI" pitchFamily="34" charset="0"/>
                      <a:cs typeface="Segoe UI" pitchFamily="34" charset="0"/>
                    </a:rPr>
                    <a:t>R:0 G:120 B:215</a:t>
                  </a:r>
                </a:p>
              </p:txBody>
            </p:sp>
            <p:sp>
              <p:nvSpPr>
                <p:cNvPr id="42" name="Rectangle 41"/>
                <p:cNvSpPr/>
                <p:nvPr userDrawn="1"/>
              </p:nvSpPr>
              <p:spPr bwMode="auto">
                <a:xfrm>
                  <a:off x="3419856" y="4543426"/>
                  <a:ext cx="869930" cy="289766"/>
                </a:xfrm>
                <a:prstGeom prst="rect">
                  <a:avLst/>
                </a:prstGeom>
                <a:solidFill>
                  <a:schemeClr val="accent3"/>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5720" tIns="45720" rIns="0" bIns="0" numCol="1" spcCol="0" rtlCol="0" fromWordArt="0" anchor="t" anchorCtr="0" forceAA="0" compatLnSpc="1">
                  <a:prstTxWarp prst="textNoShape">
                    <a:avLst/>
                  </a:prstTxWarp>
                  <a:noAutofit/>
                </a:bodyPr>
                <a:lstStyle/>
                <a:p>
                  <a:pPr defTabSz="914103" fontAlgn="base">
                    <a:spcBef>
                      <a:spcPct val="0"/>
                    </a:spcBef>
                    <a:spcAft>
                      <a:spcPct val="0"/>
                    </a:spcAft>
                  </a:pPr>
                  <a:r>
                    <a:rPr lang="en-US" sz="490" b="1" dirty="0">
                      <a:gradFill>
                        <a:gsLst>
                          <a:gs pos="14644">
                            <a:srgbClr val="505050"/>
                          </a:gs>
                          <a:gs pos="42000">
                            <a:srgbClr val="505050"/>
                          </a:gs>
                        </a:gsLst>
                        <a:lin ang="5400000" scaled="0"/>
                      </a:gradFill>
                      <a:ea typeface="Segoe UI" pitchFamily="34" charset="0"/>
                      <a:cs typeface="Segoe UI" pitchFamily="34" charset="0"/>
                    </a:rPr>
                    <a:t>Light Green</a:t>
                  </a:r>
                </a:p>
                <a:p>
                  <a:pPr defTabSz="914103" fontAlgn="base">
                    <a:spcBef>
                      <a:spcPct val="0"/>
                    </a:spcBef>
                    <a:spcAft>
                      <a:spcPct val="0"/>
                    </a:spcAft>
                  </a:pPr>
                  <a:r>
                    <a:rPr lang="en-US" sz="490" dirty="0">
                      <a:gradFill>
                        <a:gsLst>
                          <a:gs pos="10042">
                            <a:srgbClr val="505050"/>
                          </a:gs>
                          <a:gs pos="39000">
                            <a:srgbClr val="505050"/>
                          </a:gs>
                        </a:gsLst>
                        <a:lin ang="5400000" scaled="0"/>
                      </a:gradFill>
                      <a:ea typeface="Segoe UI" pitchFamily="34" charset="0"/>
                      <a:cs typeface="Segoe UI" pitchFamily="34" charset="0"/>
                    </a:rPr>
                    <a:t>R:186 G:216 B:10</a:t>
                  </a:r>
                </a:p>
              </p:txBody>
            </p:sp>
            <p:sp>
              <p:nvSpPr>
                <p:cNvPr id="43" name="Rectangle 42"/>
                <p:cNvSpPr/>
                <p:nvPr userDrawn="1"/>
              </p:nvSpPr>
              <p:spPr bwMode="auto">
                <a:xfrm>
                  <a:off x="2498744" y="4882896"/>
                  <a:ext cx="869930" cy="289766"/>
                </a:xfrm>
                <a:prstGeom prst="rect">
                  <a:avLst/>
                </a:prstGeom>
                <a:solidFill>
                  <a:schemeClr val="accent5"/>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5720" tIns="45720" rIns="0" bIns="0" numCol="1" spcCol="0" rtlCol="0" fromWordArt="0" anchor="t" anchorCtr="0" forceAA="0" compatLnSpc="1">
                  <a:prstTxWarp prst="textNoShape">
                    <a:avLst/>
                  </a:prstTxWarp>
                  <a:noAutofit/>
                </a:bodyPr>
                <a:lstStyle/>
                <a:p>
                  <a:pPr defTabSz="914103" fontAlgn="base">
                    <a:spcBef>
                      <a:spcPct val="0"/>
                    </a:spcBef>
                    <a:spcAft>
                      <a:spcPct val="0"/>
                    </a:spcAft>
                  </a:pPr>
                  <a:r>
                    <a:rPr lang="en-US" sz="490" b="1" dirty="0">
                      <a:gradFill>
                        <a:gsLst>
                          <a:gs pos="0">
                            <a:srgbClr val="FFFFFF"/>
                          </a:gs>
                          <a:gs pos="100000">
                            <a:srgbClr val="FFFFFF"/>
                          </a:gs>
                        </a:gsLst>
                        <a:lin ang="5400000" scaled="0"/>
                      </a:gradFill>
                      <a:ea typeface="Segoe UI" pitchFamily="34" charset="0"/>
                      <a:cs typeface="Segoe UI" pitchFamily="34" charset="0"/>
                    </a:rPr>
                    <a:t>Purple</a:t>
                  </a:r>
                </a:p>
                <a:p>
                  <a:pPr defTabSz="914103" fontAlgn="base">
                    <a:spcBef>
                      <a:spcPct val="0"/>
                    </a:spcBef>
                    <a:spcAft>
                      <a:spcPct val="0"/>
                    </a:spcAft>
                  </a:pPr>
                  <a:r>
                    <a:rPr lang="en-US" sz="490" dirty="0">
                      <a:gradFill>
                        <a:gsLst>
                          <a:gs pos="2092">
                            <a:srgbClr val="F8F8F8"/>
                          </a:gs>
                          <a:gs pos="10042">
                            <a:srgbClr val="F8F8F8"/>
                          </a:gs>
                        </a:gsLst>
                        <a:lin ang="5400000" scaled="0"/>
                      </a:gradFill>
                      <a:ea typeface="Segoe UI" pitchFamily="34" charset="0"/>
                      <a:cs typeface="Segoe UI" pitchFamily="34" charset="0"/>
                    </a:rPr>
                    <a:t>R:92 G:45 B:145</a:t>
                  </a:r>
                </a:p>
              </p:txBody>
            </p:sp>
            <p:sp>
              <p:nvSpPr>
                <p:cNvPr id="44" name="Rectangle 43"/>
                <p:cNvSpPr/>
                <p:nvPr userDrawn="1"/>
              </p:nvSpPr>
              <p:spPr bwMode="auto">
                <a:xfrm>
                  <a:off x="3413144" y="4882895"/>
                  <a:ext cx="869930" cy="289766"/>
                </a:xfrm>
                <a:prstGeom prst="rect">
                  <a:avLst/>
                </a:prstGeom>
                <a:solidFill>
                  <a:schemeClr val="accent6"/>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5720" tIns="45720" rIns="0" bIns="0" numCol="1" spcCol="0" rtlCol="0" fromWordArt="0" anchor="t" anchorCtr="0" forceAA="0" compatLnSpc="1">
                  <a:prstTxWarp prst="textNoShape">
                    <a:avLst/>
                  </a:prstTxWarp>
                  <a:noAutofit/>
                </a:bodyPr>
                <a:lstStyle/>
                <a:p>
                  <a:pPr defTabSz="914103" fontAlgn="base">
                    <a:spcBef>
                      <a:spcPct val="0"/>
                    </a:spcBef>
                    <a:spcAft>
                      <a:spcPct val="0"/>
                    </a:spcAft>
                  </a:pPr>
                  <a:r>
                    <a:rPr lang="en-US" sz="490" b="1" dirty="0">
                      <a:gradFill>
                        <a:gsLst>
                          <a:gs pos="0">
                            <a:srgbClr val="FFFFFF"/>
                          </a:gs>
                          <a:gs pos="100000">
                            <a:srgbClr val="FFFFFF"/>
                          </a:gs>
                        </a:gsLst>
                        <a:lin ang="5400000" scaled="0"/>
                      </a:gradFill>
                      <a:ea typeface="Segoe UI" pitchFamily="34" charset="0"/>
                      <a:cs typeface="Segoe UI" pitchFamily="34" charset="0"/>
                    </a:rPr>
                    <a:t>Dark Blue</a:t>
                  </a:r>
                </a:p>
                <a:p>
                  <a:pPr defTabSz="914103" fontAlgn="base">
                    <a:spcBef>
                      <a:spcPct val="0"/>
                    </a:spcBef>
                    <a:spcAft>
                      <a:spcPct val="0"/>
                    </a:spcAft>
                  </a:pPr>
                  <a:r>
                    <a:rPr lang="en-US" sz="490" dirty="0">
                      <a:gradFill>
                        <a:gsLst>
                          <a:gs pos="2092">
                            <a:srgbClr val="F8F8F8"/>
                          </a:gs>
                          <a:gs pos="10042">
                            <a:srgbClr val="F8F8F8"/>
                          </a:gs>
                        </a:gsLst>
                        <a:lin ang="5400000" scaled="0"/>
                      </a:gradFill>
                      <a:ea typeface="Segoe UI" pitchFamily="34" charset="0"/>
                      <a:cs typeface="Segoe UI" pitchFamily="34" charset="0"/>
                    </a:rPr>
                    <a:t>R:0 G:32 B:80</a:t>
                  </a:r>
                </a:p>
              </p:txBody>
            </p:sp>
            <p:sp>
              <p:nvSpPr>
                <p:cNvPr id="45" name="Rectangle 44"/>
                <p:cNvSpPr/>
                <p:nvPr userDrawn="1"/>
              </p:nvSpPr>
              <p:spPr bwMode="auto">
                <a:xfrm>
                  <a:off x="1584344" y="4882896"/>
                  <a:ext cx="869930" cy="289766"/>
                </a:xfrm>
                <a:prstGeom prst="rect">
                  <a:avLst/>
                </a:prstGeom>
                <a:solidFill>
                  <a:schemeClr val="accent4"/>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5720" tIns="45720" rIns="0" bIns="0" numCol="1" spcCol="0" rtlCol="0" fromWordArt="0" anchor="t" anchorCtr="0" forceAA="0" compatLnSpc="1">
                  <a:prstTxWarp prst="textNoShape">
                    <a:avLst/>
                  </a:prstTxWarp>
                  <a:noAutofit/>
                </a:bodyPr>
                <a:lstStyle/>
                <a:p>
                  <a:pPr defTabSz="914103" fontAlgn="base">
                    <a:spcBef>
                      <a:spcPct val="0"/>
                    </a:spcBef>
                    <a:spcAft>
                      <a:spcPct val="0"/>
                    </a:spcAft>
                  </a:pPr>
                  <a:r>
                    <a:rPr lang="en-US" sz="490" b="1" dirty="0">
                      <a:gradFill>
                        <a:gsLst>
                          <a:gs pos="14644">
                            <a:srgbClr val="505050"/>
                          </a:gs>
                          <a:gs pos="42000">
                            <a:srgbClr val="505050"/>
                          </a:gs>
                        </a:gsLst>
                        <a:lin ang="5400000" scaled="0"/>
                      </a:gradFill>
                      <a:ea typeface="Segoe UI" pitchFamily="34" charset="0"/>
                      <a:cs typeface="Segoe UI" pitchFamily="34" charset="0"/>
                    </a:rPr>
                    <a:t>Yellow</a:t>
                  </a:r>
                </a:p>
                <a:p>
                  <a:pPr defTabSz="914103" fontAlgn="base">
                    <a:spcBef>
                      <a:spcPct val="0"/>
                    </a:spcBef>
                    <a:spcAft>
                      <a:spcPct val="0"/>
                    </a:spcAft>
                  </a:pPr>
                  <a:r>
                    <a:rPr lang="en-US" sz="490" dirty="0">
                      <a:gradFill>
                        <a:gsLst>
                          <a:gs pos="10042">
                            <a:srgbClr val="505050"/>
                          </a:gs>
                          <a:gs pos="39000">
                            <a:srgbClr val="505050"/>
                          </a:gs>
                        </a:gsLst>
                        <a:lin ang="5400000" scaled="0"/>
                      </a:gradFill>
                      <a:ea typeface="Segoe UI" pitchFamily="34" charset="0"/>
                      <a:cs typeface="Segoe UI" pitchFamily="34" charset="0"/>
                    </a:rPr>
                    <a:t>R:255 G:185 B:0</a:t>
                  </a:r>
                </a:p>
              </p:txBody>
            </p:sp>
          </p:grpSp>
          <p:grpSp>
            <p:nvGrpSpPr>
              <p:cNvPr id="27" name="Group 26"/>
              <p:cNvGrpSpPr/>
              <p:nvPr userDrawn="1"/>
            </p:nvGrpSpPr>
            <p:grpSpPr>
              <a:xfrm rot="5400000">
                <a:off x="11870606" y="3812276"/>
                <a:ext cx="1786491" cy="289766"/>
                <a:chOff x="4476564" y="4543426"/>
                <a:chExt cx="1786491" cy="289766"/>
              </a:xfrm>
            </p:grpSpPr>
            <p:sp>
              <p:nvSpPr>
                <p:cNvPr id="33" name="Rectangle 32"/>
                <p:cNvSpPr/>
                <p:nvPr userDrawn="1"/>
              </p:nvSpPr>
              <p:spPr bwMode="auto">
                <a:xfrm>
                  <a:off x="4476564" y="4543426"/>
                  <a:ext cx="869930" cy="289766"/>
                </a:xfrm>
                <a:prstGeom prst="rect">
                  <a:avLst/>
                </a:prstGeom>
                <a:solidFill>
                  <a:srgbClr val="00188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5720" tIns="45720" rIns="0" bIns="0" numCol="1" spcCol="0" rtlCol="0" fromWordArt="0" anchor="t" anchorCtr="0" forceAA="0" compatLnSpc="1">
                  <a:prstTxWarp prst="textNoShape">
                    <a:avLst/>
                  </a:prstTxWarp>
                  <a:noAutofit/>
                </a:bodyPr>
                <a:lstStyle/>
                <a:p>
                  <a:pPr defTabSz="914103" fontAlgn="base">
                    <a:spcBef>
                      <a:spcPct val="0"/>
                    </a:spcBef>
                    <a:spcAft>
                      <a:spcPct val="0"/>
                    </a:spcAft>
                  </a:pPr>
                  <a:r>
                    <a:rPr lang="en-US" sz="490" b="1" dirty="0">
                      <a:gradFill>
                        <a:gsLst>
                          <a:gs pos="0">
                            <a:srgbClr val="FFFFFF"/>
                          </a:gs>
                          <a:gs pos="100000">
                            <a:srgbClr val="FFFFFF"/>
                          </a:gs>
                        </a:gsLst>
                        <a:lin ang="5400000" scaled="0"/>
                      </a:gradFill>
                      <a:ea typeface="Segoe UI" pitchFamily="34" charset="0"/>
                      <a:cs typeface="Segoe UI" pitchFamily="34" charset="0"/>
                    </a:rPr>
                    <a:t>Mid-Blue</a:t>
                  </a:r>
                </a:p>
                <a:p>
                  <a:pPr defTabSz="914103" fontAlgn="base">
                    <a:spcBef>
                      <a:spcPct val="0"/>
                    </a:spcBef>
                    <a:spcAft>
                      <a:spcPct val="0"/>
                    </a:spcAft>
                  </a:pPr>
                  <a:r>
                    <a:rPr lang="en-US" sz="490" dirty="0">
                      <a:gradFill>
                        <a:gsLst>
                          <a:gs pos="2092">
                            <a:srgbClr val="F8F8F8"/>
                          </a:gs>
                          <a:gs pos="10042">
                            <a:srgbClr val="F8F8F8"/>
                          </a:gs>
                        </a:gsLst>
                        <a:lin ang="5400000" scaled="0"/>
                      </a:gradFill>
                      <a:ea typeface="Segoe UI" pitchFamily="34" charset="0"/>
                      <a:cs typeface="Segoe UI" pitchFamily="34" charset="0"/>
                    </a:rPr>
                    <a:t>R:0 G:24 B:143</a:t>
                  </a:r>
                </a:p>
              </p:txBody>
            </p:sp>
            <p:sp>
              <p:nvSpPr>
                <p:cNvPr id="19" name="Rectangle 18"/>
                <p:cNvSpPr/>
                <p:nvPr userDrawn="1"/>
              </p:nvSpPr>
              <p:spPr bwMode="auto">
                <a:xfrm>
                  <a:off x="5393125" y="4543426"/>
                  <a:ext cx="869930" cy="289766"/>
                </a:xfrm>
                <a:prstGeom prst="rect">
                  <a:avLst/>
                </a:prstGeom>
                <a:solidFill>
                  <a:srgbClr val="00BCF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5720" tIns="45720" rIns="0" bIns="0" numCol="1" spcCol="0" rtlCol="0" fromWordArt="0" anchor="t" anchorCtr="0" forceAA="0" compatLnSpc="1">
                  <a:prstTxWarp prst="textNoShape">
                    <a:avLst/>
                  </a:prstTxWarp>
                  <a:noAutofit/>
                </a:bodyPr>
                <a:lstStyle/>
                <a:p>
                  <a:pPr defTabSz="914103" fontAlgn="base">
                    <a:spcBef>
                      <a:spcPct val="0"/>
                    </a:spcBef>
                    <a:spcAft>
                      <a:spcPct val="0"/>
                    </a:spcAft>
                  </a:pPr>
                  <a:r>
                    <a:rPr lang="en-US" sz="490" b="1" dirty="0">
                      <a:gradFill>
                        <a:gsLst>
                          <a:gs pos="14644">
                            <a:srgbClr val="505050"/>
                          </a:gs>
                          <a:gs pos="42000">
                            <a:srgbClr val="505050"/>
                          </a:gs>
                        </a:gsLst>
                        <a:lin ang="5400000" scaled="0"/>
                      </a:gradFill>
                      <a:ea typeface="Segoe UI" pitchFamily="34" charset="0"/>
                      <a:cs typeface="Segoe UI" pitchFamily="34" charset="0"/>
                    </a:rPr>
                    <a:t>Light Blue</a:t>
                  </a:r>
                </a:p>
                <a:p>
                  <a:pPr defTabSz="914103" fontAlgn="base">
                    <a:spcBef>
                      <a:spcPct val="0"/>
                    </a:spcBef>
                    <a:spcAft>
                      <a:spcPct val="0"/>
                    </a:spcAft>
                  </a:pPr>
                  <a:r>
                    <a:rPr lang="en-US" sz="490" dirty="0">
                      <a:gradFill>
                        <a:gsLst>
                          <a:gs pos="10042">
                            <a:srgbClr val="505050"/>
                          </a:gs>
                          <a:gs pos="39000">
                            <a:srgbClr val="505050"/>
                          </a:gs>
                        </a:gsLst>
                        <a:lin ang="5400000" scaled="0"/>
                      </a:gradFill>
                      <a:ea typeface="Segoe UI" pitchFamily="34" charset="0"/>
                      <a:cs typeface="Segoe UI" pitchFamily="34" charset="0"/>
                    </a:rPr>
                    <a:t>R:0 G:188 B:242</a:t>
                  </a:r>
                </a:p>
              </p:txBody>
            </p:sp>
          </p:grpSp>
          <p:sp>
            <p:nvSpPr>
              <p:cNvPr id="28" name="TextBox 27"/>
              <p:cNvSpPr txBox="1"/>
              <p:nvPr userDrawn="1"/>
            </p:nvSpPr>
            <p:spPr>
              <a:xfrm rot="5400000">
                <a:off x="12987814" y="258268"/>
                <a:ext cx="843944" cy="326965"/>
              </a:xfrm>
              <a:prstGeom prst="rect">
                <a:avLst/>
              </a:prstGeom>
              <a:noFill/>
            </p:spPr>
            <p:txBody>
              <a:bodyPr wrap="none" lIns="0" tIns="91440" rIns="182880" bIns="91440" rtlCol="0">
                <a:spAutoFit/>
              </a:bodyPr>
              <a:lstStyle/>
              <a:p>
                <a:pPr>
                  <a:lnSpc>
                    <a:spcPct val="90000"/>
                  </a:lnSpc>
                  <a:spcAft>
                    <a:spcPts val="588"/>
                  </a:spcAft>
                </a:pPr>
                <a:r>
                  <a:rPr lang="en-US" sz="981" dirty="0">
                    <a:gradFill>
                      <a:gsLst>
                        <a:gs pos="2917">
                          <a:srgbClr val="505050"/>
                        </a:gs>
                        <a:gs pos="30000">
                          <a:srgbClr val="505050"/>
                        </a:gs>
                      </a:gsLst>
                      <a:lin ang="5400000" scaled="0"/>
                    </a:gradFill>
                  </a:rPr>
                  <a:t>Main colors</a:t>
                </a:r>
              </a:p>
            </p:txBody>
          </p:sp>
          <p:sp>
            <p:nvSpPr>
              <p:cNvPr id="32" name="TextBox 31"/>
              <p:cNvSpPr txBox="1"/>
              <p:nvPr userDrawn="1"/>
            </p:nvSpPr>
            <p:spPr>
              <a:xfrm rot="5400000">
                <a:off x="11746691" y="4228681"/>
                <a:ext cx="2647253" cy="326965"/>
              </a:xfrm>
              <a:prstGeom prst="rect">
                <a:avLst/>
              </a:prstGeom>
              <a:noFill/>
            </p:spPr>
            <p:txBody>
              <a:bodyPr wrap="none" lIns="0" tIns="91440" rIns="182880" bIns="91440" rtlCol="0">
                <a:spAutoFit/>
              </a:bodyPr>
              <a:lstStyle/>
              <a:p>
                <a:pPr>
                  <a:lnSpc>
                    <a:spcPct val="90000"/>
                  </a:lnSpc>
                  <a:spcAft>
                    <a:spcPts val="588"/>
                  </a:spcAft>
                </a:pPr>
                <a:r>
                  <a:rPr lang="en-US" sz="981" dirty="0">
                    <a:gradFill>
                      <a:gsLst>
                        <a:gs pos="2917">
                          <a:srgbClr val="505050"/>
                        </a:gs>
                        <a:gs pos="30000">
                          <a:srgbClr val="505050"/>
                        </a:gs>
                      </a:gsLst>
                      <a:lin ang="5400000" scaled="0"/>
                    </a:gradFill>
                  </a:rPr>
                  <a:t>Secondary colors (use only when necessary)</a:t>
                </a:r>
              </a:p>
            </p:txBody>
          </p:sp>
        </p:grpSp>
        <p:sp>
          <p:nvSpPr>
            <p:cNvPr id="20" name="Rectangle 19"/>
            <p:cNvSpPr/>
            <p:nvPr userDrawn="1"/>
          </p:nvSpPr>
          <p:spPr bwMode="auto">
            <a:xfrm rot="5400000">
              <a:off x="12328886" y="5187117"/>
              <a:ext cx="869930" cy="289766"/>
            </a:xfrm>
            <a:prstGeom prst="rect">
              <a:avLst/>
            </a:prstGeom>
            <a:solidFill>
              <a:srgbClr val="50505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5720" tIns="45720" rIns="0" bIns="0" numCol="1" spcCol="0" rtlCol="0" fromWordArt="0" anchor="t" anchorCtr="0" forceAA="0" compatLnSpc="1">
              <a:prstTxWarp prst="textNoShape">
                <a:avLst/>
              </a:prstTxWarp>
              <a:noAutofit/>
            </a:bodyPr>
            <a:lstStyle/>
            <a:p>
              <a:pPr defTabSz="914103" fontAlgn="base">
                <a:spcBef>
                  <a:spcPct val="0"/>
                </a:spcBef>
                <a:spcAft>
                  <a:spcPct val="0"/>
                </a:spcAft>
              </a:pPr>
              <a:r>
                <a:rPr lang="en-US" sz="490" b="1" dirty="0">
                  <a:gradFill>
                    <a:gsLst>
                      <a:gs pos="12389">
                        <a:srgbClr val="FFFFFF"/>
                      </a:gs>
                      <a:gs pos="46000">
                        <a:srgbClr val="FFFFFF"/>
                      </a:gs>
                    </a:gsLst>
                    <a:lin ang="5400000" scaled="0"/>
                  </a:gradFill>
                  <a:ea typeface="Segoe UI" pitchFamily="34" charset="0"/>
                  <a:cs typeface="Segoe UI" pitchFamily="34" charset="0"/>
                </a:rPr>
                <a:t>Gray</a:t>
              </a:r>
            </a:p>
            <a:p>
              <a:pPr defTabSz="914103" fontAlgn="base">
                <a:spcBef>
                  <a:spcPct val="0"/>
                </a:spcBef>
                <a:spcAft>
                  <a:spcPct val="0"/>
                </a:spcAft>
              </a:pPr>
              <a:r>
                <a:rPr lang="en-US" sz="490" dirty="0">
                  <a:gradFill>
                    <a:gsLst>
                      <a:gs pos="12389">
                        <a:srgbClr val="FFFFFF"/>
                      </a:gs>
                      <a:gs pos="46000">
                        <a:srgbClr val="FFFFFF"/>
                      </a:gs>
                    </a:gsLst>
                    <a:lin ang="5400000" scaled="0"/>
                  </a:gradFill>
                  <a:ea typeface="Segoe UI" pitchFamily="34" charset="0"/>
                  <a:cs typeface="Segoe UI" pitchFamily="34" charset="0"/>
                </a:rPr>
                <a:t>R:80 G:80 B:80</a:t>
              </a:r>
            </a:p>
          </p:txBody>
        </p:sp>
      </p:grpSp>
    </p:spTree>
    <p:extLst>
      <p:ext uri="{BB962C8B-B14F-4D97-AF65-F5344CB8AC3E}">
        <p14:creationId xmlns:p14="http://schemas.microsoft.com/office/powerpoint/2010/main" val="1731156729"/>
      </p:ext>
    </p:extLst>
  </p:cSld>
  <p:clrMap bg1="lt1" tx1="dk1" bg2="lt2" tx2="dk2" accent1="accent1" accent2="accent2" accent3="accent3" accent4="accent4" accent5="accent5" accent6="accent6" hlink="hlink" folHlink="folHlink"/>
  <p:sldLayoutIdLst>
    <p:sldLayoutId id="2147485050" r:id="rId1"/>
    <p:sldLayoutId id="2147485052" r:id="rId2"/>
  </p:sldLayoutIdLst>
  <p:transition>
    <p:fade/>
  </p:transition>
  <p:txStyles>
    <p:titleStyle>
      <a:lvl1pPr algn="l" defTabSz="914367" rtl="0" eaLnBrk="1" latinLnBrk="0" hangingPunct="1">
        <a:lnSpc>
          <a:spcPct val="90000"/>
        </a:lnSpc>
        <a:spcBef>
          <a:spcPct val="0"/>
        </a:spcBef>
        <a:buNone/>
        <a:defRPr lang="en-US" sz="4706" b="0" kern="1200" cap="none" spc="-100" baseline="0" dirty="0" smtClean="0">
          <a:ln w="3175">
            <a:noFill/>
          </a:ln>
          <a:gradFill>
            <a:gsLst>
              <a:gs pos="1250">
                <a:schemeClr val="tx1"/>
              </a:gs>
              <a:gs pos="100000">
                <a:schemeClr val="tx1"/>
              </a:gs>
            </a:gsLst>
            <a:lin ang="5400000" scaled="0"/>
          </a:gradFill>
          <a:effectLst/>
          <a:latin typeface="+mj-lt"/>
          <a:ea typeface="+mn-ea"/>
          <a:cs typeface="Segoe UI" pitchFamily="34" charset="0"/>
        </a:defRPr>
      </a:lvl1pPr>
    </p:titleStyle>
    <p:bodyStyle>
      <a:lvl1pPr marL="336145" marR="0" indent="-336145" algn="l" defTabSz="914367" rtl="0" eaLnBrk="1" fontAlgn="auto" latinLnBrk="0" hangingPunct="1">
        <a:lnSpc>
          <a:spcPct val="90000"/>
        </a:lnSpc>
        <a:spcBef>
          <a:spcPct val="20000"/>
        </a:spcBef>
        <a:spcAft>
          <a:spcPts val="0"/>
        </a:spcAft>
        <a:buClrTx/>
        <a:buSzPct val="90000"/>
        <a:buFont typeface="Wingdings" panose="05000000000000000000" pitchFamily="2" charset="2"/>
        <a:buChar char="§"/>
        <a:tabLst/>
        <a:defRPr sz="3921" kern="1200" spc="0" baseline="0">
          <a:gradFill>
            <a:gsLst>
              <a:gs pos="1250">
                <a:schemeClr val="tx1"/>
              </a:gs>
              <a:gs pos="100000">
                <a:schemeClr val="tx1"/>
              </a:gs>
            </a:gsLst>
            <a:lin ang="5400000" scaled="0"/>
          </a:gradFill>
          <a:latin typeface="+mj-lt"/>
          <a:ea typeface="+mn-ea"/>
          <a:cs typeface="+mn-cs"/>
        </a:defRPr>
      </a:lvl1pPr>
      <a:lvl2pPr marL="572692" marR="0" indent="-236547" algn="l" defTabSz="914367" rtl="0" eaLnBrk="1" fontAlgn="auto" latinLnBrk="0" hangingPunct="1">
        <a:lnSpc>
          <a:spcPct val="90000"/>
        </a:lnSpc>
        <a:spcBef>
          <a:spcPct val="20000"/>
        </a:spcBef>
        <a:spcAft>
          <a:spcPts val="0"/>
        </a:spcAft>
        <a:buClrTx/>
        <a:buSzPct val="90000"/>
        <a:buFont typeface="Wingdings" panose="05000000000000000000" pitchFamily="2" charset="2"/>
        <a:buChar char="§"/>
        <a:tabLst/>
        <a:defRPr sz="2353" kern="1200" spc="0" baseline="0">
          <a:gradFill>
            <a:gsLst>
              <a:gs pos="1250">
                <a:schemeClr val="tx1"/>
              </a:gs>
              <a:gs pos="100000">
                <a:schemeClr val="tx1"/>
              </a:gs>
            </a:gsLst>
            <a:lin ang="5400000" scaled="0"/>
          </a:gradFill>
          <a:latin typeface="+mn-lt"/>
          <a:ea typeface="+mn-ea"/>
          <a:cs typeface="+mn-cs"/>
        </a:defRPr>
      </a:lvl2pPr>
      <a:lvl3pPr marL="784338" marR="0" indent="-224097" algn="l" defTabSz="914367" rtl="0" eaLnBrk="1" fontAlgn="auto" latinLnBrk="0" hangingPunct="1">
        <a:lnSpc>
          <a:spcPct val="90000"/>
        </a:lnSpc>
        <a:spcBef>
          <a:spcPct val="20000"/>
        </a:spcBef>
        <a:spcAft>
          <a:spcPts val="0"/>
        </a:spcAft>
        <a:buClrTx/>
        <a:buSzPct val="90000"/>
        <a:buFont typeface="Wingdings" panose="05000000000000000000" pitchFamily="2" charset="2"/>
        <a:buChar char="§"/>
        <a:tabLst/>
        <a:defRPr sz="1961" kern="1200" spc="0" baseline="0">
          <a:gradFill>
            <a:gsLst>
              <a:gs pos="1250">
                <a:schemeClr val="tx1"/>
              </a:gs>
              <a:gs pos="100000">
                <a:schemeClr val="tx1"/>
              </a:gs>
            </a:gsLst>
            <a:lin ang="5400000" scaled="0"/>
          </a:gradFill>
          <a:latin typeface="+mn-lt"/>
          <a:ea typeface="+mn-ea"/>
          <a:cs typeface="+mn-cs"/>
        </a:defRPr>
      </a:lvl3pPr>
      <a:lvl4pPr marL="1008435" marR="0" indent="-224097" algn="l" defTabSz="914367" rtl="0" eaLnBrk="1" fontAlgn="auto" latinLnBrk="0" hangingPunct="1">
        <a:lnSpc>
          <a:spcPct val="90000"/>
        </a:lnSpc>
        <a:spcBef>
          <a:spcPct val="20000"/>
        </a:spcBef>
        <a:spcAft>
          <a:spcPts val="0"/>
        </a:spcAft>
        <a:buClrTx/>
        <a:buSzPct val="90000"/>
        <a:buFont typeface="Wingdings" panose="05000000000000000000" pitchFamily="2" charset="2"/>
        <a:buChar char="§"/>
        <a:tabLst/>
        <a:defRPr sz="1765" kern="1200" spc="0" baseline="0">
          <a:gradFill>
            <a:gsLst>
              <a:gs pos="1250">
                <a:schemeClr val="tx1"/>
              </a:gs>
              <a:gs pos="100000">
                <a:schemeClr val="tx1"/>
              </a:gs>
            </a:gsLst>
            <a:lin ang="5400000" scaled="0"/>
          </a:gradFill>
          <a:latin typeface="+mn-lt"/>
          <a:ea typeface="+mn-ea"/>
          <a:cs typeface="+mn-cs"/>
        </a:defRPr>
      </a:lvl4pPr>
      <a:lvl5pPr marL="1232531" marR="0" indent="-224097" algn="l" defTabSz="914367" rtl="0" eaLnBrk="1" fontAlgn="auto" latinLnBrk="0" hangingPunct="1">
        <a:lnSpc>
          <a:spcPct val="90000"/>
        </a:lnSpc>
        <a:spcBef>
          <a:spcPct val="20000"/>
        </a:spcBef>
        <a:spcAft>
          <a:spcPts val="0"/>
        </a:spcAft>
        <a:buClrTx/>
        <a:buSzPct val="90000"/>
        <a:buFont typeface="Wingdings" panose="05000000000000000000" pitchFamily="2" charset="2"/>
        <a:buChar char="§"/>
        <a:tabLst/>
        <a:defRPr sz="1765" kern="1200" spc="0" baseline="0">
          <a:gradFill>
            <a:gsLst>
              <a:gs pos="1250">
                <a:schemeClr val="tx1"/>
              </a:gs>
              <a:gs pos="100000">
                <a:schemeClr val="tx1"/>
              </a:gs>
            </a:gsLst>
            <a:lin ang="5400000" scaled="0"/>
          </a:gradFill>
          <a:latin typeface="+mn-lt"/>
          <a:ea typeface="+mn-ea"/>
          <a:cs typeface="+mn-cs"/>
        </a:defRPr>
      </a:lvl5pPr>
      <a:lvl6pPr marL="2514509"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6pPr>
      <a:lvl7pPr marL="2971693"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7pPr>
      <a:lvl8pPr marL="3428877"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8pPr>
      <a:lvl9pPr marL="3886061"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9pPr>
    </p:bodyStyle>
    <p:otherStyle>
      <a:defPPr>
        <a:defRPr lang="en-US"/>
      </a:defPPr>
      <a:lvl1pPr marL="0" algn="l" defTabSz="914367" rtl="0" eaLnBrk="1" latinLnBrk="0" hangingPunct="1">
        <a:defRPr sz="1765" kern="1200">
          <a:solidFill>
            <a:schemeClr val="tx1"/>
          </a:solidFill>
          <a:latin typeface="+mn-lt"/>
          <a:ea typeface="+mn-ea"/>
          <a:cs typeface="+mn-cs"/>
        </a:defRPr>
      </a:lvl1pPr>
      <a:lvl2pPr marL="457184" algn="l" defTabSz="914367" rtl="0" eaLnBrk="1" latinLnBrk="0" hangingPunct="1">
        <a:defRPr sz="1765" kern="1200">
          <a:solidFill>
            <a:schemeClr val="tx1"/>
          </a:solidFill>
          <a:latin typeface="+mn-lt"/>
          <a:ea typeface="+mn-ea"/>
          <a:cs typeface="+mn-cs"/>
        </a:defRPr>
      </a:lvl2pPr>
      <a:lvl3pPr marL="914367" algn="l" defTabSz="914367" rtl="0" eaLnBrk="1" latinLnBrk="0" hangingPunct="1">
        <a:defRPr sz="1765" kern="1200">
          <a:solidFill>
            <a:schemeClr val="tx1"/>
          </a:solidFill>
          <a:latin typeface="+mn-lt"/>
          <a:ea typeface="+mn-ea"/>
          <a:cs typeface="+mn-cs"/>
        </a:defRPr>
      </a:lvl3pPr>
      <a:lvl4pPr marL="1371551" algn="l" defTabSz="914367" rtl="0" eaLnBrk="1" latinLnBrk="0" hangingPunct="1">
        <a:defRPr sz="1765" kern="1200">
          <a:solidFill>
            <a:schemeClr val="tx1"/>
          </a:solidFill>
          <a:latin typeface="+mn-lt"/>
          <a:ea typeface="+mn-ea"/>
          <a:cs typeface="+mn-cs"/>
        </a:defRPr>
      </a:lvl4pPr>
      <a:lvl5pPr marL="1828734" algn="l" defTabSz="914367" rtl="0" eaLnBrk="1" latinLnBrk="0" hangingPunct="1">
        <a:defRPr sz="1765" kern="1200">
          <a:solidFill>
            <a:schemeClr val="tx1"/>
          </a:solidFill>
          <a:latin typeface="+mn-lt"/>
          <a:ea typeface="+mn-ea"/>
          <a:cs typeface="+mn-cs"/>
        </a:defRPr>
      </a:lvl5pPr>
      <a:lvl6pPr marL="2285919" algn="l" defTabSz="914367" rtl="0" eaLnBrk="1" latinLnBrk="0" hangingPunct="1">
        <a:defRPr sz="1765" kern="1200">
          <a:solidFill>
            <a:schemeClr val="tx1"/>
          </a:solidFill>
          <a:latin typeface="+mn-lt"/>
          <a:ea typeface="+mn-ea"/>
          <a:cs typeface="+mn-cs"/>
        </a:defRPr>
      </a:lvl6pPr>
      <a:lvl7pPr marL="2743101" algn="l" defTabSz="914367" rtl="0" eaLnBrk="1" latinLnBrk="0" hangingPunct="1">
        <a:defRPr sz="1765" kern="1200">
          <a:solidFill>
            <a:schemeClr val="tx1"/>
          </a:solidFill>
          <a:latin typeface="+mn-lt"/>
          <a:ea typeface="+mn-ea"/>
          <a:cs typeface="+mn-cs"/>
        </a:defRPr>
      </a:lvl7pPr>
      <a:lvl8pPr marL="3200285" algn="l" defTabSz="914367" rtl="0" eaLnBrk="1" latinLnBrk="0" hangingPunct="1">
        <a:defRPr sz="1765" kern="1200">
          <a:solidFill>
            <a:schemeClr val="tx1"/>
          </a:solidFill>
          <a:latin typeface="+mn-lt"/>
          <a:ea typeface="+mn-ea"/>
          <a:cs typeface="+mn-cs"/>
        </a:defRPr>
      </a:lvl8pPr>
      <a:lvl9pPr marL="3657469" algn="l" defTabSz="914367" rtl="0" eaLnBrk="1" latinLnBrk="0" hangingPunct="1">
        <a:defRPr sz="1765"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187">
          <p15:clr>
            <a:srgbClr val="5ACBF0"/>
          </p15:clr>
        </p15:guide>
        <p15:guide id="2" pos="173">
          <p15:clr>
            <a:srgbClr val="5ACBF0"/>
          </p15:clr>
        </p15:guide>
        <p15:guide id="3" pos="749">
          <p15:clr>
            <a:srgbClr val="5ACBF0"/>
          </p15:clr>
        </p15:guide>
        <p15:guide id="4" pos="1325">
          <p15:clr>
            <a:srgbClr val="5ACBF0"/>
          </p15:clr>
        </p15:guide>
        <p15:guide id="5" pos="1901">
          <p15:clr>
            <a:srgbClr val="5ACBF0"/>
          </p15:clr>
        </p15:guide>
        <p15:guide id="6" pos="2477">
          <p15:clr>
            <a:srgbClr val="5ACBF0"/>
          </p15:clr>
        </p15:guide>
        <p15:guide id="7" pos="3053">
          <p15:clr>
            <a:srgbClr val="5ACBF0"/>
          </p15:clr>
        </p15:guide>
        <p15:guide id="8" pos="3629">
          <p15:clr>
            <a:srgbClr val="5ACBF0"/>
          </p15:clr>
        </p15:guide>
        <p15:guide id="9" pos="4205">
          <p15:clr>
            <a:srgbClr val="5ACBF0"/>
          </p15:clr>
        </p15:guide>
        <p15:guide id="10" pos="4781">
          <p15:clr>
            <a:srgbClr val="5ACBF0"/>
          </p15:clr>
        </p15:guide>
        <p15:guide id="11" pos="5357">
          <p15:clr>
            <a:srgbClr val="5ACBF0"/>
          </p15:clr>
        </p15:guide>
        <p15:guide id="12" pos="5933">
          <p15:clr>
            <a:srgbClr val="5ACBF0"/>
          </p15:clr>
        </p15:guide>
        <p15:guide id="13" pos="6509">
          <p15:clr>
            <a:srgbClr val="5ACBF0"/>
          </p15:clr>
        </p15:guide>
        <p15:guide id="14" pos="7085">
          <p15:clr>
            <a:srgbClr val="5ACBF0"/>
          </p15:clr>
        </p15:guide>
        <p15:guide id="15" pos="7661">
          <p15:clr>
            <a:srgbClr val="5ACBF0"/>
          </p15:clr>
        </p15:guide>
        <p15:guide id="16" pos="288">
          <p15:clr>
            <a:srgbClr val="C35EA4"/>
          </p15:clr>
        </p15:guide>
        <p15:guide id="17" pos="7546">
          <p15:clr>
            <a:srgbClr val="C35EA4"/>
          </p15:clr>
        </p15:guide>
        <p15:guide id="18" orient="horz" pos="763">
          <p15:clr>
            <a:srgbClr val="5ACBF0"/>
          </p15:clr>
        </p15:guide>
        <p15:guide id="19" orient="horz" pos="1339">
          <p15:clr>
            <a:srgbClr val="5ACBF0"/>
          </p15:clr>
        </p15:guide>
        <p15:guide id="20" orient="horz" pos="1915">
          <p15:clr>
            <a:srgbClr val="5ACBF0"/>
          </p15:clr>
        </p15:guide>
        <p15:guide id="21" orient="horz" pos="2491">
          <p15:clr>
            <a:srgbClr val="5ACBF0"/>
          </p15:clr>
        </p15:guide>
        <p15:guide id="22" orient="horz" pos="3067">
          <p15:clr>
            <a:srgbClr val="5ACBF0"/>
          </p15:clr>
        </p15:guide>
        <p15:guide id="23" orient="horz" pos="3643">
          <p15:clr>
            <a:srgbClr val="5ACBF0"/>
          </p15:clr>
        </p15:guide>
        <p15:guide id="24" orient="horz" pos="4219">
          <p15:clr>
            <a:srgbClr val="5ACBF0"/>
          </p15:clr>
        </p15:guide>
        <p15:guide id="25" orient="horz" pos="302">
          <p15:clr>
            <a:srgbClr val="C35EA4"/>
          </p15:clr>
        </p15:guide>
        <p15:guide id="26" orient="horz" pos="4104">
          <p15:clr>
            <a:srgbClr val="C35EA4"/>
          </p15:clr>
        </p15:guide>
      </p15:sldGuideLst>
    </p:ext>
  </p:extLst>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userDrawn="1">
            <p:ph type="title"/>
          </p:nvPr>
        </p:nvSpPr>
        <p:spPr>
          <a:xfrm>
            <a:off x="588263" y="457200"/>
            <a:ext cx="11018520" cy="553998"/>
          </a:xfrm>
          <a:prstGeom prst="rect">
            <a:avLst/>
          </a:prstGeom>
        </p:spPr>
        <p:txBody>
          <a:bodyPr vert="horz" wrap="square" lIns="0" tIns="0" rIns="0" bIns="0" rtlCol="0" anchor="t">
            <a:spAutoFit/>
          </a:bodyPr>
          <a:lstStyle/>
          <a:p>
            <a:r>
              <a:rPr lang="en-US"/>
              <a:t>Click to edit Master title style</a:t>
            </a:r>
          </a:p>
        </p:txBody>
      </p:sp>
      <p:sp>
        <p:nvSpPr>
          <p:cNvPr id="4" name="Text Placeholder 3"/>
          <p:cNvSpPr>
            <a:spLocks noGrp="1"/>
          </p:cNvSpPr>
          <p:nvPr userDrawn="1">
            <p:ph type="body" idx="1"/>
          </p:nvPr>
        </p:nvSpPr>
        <p:spPr>
          <a:xfrm>
            <a:off x="584200" y="1435504"/>
            <a:ext cx="11018520" cy="1612749"/>
          </a:xfrm>
          <a:prstGeom prst="rect">
            <a:avLst/>
          </a:prstGeom>
        </p:spPr>
        <p:txBody>
          <a:bodyPr vert="horz" wrap="square" lIns="0" tIns="0" rIns="0" bIns="0" rtlCol="0">
            <a:sp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pic>
        <p:nvPicPr>
          <p:cNvPr id="49" name="NEW Brand Colors 2018">
            <a:extLst>
              <a:ext uri="{FF2B5EF4-FFF2-40B4-BE49-F238E27FC236}">
                <a16:creationId xmlns:a16="http://schemas.microsoft.com/office/drawing/2014/main" id="{9D5783B5-1069-4509-929A-C02C0B0887F7}"/>
              </a:ext>
            </a:extLst>
          </p:cNvPr>
          <p:cNvPicPr>
            <a:picLocks noChangeAspect="1"/>
          </p:cNvPicPr>
          <p:nvPr userDrawn="1"/>
        </p:nvPicPr>
        <p:blipFill>
          <a:blip r:embed="rId5"/>
          <a:stretch>
            <a:fillRect/>
          </a:stretch>
        </p:blipFill>
        <p:spPr>
          <a:xfrm rot="5400000">
            <a:off x="9288988" y="2942645"/>
            <a:ext cx="6858000" cy="972712"/>
          </a:xfrm>
          <a:prstGeom prst="rect">
            <a:avLst/>
          </a:prstGeom>
        </p:spPr>
      </p:pic>
      <p:grpSp>
        <p:nvGrpSpPr>
          <p:cNvPr id="47" name="GRID" hidden="1">
            <a:extLst>
              <a:ext uri="{FF2B5EF4-FFF2-40B4-BE49-F238E27FC236}">
                <a16:creationId xmlns:a16="http://schemas.microsoft.com/office/drawing/2014/main" id="{32B5FFBF-552A-4973-B5B3-9EE3A765185F}"/>
              </a:ext>
            </a:extLst>
          </p:cNvPr>
          <p:cNvGrpSpPr/>
          <p:nvPr userDrawn="1"/>
        </p:nvGrpSpPr>
        <p:grpSpPr>
          <a:xfrm>
            <a:off x="0" y="0"/>
            <a:ext cx="12192000" cy="6858000"/>
            <a:chOff x="0" y="0"/>
            <a:chExt cx="12192000" cy="6858000"/>
          </a:xfrm>
        </p:grpSpPr>
        <p:cxnSp>
          <p:nvCxnSpPr>
            <p:cNvPr id="7" name="Straight Connector 6">
              <a:extLst>
                <a:ext uri="{FF2B5EF4-FFF2-40B4-BE49-F238E27FC236}">
                  <a16:creationId xmlns:a16="http://schemas.microsoft.com/office/drawing/2014/main" id="{5CD412E5-2492-4063-96AB-C451FC39F2B6}"/>
                </a:ext>
              </a:extLst>
            </p:cNvPr>
            <p:cNvCxnSpPr/>
            <p:nvPr/>
          </p:nvCxnSpPr>
          <p:spPr>
            <a:xfrm>
              <a:off x="0" y="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D25E7FAE-6A98-413B-871E-10F8DF6FF1E3}"/>
                </a:ext>
              </a:extLst>
            </p:cNvPr>
            <p:cNvCxnSpPr/>
            <p:nvPr/>
          </p:nvCxnSpPr>
          <p:spPr>
            <a:xfrm>
              <a:off x="0" y="29260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EF42BDE7-00A0-446E-9CEE-23DDF6A13E6E}"/>
                </a:ext>
              </a:extLst>
            </p:cNvPr>
            <p:cNvCxnSpPr/>
            <p:nvPr/>
          </p:nvCxnSpPr>
          <p:spPr>
            <a:xfrm>
              <a:off x="0" y="585216"/>
              <a:ext cx="12188952" cy="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AD48FF31-9C6A-4C0C-AB96-ED556488A1BA}"/>
                </a:ext>
              </a:extLst>
            </p:cNvPr>
            <p:cNvCxnSpPr/>
            <p:nvPr/>
          </p:nvCxnSpPr>
          <p:spPr>
            <a:xfrm>
              <a:off x="0" y="6272784"/>
              <a:ext cx="12188952" cy="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28D811B2-F122-4FF3-A4F6-E7291A5152BB}"/>
                </a:ext>
              </a:extLst>
            </p:cNvPr>
            <p:cNvCxnSpPr/>
            <p:nvPr/>
          </p:nvCxnSpPr>
          <p:spPr>
            <a:xfrm>
              <a:off x="0" y="656539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A2029335-BA6E-4B6F-B752-D02603169DE6}"/>
                </a:ext>
              </a:extLst>
            </p:cNvPr>
            <p:cNvCxnSpPr/>
            <p:nvPr/>
          </p:nvCxnSpPr>
          <p:spPr>
            <a:xfrm>
              <a:off x="0" y="685800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708D55A0-D16C-4191-B9F9-C95B51610B5E}"/>
                </a:ext>
              </a:extLst>
            </p:cNvPr>
            <p:cNvCxnSpPr/>
            <p:nvPr/>
          </p:nvCxnSpPr>
          <p:spPr>
            <a:xfrm>
              <a:off x="0" y="87782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DA3FCB58-9F61-404B-A493-7860A942FCC2}"/>
                </a:ext>
              </a:extLst>
            </p:cNvPr>
            <p:cNvCxnSpPr/>
            <p:nvPr/>
          </p:nvCxnSpPr>
          <p:spPr>
            <a:xfrm>
              <a:off x="0" y="117043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0EFD38DF-4402-499A-B7B2-D5BBF3AD467C}"/>
                </a:ext>
              </a:extLst>
            </p:cNvPr>
            <p:cNvCxnSpPr/>
            <p:nvPr/>
          </p:nvCxnSpPr>
          <p:spPr>
            <a:xfrm>
              <a:off x="0" y="146304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26DFD209-A624-4FEA-8F60-067FBF0CC1E8}"/>
                </a:ext>
              </a:extLst>
            </p:cNvPr>
            <p:cNvCxnSpPr/>
            <p:nvPr/>
          </p:nvCxnSpPr>
          <p:spPr>
            <a:xfrm>
              <a:off x="0"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F1B8ED61-88C3-48AA-91A7-BFD779B3B3BA}"/>
                </a:ext>
              </a:extLst>
            </p:cNvPr>
            <p:cNvCxnSpPr/>
            <p:nvPr/>
          </p:nvCxnSpPr>
          <p:spPr>
            <a:xfrm>
              <a:off x="585216" y="0"/>
              <a:ext cx="0" cy="685800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822AC47D-49D2-4B9E-B580-53A7922E5654}"/>
                </a:ext>
              </a:extLst>
            </p:cNvPr>
            <p:cNvCxnSpPr/>
            <p:nvPr/>
          </p:nvCxnSpPr>
          <p:spPr>
            <a:xfrm>
              <a:off x="292608"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20D7A2DB-4310-49CD-83F6-55B33BE76665}"/>
                </a:ext>
              </a:extLst>
            </p:cNvPr>
            <p:cNvCxnSpPr/>
            <p:nvPr/>
          </p:nvCxnSpPr>
          <p:spPr>
            <a:xfrm>
              <a:off x="877824"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20C40071-7BC6-4682-9CD1-0631E07C9F11}"/>
                </a:ext>
              </a:extLst>
            </p:cNvPr>
            <p:cNvCxnSpPr/>
            <p:nvPr/>
          </p:nvCxnSpPr>
          <p:spPr>
            <a:xfrm>
              <a:off x="1170432"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EE0ACFAA-26E9-44D2-BEF0-E02CAE93F397}"/>
                </a:ext>
              </a:extLst>
            </p:cNvPr>
            <p:cNvCxnSpPr/>
            <p:nvPr/>
          </p:nvCxnSpPr>
          <p:spPr>
            <a:xfrm>
              <a:off x="11021568"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385D1186-93AE-4B67-8544-763E0B213AAC}"/>
                </a:ext>
              </a:extLst>
            </p:cNvPr>
            <p:cNvCxnSpPr/>
            <p:nvPr/>
          </p:nvCxnSpPr>
          <p:spPr>
            <a:xfrm>
              <a:off x="11606784" y="0"/>
              <a:ext cx="0" cy="685800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CB1D45AE-FC53-4BB4-A9CD-C563C03A1195}"/>
                </a:ext>
              </a:extLst>
            </p:cNvPr>
            <p:cNvCxnSpPr/>
            <p:nvPr/>
          </p:nvCxnSpPr>
          <p:spPr>
            <a:xfrm>
              <a:off x="11314176"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8325177A-06D9-4C2A-B7EF-984A90245BF7}"/>
                </a:ext>
              </a:extLst>
            </p:cNvPr>
            <p:cNvCxnSpPr/>
            <p:nvPr/>
          </p:nvCxnSpPr>
          <p:spPr>
            <a:xfrm>
              <a:off x="11899392"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D2B67796-DF72-4C3B-A79D-7534FD3084C9}"/>
                </a:ext>
              </a:extLst>
            </p:cNvPr>
            <p:cNvCxnSpPr/>
            <p:nvPr/>
          </p:nvCxnSpPr>
          <p:spPr>
            <a:xfrm>
              <a:off x="12192000"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C8B2C409-2FF7-4120-9E48-02A446B82DD6}"/>
                </a:ext>
              </a:extLst>
            </p:cNvPr>
            <p:cNvCxnSpPr/>
            <p:nvPr/>
          </p:nvCxnSpPr>
          <p:spPr>
            <a:xfrm>
              <a:off x="0" y="175564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F3E0130A-B11A-42AB-8439-3CB0569F1C08}"/>
                </a:ext>
              </a:extLst>
            </p:cNvPr>
            <p:cNvCxnSpPr/>
            <p:nvPr/>
          </p:nvCxnSpPr>
          <p:spPr>
            <a:xfrm>
              <a:off x="0" y="204825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0840B631-CB23-44B8-823B-56619D54F0E4}"/>
                </a:ext>
              </a:extLst>
            </p:cNvPr>
            <p:cNvCxnSpPr/>
            <p:nvPr/>
          </p:nvCxnSpPr>
          <p:spPr>
            <a:xfrm>
              <a:off x="0" y="234086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C7DD460B-BBE5-43D6-95DF-C1C1CC6239C6}"/>
                </a:ext>
              </a:extLst>
            </p:cNvPr>
            <p:cNvCxnSpPr/>
            <p:nvPr/>
          </p:nvCxnSpPr>
          <p:spPr>
            <a:xfrm>
              <a:off x="0" y="263347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7F5BEEB4-62B8-420A-9489-8319B9432C34}"/>
                </a:ext>
              </a:extLst>
            </p:cNvPr>
            <p:cNvCxnSpPr/>
            <p:nvPr/>
          </p:nvCxnSpPr>
          <p:spPr>
            <a:xfrm>
              <a:off x="0" y="292608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79242164-82A4-4DA9-B78C-33430C241872}"/>
                </a:ext>
              </a:extLst>
            </p:cNvPr>
            <p:cNvCxnSpPr/>
            <p:nvPr/>
          </p:nvCxnSpPr>
          <p:spPr>
            <a:xfrm>
              <a:off x="0" y="321868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1D8767DD-4892-4904-AE72-87087DD9CCC2}"/>
                </a:ext>
              </a:extLst>
            </p:cNvPr>
            <p:cNvCxnSpPr/>
            <p:nvPr/>
          </p:nvCxnSpPr>
          <p:spPr>
            <a:xfrm>
              <a:off x="0" y="351129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245FC793-2AD0-4021-B3FB-391EDDE6CB63}"/>
                </a:ext>
              </a:extLst>
            </p:cNvPr>
            <p:cNvCxnSpPr/>
            <p:nvPr userDrawn="1"/>
          </p:nvCxnSpPr>
          <p:spPr>
            <a:xfrm>
              <a:off x="0" y="380390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8091C6C8-296D-4AA9-8F03-7DEA5FA7D71A}"/>
                </a:ext>
              </a:extLst>
            </p:cNvPr>
            <p:cNvCxnSpPr/>
            <p:nvPr userDrawn="1"/>
          </p:nvCxnSpPr>
          <p:spPr>
            <a:xfrm>
              <a:off x="0" y="409651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71CBDA8A-698A-4B1C-BC41-CD72C2900FE8}"/>
                </a:ext>
              </a:extLst>
            </p:cNvPr>
            <p:cNvCxnSpPr/>
            <p:nvPr userDrawn="1"/>
          </p:nvCxnSpPr>
          <p:spPr>
            <a:xfrm>
              <a:off x="0" y="438912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F0780C82-EF19-43A2-BF1B-31FDFBA092CA}"/>
                </a:ext>
              </a:extLst>
            </p:cNvPr>
            <p:cNvCxnSpPr/>
            <p:nvPr userDrawn="1"/>
          </p:nvCxnSpPr>
          <p:spPr>
            <a:xfrm>
              <a:off x="0" y="468172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13492339-9370-44E2-8C4D-414393DEB764}"/>
                </a:ext>
              </a:extLst>
            </p:cNvPr>
            <p:cNvCxnSpPr/>
            <p:nvPr userDrawn="1"/>
          </p:nvCxnSpPr>
          <p:spPr>
            <a:xfrm>
              <a:off x="0" y="497433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EBF7CE2A-C0A7-4C6F-88B8-E40107AE34E8}"/>
                </a:ext>
              </a:extLst>
            </p:cNvPr>
            <p:cNvCxnSpPr/>
            <p:nvPr userDrawn="1"/>
          </p:nvCxnSpPr>
          <p:spPr>
            <a:xfrm>
              <a:off x="0" y="526694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CCD7A1D0-B060-4037-BFAE-80FAF89CC35F}"/>
                </a:ext>
              </a:extLst>
            </p:cNvPr>
            <p:cNvCxnSpPr/>
            <p:nvPr userDrawn="1"/>
          </p:nvCxnSpPr>
          <p:spPr>
            <a:xfrm>
              <a:off x="0" y="555955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2A121C21-7F60-43D7-B9B4-682B9D22E24D}"/>
                </a:ext>
              </a:extLst>
            </p:cNvPr>
            <p:cNvCxnSpPr/>
            <p:nvPr userDrawn="1"/>
          </p:nvCxnSpPr>
          <p:spPr>
            <a:xfrm>
              <a:off x="0" y="585216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grpSp>
      <p:sp>
        <p:nvSpPr>
          <p:cNvPr id="3" name=".64 square" hidden="1">
            <a:extLst>
              <a:ext uri="{FF2B5EF4-FFF2-40B4-BE49-F238E27FC236}">
                <a16:creationId xmlns:a16="http://schemas.microsoft.com/office/drawing/2014/main" id="{90E0CE0A-15D7-405F-8DFA-B7F5AF47B03C}"/>
              </a:ext>
            </a:extLst>
          </p:cNvPr>
          <p:cNvSpPr/>
          <p:nvPr userDrawn="1"/>
        </p:nvSpPr>
        <p:spPr bwMode="auto">
          <a:xfrm>
            <a:off x="0" y="0"/>
            <a:ext cx="585216" cy="585216"/>
          </a:xfrm>
          <a:prstGeom prst="rect">
            <a:avLst/>
          </a:prstGeom>
          <a:solidFill>
            <a:schemeClr val="tx1">
              <a:alpha val="17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68" tIns="146295" rIns="182868" bIns="146295" numCol="1" spcCol="0" rtlCol="0" fromWordArt="0" anchor="t" anchorCtr="0" forceAA="0" compatLnSpc="1">
            <a:prstTxWarp prst="textNoShape">
              <a:avLst/>
            </a:prstTxWarp>
            <a:noAutofit/>
          </a:bodyPr>
          <a:lstStyle/>
          <a:p>
            <a:pPr algn="ctr" defTabSz="932426" fontAlgn="base">
              <a:lnSpc>
                <a:spcPct val="90000"/>
              </a:lnSpc>
              <a:spcBef>
                <a:spcPct val="0"/>
              </a:spcBef>
              <a:spcAft>
                <a:spcPct val="0"/>
              </a:spcAft>
            </a:pPr>
            <a:endParaRPr lang="en-US" sz="2400">
              <a:gradFill>
                <a:gsLst>
                  <a:gs pos="0">
                    <a:srgbClr val="FFFFFF"/>
                  </a:gs>
                  <a:gs pos="100000">
                    <a:srgbClr val="FFFFFF"/>
                  </a:gs>
                </a:gsLst>
                <a:lin ang="5400000" scaled="0"/>
              </a:gradFill>
              <a:ea typeface="Segoe UI" pitchFamily="34" charset="0"/>
              <a:cs typeface="Segoe UI" pitchFamily="34" charset="0"/>
            </a:endParaRPr>
          </a:p>
        </p:txBody>
      </p:sp>
      <p:sp>
        <p:nvSpPr>
          <p:cNvPr id="35" name=".32 square" hidden="1">
            <a:extLst>
              <a:ext uri="{FF2B5EF4-FFF2-40B4-BE49-F238E27FC236}">
                <a16:creationId xmlns:a16="http://schemas.microsoft.com/office/drawing/2014/main" id="{09835393-211C-428D-B22F-51EE7A413599}"/>
              </a:ext>
            </a:extLst>
          </p:cNvPr>
          <p:cNvSpPr/>
          <p:nvPr userDrawn="1"/>
        </p:nvSpPr>
        <p:spPr bwMode="auto">
          <a:xfrm>
            <a:off x="0" y="0"/>
            <a:ext cx="292608" cy="292608"/>
          </a:xfrm>
          <a:prstGeom prst="rect">
            <a:avLst/>
          </a:prstGeom>
          <a:solidFill>
            <a:schemeClr val="tx1">
              <a:alpha val="17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68" tIns="146295" rIns="182868" bIns="146295" numCol="1" spcCol="0" rtlCol="0" fromWordArt="0" anchor="t" anchorCtr="0" forceAA="0" compatLnSpc="1">
            <a:prstTxWarp prst="textNoShape">
              <a:avLst/>
            </a:prstTxWarp>
            <a:noAutofit/>
          </a:bodyPr>
          <a:lstStyle/>
          <a:p>
            <a:pPr algn="ctr" defTabSz="932426" fontAlgn="base">
              <a:lnSpc>
                <a:spcPct val="90000"/>
              </a:lnSpc>
              <a:spcBef>
                <a:spcPct val="0"/>
              </a:spcBef>
              <a:spcAft>
                <a:spcPct val="0"/>
              </a:spcAft>
            </a:pPr>
            <a:endParaRPr lang="en-US" sz="2400">
              <a:gradFill>
                <a:gsLst>
                  <a:gs pos="0">
                    <a:srgbClr val="FFFFFF"/>
                  </a:gs>
                  <a:gs pos="100000">
                    <a:srgbClr val="FFFFFF"/>
                  </a:gs>
                </a:gsLst>
                <a:lin ang="5400000" scaled="0"/>
              </a:gradFill>
              <a:ea typeface="Segoe UI" pitchFamily="34" charset="0"/>
              <a:cs typeface="Segoe UI" pitchFamily="34" charset="0"/>
            </a:endParaRPr>
          </a:p>
        </p:txBody>
      </p:sp>
    </p:spTree>
    <p:extLst>
      <p:ext uri="{BB962C8B-B14F-4D97-AF65-F5344CB8AC3E}">
        <p14:creationId xmlns:p14="http://schemas.microsoft.com/office/powerpoint/2010/main" val="100918097"/>
      </p:ext>
    </p:extLst>
  </p:cSld>
  <p:clrMap bg1="lt1" tx1="dk1" bg2="lt2" tx2="dk2" accent1="accent1" accent2="accent2" accent3="accent3" accent4="accent4" accent5="accent5" accent6="accent6" hlink="hlink" folHlink="folHlink"/>
  <p:sldLayoutIdLst>
    <p:sldLayoutId id="2147485082" r:id="rId1"/>
    <p:sldLayoutId id="2147485086" r:id="rId2"/>
    <p:sldLayoutId id="2147485104" r:id="rId3"/>
  </p:sldLayoutIdLst>
  <p:transition>
    <p:fade/>
  </p:transition>
  <p:hf sldNum="0" hdr="0" ftr="0" dt="0"/>
  <p:txStyles>
    <p:titleStyle>
      <a:lvl1pPr algn="l" defTabSz="932696" rtl="0" eaLnBrk="1" latinLnBrk="0" hangingPunct="1">
        <a:lnSpc>
          <a:spcPct val="100000"/>
        </a:lnSpc>
        <a:spcBef>
          <a:spcPct val="0"/>
        </a:spcBef>
        <a:buNone/>
        <a:defRPr lang="en-US" sz="3600" b="1" kern="1200" cap="none" spc="-50" baseline="0" dirty="0" smtClean="0">
          <a:ln w="3175">
            <a:noFill/>
          </a:ln>
          <a:gradFill>
            <a:gsLst>
              <a:gs pos="1250">
                <a:schemeClr val="tx1"/>
              </a:gs>
              <a:gs pos="100000">
                <a:schemeClr val="tx1"/>
              </a:gs>
            </a:gsLst>
            <a:lin ang="5400000" scaled="0"/>
          </a:gradFill>
          <a:effectLst/>
          <a:latin typeface="+mj-lt"/>
          <a:ea typeface="+mn-ea"/>
          <a:cs typeface="Segoe UI" pitchFamily="34" charset="0"/>
        </a:defRPr>
      </a:lvl1pPr>
    </p:titleStyle>
    <p:bodyStyle>
      <a:lvl1pPr marL="228589" marR="0" indent="-228589" algn="l" defTabSz="932696"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gradFill>
            <a:gsLst>
              <a:gs pos="1250">
                <a:schemeClr val="tx1"/>
              </a:gs>
              <a:gs pos="100000">
                <a:schemeClr val="tx1"/>
              </a:gs>
            </a:gsLst>
            <a:lin ang="5400000" scaled="0"/>
          </a:gradFill>
          <a:latin typeface="Segoe UI Semilight" panose="020B0402040204020203" pitchFamily="34" charset="0"/>
          <a:ea typeface="+mn-ea"/>
          <a:cs typeface="Segoe UI Semilight" panose="020B0402040204020203" pitchFamily="34" charset="0"/>
        </a:defRPr>
      </a:lvl1pPr>
      <a:lvl2pPr marL="457177" marR="0" indent="-228589" algn="l" defTabSz="932696"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gradFill>
            <a:gsLst>
              <a:gs pos="1250">
                <a:schemeClr val="tx1"/>
              </a:gs>
              <a:gs pos="100000">
                <a:schemeClr val="tx1"/>
              </a:gs>
            </a:gsLst>
            <a:lin ang="5400000" scaled="0"/>
          </a:gradFill>
          <a:latin typeface="+mn-lt"/>
          <a:ea typeface="+mn-ea"/>
          <a:cs typeface="+mn-cs"/>
        </a:defRPr>
      </a:lvl2pPr>
      <a:lvl3pPr marL="657192" marR="0" indent="-200015" algn="l" defTabSz="932696"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gradFill>
            <a:gsLst>
              <a:gs pos="1250">
                <a:schemeClr val="tx1"/>
              </a:gs>
              <a:gs pos="100000">
                <a:schemeClr val="tx1"/>
              </a:gs>
            </a:gsLst>
            <a:lin ang="5400000" scaled="0"/>
          </a:gradFill>
          <a:latin typeface="+mn-lt"/>
          <a:ea typeface="+mn-ea"/>
          <a:cs typeface="+mn-cs"/>
        </a:defRPr>
      </a:lvl3pPr>
      <a:lvl4pPr marL="842921" marR="0" indent="-180966" algn="l" defTabSz="932696"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gradFill>
            <a:gsLst>
              <a:gs pos="1250">
                <a:schemeClr val="tx1"/>
              </a:gs>
              <a:gs pos="100000">
                <a:schemeClr val="tx1"/>
              </a:gs>
            </a:gsLst>
            <a:lin ang="5400000" scaled="0"/>
          </a:gradFill>
          <a:latin typeface="+mn-lt"/>
          <a:ea typeface="+mn-ea"/>
          <a:cs typeface="+mn-cs"/>
        </a:defRPr>
      </a:lvl4pPr>
      <a:lvl5pPr marL="1023887" marR="0" indent="-168267" algn="l" defTabSz="932696"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gradFill>
            <a:gsLst>
              <a:gs pos="1250">
                <a:schemeClr val="tx1"/>
              </a:gs>
              <a:gs pos="100000">
                <a:schemeClr val="tx1"/>
              </a:gs>
            </a:gsLst>
            <a:lin ang="5400000" scaled="0"/>
          </a:gradFill>
          <a:latin typeface="+mn-lt"/>
          <a:ea typeface="+mn-ea"/>
          <a:cs typeface="+mn-cs"/>
        </a:defRPr>
      </a:lvl5pPr>
      <a:lvl6pPr marL="2564912" indent="-233175" algn="l" defTabSz="932696"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261" indent="-233175" algn="l" defTabSz="932696"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608" indent="-233175" algn="l" defTabSz="932696"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3957" indent="-233175" algn="l" defTabSz="932696"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32696" rtl="0" eaLnBrk="1" latinLnBrk="0" hangingPunct="1">
        <a:defRPr sz="1800" kern="1200">
          <a:solidFill>
            <a:schemeClr val="tx1"/>
          </a:solidFill>
          <a:latin typeface="+mn-lt"/>
          <a:ea typeface="+mn-ea"/>
          <a:cs typeface="+mn-cs"/>
        </a:defRPr>
      </a:lvl1pPr>
      <a:lvl2pPr marL="466348" algn="l" defTabSz="932696" rtl="0" eaLnBrk="1" latinLnBrk="0" hangingPunct="1">
        <a:defRPr sz="1800" kern="1200">
          <a:solidFill>
            <a:schemeClr val="tx1"/>
          </a:solidFill>
          <a:latin typeface="+mn-lt"/>
          <a:ea typeface="+mn-ea"/>
          <a:cs typeface="+mn-cs"/>
        </a:defRPr>
      </a:lvl2pPr>
      <a:lvl3pPr marL="932696" algn="l" defTabSz="932696" rtl="0" eaLnBrk="1" latinLnBrk="0" hangingPunct="1">
        <a:defRPr sz="1800" kern="1200">
          <a:solidFill>
            <a:schemeClr val="tx1"/>
          </a:solidFill>
          <a:latin typeface="+mn-lt"/>
          <a:ea typeface="+mn-ea"/>
          <a:cs typeface="+mn-cs"/>
        </a:defRPr>
      </a:lvl3pPr>
      <a:lvl4pPr marL="1399043" algn="l" defTabSz="932696" rtl="0" eaLnBrk="1" latinLnBrk="0" hangingPunct="1">
        <a:defRPr sz="1800" kern="1200">
          <a:solidFill>
            <a:schemeClr val="tx1"/>
          </a:solidFill>
          <a:latin typeface="+mn-lt"/>
          <a:ea typeface="+mn-ea"/>
          <a:cs typeface="+mn-cs"/>
        </a:defRPr>
      </a:lvl4pPr>
      <a:lvl5pPr marL="1865391" algn="l" defTabSz="932696" rtl="0" eaLnBrk="1" latinLnBrk="0" hangingPunct="1">
        <a:defRPr sz="1800" kern="1200">
          <a:solidFill>
            <a:schemeClr val="tx1"/>
          </a:solidFill>
          <a:latin typeface="+mn-lt"/>
          <a:ea typeface="+mn-ea"/>
          <a:cs typeface="+mn-cs"/>
        </a:defRPr>
      </a:lvl5pPr>
      <a:lvl6pPr marL="2331740" algn="l" defTabSz="932696" rtl="0" eaLnBrk="1" latinLnBrk="0" hangingPunct="1">
        <a:defRPr sz="1800" kern="1200">
          <a:solidFill>
            <a:schemeClr val="tx1"/>
          </a:solidFill>
          <a:latin typeface="+mn-lt"/>
          <a:ea typeface="+mn-ea"/>
          <a:cs typeface="+mn-cs"/>
        </a:defRPr>
      </a:lvl6pPr>
      <a:lvl7pPr marL="2798086" algn="l" defTabSz="932696" rtl="0" eaLnBrk="1" latinLnBrk="0" hangingPunct="1">
        <a:defRPr sz="1800" kern="1200">
          <a:solidFill>
            <a:schemeClr val="tx1"/>
          </a:solidFill>
          <a:latin typeface="+mn-lt"/>
          <a:ea typeface="+mn-ea"/>
          <a:cs typeface="+mn-cs"/>
        </a:defRPr>
      </a:lvl7pPr>
      <a:lvl8pPr marL="3264434" algn="l" defTabSz="932696" rtl="0" eaLnBrk="1" latinLnBrk="0" hangingPunct="1">
        <a:defRPr sz="1800" kern="1200">
          <a:solidFill>
            <a:schemeClr val="tx1"/>
          </a:solidFill>
          <a:latin typeface="+mn-lt"/>
          <a:ea typeface="+mn-ea"/>
          <a:cs typeface="+mn-cs"/>
        </a:defRPr>
      </a:lvl8pPr>
      <a:lvl9pPr marL="3730783" algn="l" defTabSz="932696"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pos="368">
          <p15:clr>
            <a:srgbClr val="C35EA4"/>
          </p15:clr>
        </p15:guide>
        <p15:guide id="2" pos="7313">
          <p15:clr>
            <a:srgbClr val="C35EA4"/>
          </p15:clr>
        </p15:guide>
        <p15:guide id="3" orient="horz" pos="369">
          <p15:clr>
            <a:srgbClr val="C35EA4"/>
          </p15:clr>
        </p15:guide>
        <p15:guide id="4" orient="horz" pos="3949">
          <p15:clr>
            <a:srgbClr val="C35EA4"/>
          </p15:clr>
        </p15:guide>
        <p15:guide id="5" orient="horz" pos="184">
          <p15:clr>
            <a:srgbClr val="A4A3A4"/>
          </p15:clr>
        </p15:guide>
        <p15:guide id="6" pos="185">
          <p15:clr>
            <a:srgbClr val="A4A3A4"/>
          </p15:clr>
        </p15:guide>
        <p15:guide id="7" orient="horz" pos="4135">
          <p15:clr>
            <a:srgbClr val="A4A3A4"/>
          </p15:clr>
        </p15:guide>
        <p15:guide id="8" pos="7495">
          <p15:clr>
            <a:srgbClr val="A4A3A4"/>
          </p15:clr>
        </p15:guide>
      </p15:sldGuideLst>
    </p:ext>
  </p:extLst>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userDrawn="1">
            <p:ph type="title"/>
          </p:nvPr>
        </p:nvSpPr>
        <p:spPr>
          <a:xfrm>
            <a:off x="588263" y="457200"/>
            <a:ext cx="11018520" cy="553998"/>
          </a:xfrm>
          <a:prstGeom prst="rect">
            <a:avLst/>
          </a:prstGeom>
        </p:spPr>
        <p:txBody>
          <a:bodyPr vert="horz" wrap="square" lIns="0" tIns="0" rIns="0" bIns="0" rtlCol="0" anchor="t">
            <a:spAutoFit/>
          </a:bodyPr>
          <a:lstStyle/>
          <a:p>
            <a:r>
              <a:rPr lang="en-US"/>
              <a:t>Click to edit Master title style</a:t>
            </a:r>
          </a:p>
        </p:txBody>
      </p:sp>
      <p:sp>
        <p:nvSpPr>
          <p:cNvPr id="4" name="Text Placeholder 3"/>
          <p:cNvSpPr>
            <a:spLocks noGrp="1"/>
          </p:cNvSpPr>
          <p:nvPr userDrawn="1">
            <p:ph type="body" idx="1"/>
          </p:nvPr>
        </p:nvSpPr>
        <p:spPr>
          <a:xfrm>
            <a:off x="584200" y="1435504"/>
            <a:ext cx="11018520" cy="1612749"/>
          </a:xfrm>
          <a:prstGeom prst="rect">
            <a:avLst/>
          </a:prstGeom>
        </p:spPr>
        <p:txBody>
          <a:bodyPr vert="horz" wrap="square" lIns="0" tIns="0" rIns="0" bIns="0" rtlCol="0">
            <a:sp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pic>
        <p:nvPicPr>
          <p:cNvPr id="49" name="NEW Brand Colors 2018">
            <a:extLst>
              <a:ext uri="{FF2B5EF4-FFF2-40B4-BE49-F238E27FC236}">
                <a16:creationId xmlns:a16="http://schemas.microsoft.com/office/drawing/2014/main" id="{9D5783B5-1069-4509-929A-C02C0B0887F7}"/>
              </a:ext>
            </a:extLst>
          </p:cNvPr>
          <p:cNvPicPr>
            <a:picLocks noChangeAspect="1"/>
          </p:cNvPicPr>
          <p:nvPr userDrawn="1"/>
        </p:nvPicPr>
        <p:blipFill>
          <a:blip r:embed="rId3"/>
          <a:stretch>
            <a:fillRect/>
          </a:stretch>
        </p:blipFill>
        <p:spPr>
          <a:xfrm rot="5400000">
            <a:off x="9288988" y="2942645"/>
            <a:ext cx="6858000" cy="972712"/>
          </a:xfrm>
          <a:prstGeom prst="rect">
            <a:avLst/>
          </a:prstGeom>
        </p:spPr>
      </p:pic>
      <p:grpSp>
        <p:nvGrpSpPr>
          <p:cNvPr id="47" name="GRID" hidden="1">
            <a:extLst>
              <a:ext uri="{FF2B5EF4-FFF2-40B4-BE49-F238E27FC236}">
                <a16:creationId xmlns:a16="http://schemas.microsoft.com/office/drawing/2014/main" id="{32B5FFBF-552A-4973-B5B3-9EE3A765185F}"/>
              </a:ext>
            </a:extLst>
          </p:cNvPr>
          <p:cNvGrpSpPr/>
          <p:nvPr userDrawn="1"/>
        </p:nvGrpSpPr>
        <p:grpSpPr>
          <a:xfrm>
            <a:off x="0" y="0"/>
            <a:ext cx="12192000" cy="6858000"/>
            <a:chOff x="0" y="0"/>
            <a:chExt cx="12192000" cy="6858000"/>
          </a:xfrm>
        </p:grpSpPr>
        <p:cxnSp>
          <p:nvCxnSpPr>
            <p:cNvPr id="7" name="Straight Connector 6">
              <a:extLst>
                <a:ext uri="{FF2B5EF4-FFF2-40B4-BE49-F238E27FC236}">
                  <a16:creationId xmlns:a16="http://schemas.microsoft.com/office/drawing/2014/main" id="{5CD412E5-2492-4063-96AB-C451FC39F2B6}"/>
                </a:ext>
              </a:extLst>
            </p:cNvPr>
            <p:cNvCxnSpPr/>
            <p:nvPr/>
          </p:nvCxnSpPr>
          <p:spPr>
            <a:xfrm>
              <a:off x="0" y="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D25E7FAE-6A98-413B-871E-10F8DF6FF1E3}"/>
                </a:ext>
              </a:extLst>
            </p:cNvPr>
            <p:cNvCxnSpPr/>
            <p:nvPr/>
          </p:nvCxnSpPr>
          <p:spPr>
            <a:xfrm>
              <a:off x="0" y="29260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EF42BDE7-00A0-446E-9CEE-23DDF6A13E6E}"/>
                </a:ext>
              </a:extLst>
            </p:cNvPr>
            <p:cNvCxnSpPr/>
            <p:nvPr/>
          </p:nvCxnSpPr>
          <p:spPr>
            <a:xfrm>
              <a:off x="0" y="585216"/>
              <a:ext cx="12188952" cy="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AD48FF31-9C6A-4C0C-AB96-ED556488A1BA}"/>
                </a:ext>
              </a:extLst>
            </p:cNvPr>
            <p:cNvCxnSpPr/>
            <p:nvPr/>
          </p:nvCxnSpPr>
          <p:spPr>
            <a:xfrm>
              <a:off x="0" y="6272784"/>
              <a:ext cx="12188952" cy="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28D811B2-F122-4FF3-A4F6-E7291A5152BB}"/>
                </a:ext>
              </a:extLst>
            </p:cNvPr>
            <p:cNvCxnSpPr/>
            <p:nvPr/>
          </p:nvCxnSpPr>
          <p:spPr>
            <a:xfrm>
              <a:off x="0" y="656539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A2029335-BA6E-4B6F-B752-D02603169DE6}"/>
                </a:ext>
              </a:extLst>
            </p:cNvPr>
            <p:cNvCxnSpPr/>
            <p:nvPr/>
          </p:nvCxnSpPr>
          <p:spPr>
            <a:xfrm>
              <a:off x="0" y="685800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708D55A0-D16C-4191-B9F9-C95B51610B5E}"/>
                </a:ext>
              </a:extLst>
            </p:cNvPr>
            <p:cNvCxnSpPr/>
            <p:nvPr/>
          </p:nvCxnSpPr>
          <p:spPr>
            <a:xfrm>
              <a:off x="0" y="87782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DA3FCB58-9F61-404B-A493-7860A942FCC2}"/>
                </a:ext>
              </a:extLst>
            </p:cNvPr>
            <p:cNvCxnSpPr/>
            <p:nvPr/>
          </p:nvCxnSpPr>
          <p:spPr>
            <a:xfrm>
              <a:off x="0" y="117043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0EFD38DF-4402-499A-B7B2-D5BBF3AD467C}"/>
                </a:ext>
              </a:extLst>
            </p:cNvPr>
            <p:cNvCxnSpPr/>
            <p:nvPr/>
          </p:nvCxnSpPr>
          <p:spPr>
            <a:xfrm>
              <a:off x="0" y="146304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26DFD209-A624-4FEA-8F60-067FBF0CC1E8}"/>
                </a:ext>
              </a:extLst>
            </p:cNvPr>
            <p:cNvCxnSpPr/>
            <p:nvPr/>
          </p:nvCxnSpPr>
          <p:spPr>
            <a:xfrm>
              <a:off x="0"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F1B8ED61-88C3-48AA-91A7-BFD779B3B3BA}"/>
                </a:ext>
              </a:extLst>
            </p:cNvPr>
            <p:cNvCxnSpPr/>
            <p:nvPr/>
          </p:nvCxnSpPr>
          <p:spPr>
            <a:xfrm>
              <a:off x="585216" y="0"/>
              <a:ext cx="0" cy="685800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822AC47D-49D2-4B9E-B580-53A7922E5654}"/>
                </a:ext>
              </a:extLst>
            </p:cNvPr>
            <p:cNvCxnSpPr/>
            <p:nvPr/>
          </p:nvCxnSpPr>
          <p:spPr>
            <a:xfrm>
              <a:off x="292608"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20D7A2DB-4310-49CD-83F6-55B33BE76665}"/>
                </a:ext>
              </a:extLst>
            </p:cNvPr>
            <p:cNvCxnSpPr/>
            <p:nvPr/>
          </p:nvCxnSpPr>
          <p:spPr>
            <a:xfrm>
              <a:off x="877824"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20C40071-7BC6-4682-9CD1-0631E07C9F11}"/>
                </a:ext>
              </a:extLst>
            </p:cNvPr>
            <p:cNvCxnSpPr/>
            <p:nvPr/>
          </p:nvCxnSpPr>
          <p:spPr>
            <a:xfrm>
              <a:off x="1170432"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EE0ACFAA-26E9-44D2-BEF0-E02CAE93F397}"/>
                </a:ext>
              </a:extLst>
            </p:cNvPr>
            <p:cNvCxnSpPr/>
            <p:nvPr/>
          </p:nvCxnSpPr>
          <p:spPr>
            <a:xfrm>
              <a:off x="11021568"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385D1186-93AE-4B67-8544-763E0B213AAC}"/>
                </a:ext>
              </a:extLst>
            </p:cNvPr>
            <p:cNvCxnSpPr/>
            <p:nvPr/>
          </p:nvCxnSpPr>
          <p:spPr>
            <a:xfrm>
              <a:off x="11606784" y="0"/>
              <a:ext cx="0" cy="685800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CB1D45AE-FC53-4BB4-A9CD-C563C03A1195}"/>
                </a:ext>
              </a:extLst>
            </p:cNvPr>
            <p:cNvCxnSpPr/>
            <p:nvPr/>
          </p:nvCxnSpPr>
          <p:spPr>
            <a:xfrm>
              <a:off x="11314176"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8325177A-06D9-4C2A-B7EF-984A90245BF7}"/>
                </a:ext>
              </a:extLst>
            </p:cNvPr>
            <p:cNvCxnSpPr/>
            <p:nvPr/>
          </p:nvCxnSpPr>
          <p:spPr>
            <a:xfrm>
              <a:off x="11899392"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D2B67796-DF72-4C3B-A79D-7534FD3084C9}"/>
                </a:ext>
              </a:extLst>
            </p:cNvPr>
            <p:cNvCxnSpPr/>
            <p:nvPr/>
          </p:nvCxnSpPr>
          <p:spPr>
            <a:xfrm>
              <a:off x="12192000"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C8B2C409-2FF7-4120-9E48-02A446B82DD6}"/>
                </a:ext>
              </a:extLst>
            </p:cNvPr>
            <p:cNvCxnSpPr/>
            <p:nvPr/>
          </p:nvCxnSpPr>
          <p:spPr>
            <a:xfrm>
              <a:off x="0" y="175564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F3E0130A-B11A-42AB-8439-3CB0569F1C08}"/>
                </a:ext>
              </a:extLst>
            </p:cNvPr>
            <p:cNvCxnSpPr/>
            <p:nvPr/>
          </p:nvCxnSpPr>
          <p:spPr>
            <a:xfrm>
              <a:off x="0" y="204825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0840B631-CB23-44B8-823B-56619D54F0E4}"/>
                </a:ext>
              </a:extLst>
            </p:cNvPr>
            <p:cNvCxnSpPr/>
            <p:nvPr/>
          </p:nvCxnSpPr>
          <p:spPr>
            <a:xfrm>
              <a:off x="0" y="234086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C7DD460B-BBE5-43D6-95DF-C1C1CC6239C6}"/>
                </a:ext>
              </a:extLst>
            </p:cNvPr>
            <p:cNvCxnSpPr/>
            <p:nvPr/>
          </p:nvCxnSpPr>
          <p:spPr>
            <a:xfrm>
              <a:off x="0" y="263347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7F5BEEB4-62B8-420A-9489-8319B9432C34}"/>
                </a:ext>
              </a:extLst>
            </p:cNvPr>
            <p:cNvCxnSpPr/>
            <p:nvPr/>
          </p:nvCxnSpPr>
          <p:spPr>
            <a:xfrm>
              <a:off x="0" y="292608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79242164-82A4-4DA9-B78C-33430C241872}"/>
                </a:ext>
              </a:extLst>
            </p:cNvPr>
            <p:cNvCxnSpPr/>
            <p:nvPr/>
          </p:nvCxnSpPr>
          <p:spPr>
            <a:xfrm>
              <a:off x="0" y="321868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1D8767DD-4892-4904-AE72-87087DD9CCC2}"/>
                </a:ext>
              </a:extLst>
            </p:cNvPr>
            <p:cNvCxnSpPr/>
            <p:nvPr/>
          </p:nvCxnSpPr>
          <p:spPr>
            <a:xfrm>
              <a:off x="0" y="351129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245FC793-2AD0-4021-B3FB-391EDDE6CB63}"/>
                </a:ext>
              </a:extLst>
            </p:cNvPr>
            <p:cNvCxnSpPr/>
            <p:nvPr userDrawn="1"/>
          </p:nvCxnSpPr>
          <p:spPr>
            <a:xfrm>
              <a:off x="0" y="380390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8091C6C8-296D-4AA9-8F03-7DEA5FA7D71A}"/>
                </a:ext>
              </a:extLst>
            </p:cNvPr>
            <p:cNvCxnSpPr/>
            <p:nvPr userDrawn="1"/>
          </p:nvCxnSpPr>
          <p:spPr>
            <a:xfrm>
              <a:off x="0" y="409651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71CBDA8A-698A-4B1C-BC41-CD72C2900FE8}"/>
                </a:ext>
              </a:extLst>
            </p:cNvPr>
            <p:cNvCxnSpPr/>
            <p:nvPr userDrawn="1"/>
          </p:nvCxnSpPr>
          <p:spPr>
            <a:xfrm>
              <a:off x="0" y="438912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F0780C82-EF19-43A2-BF1B-31FDFBA092CA}"/>
                </a:ext>
              </a:extLst>
            </p:cNvPr>
            <p:cNvCxnSpPr/>
            <p:nvPr userDrawn="1"/>
          </p:nvCxnSpPr>
          <p:spPr>
            <a:xfrm>
              <a:off x="0" y="468172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13492339-9370-44E2-8C4D-414393DEB764}"/>
                </a:ext>
              </a:extLst>
            </p:cNvPr>
            <p:cNvCxnSpPr/>
            <p:nvPr userDrawn="1"/>
          </p:nvCxnSpPr>
          <p:spPr>
            <a:xfrm>
              <a:off x="0" y="497433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EBF7CE2A-C0A7-4C6F-88B8-E40107AE34E8}"/>
                </a:ext>
              </a:extLst>
            </p:cNvPr>
            <p:cNvCxnSpPr/>
            <p:nvPr userDrawn="1"/>
          </p:nvCxnSpPr>
          <p:spPr>
            <a:xfrm>
              <a:off x="0" y="526694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CCD7A1D0-B060-4037-BFAE-80FAF89CC35F}"/>
                </a:ext>
              </a:extLst>
            </p:cNvPr>
            <p:cNvCxnSpPr/>
            <p:nvPr userDrawn="1"/>
          </p:nvCxnSpPr>
          <p:spPr>
            <a:xfrm>
              <a:off x="0" y="555955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2A121C21-7F60-43D7-B9B4-682B9D22E24D}"/>
                </a:ext>
              </a:extLst>
            </p:cNvPr>
            <p:cNvCxnSpPr/>
            <p:nvPr userDrawn="1"/>
          </p:nvCxnSpPr>
          <p:spPr>
            <a:xfrm>
              <a:off x="0" y="585216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grpSp>
      <p:sp>
        <p:nvSpPr>
          <p:cNvPr id="3" name=".64 square" hidden="1">
            <a:extLst>
              <a:ext uri="{FF2B5EF4-FFF2-40B4-BE49-F238E27FC236}">
                <a16:creationId xmlns:a16="http://schemas.microsoft.com/office/drawing/2014/main" id="{90E0CE0A-15D7-405F-8DFA-B7F5AF47B03C}"/>
              </a:ext>
            </a:extLst>
          </p:cNvPr>
          <p:cNvSpPr/>
          <p:nvPr userDrawn="1"/>
        </p:nvSpPr>
        <p:spPr bwMode="auto">
          <a:xfrm>
            <a:off x="0" y="0"/>
            <a:ext cx="585216" cy="585216"/>
          </a:xfrm>
          <a:prstGeom prst="rect">
            <a:avLst/>
          </a:prstGeom>
          <a:solidFill>
            <a:schemeClr val="tx1">
              <a:alpha val="17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68" tIns="146295" rIns="182868" bIns="146295" numCol="1" spcCol="0" rtlCol="0" fromWordArt="0" anchor="t" anchorCtr="0" forceAA="0" compatLnSpc="1">
            <a:prstTxWarp prst="textNoShape">
              <a:avLst/>
            </a:prstTxWarp>
            <a:noAutofit/>
          </a:bodyPr>
          <a:lstStyle/>
          <a:p>
            <a:pPr algn="ctr" defTabSz="932426" fontAlgn="base">
              <a:lnSpc>
                <a:spcPct val="90000"/>
              </a:lnSpc>
              <a:spcBef>
                <a:spcPct val="0"/>
              </a:spcBef>
              <a:spcAft>
                <a:spcPct val="0"/>
              </a:spcAft>
            </a:pPr>
            <a:endParaRPr lang="en-US" sz="2400">
              <a:gradFill>
                <a:gsLst>
                  <a:gs pos="0">
                    <a:srgbClr val="FFFFFF"/>
                  </a:gs>
                  <a:gs pos="100000">
                    <a:srgbClr val="FFFFFF"/>
                  </a:gs>
                </a:gsLst>
                <a:lin ang="5400000" scaled="0"/>
              </a:gradFill>
              <a:ea typeface="Segoe UI" pitchFamily="34" charset="0"/>
              <a:cs typeface="Segoe UI" pitchFamily="34" charset="0"/>
            </a:endParaRPr>
          </a:p>
        </p:txBody>
      </p:sp>
      <p:sp>
        <p:nvSpPr>
          <p:cNvPr id="35" name=".32 square" hidden="1">
            <a:extLst>
              <a:ext uri="{FF2B5EF4-FFF2-40B4-BE49-F238E27FC236}">
                <a16:creationId xmlns:a16="http://schemas.microsoft.com/office/drawing/2014/main" id="{09835393-211C-428D-B22F-51EE7A413599}"/>
              </a:ext>
            </a:extLst>
          </p:cNvPr>
          <p:cNvSpPr/>
          <p:nvPr userDrawn="1"/>
        </p:nvSpPr>
        <p:spPr bwMode="auto">
          <a:xfrm>
            <a:off x="0" y="0"/>
            <a:ext cx="292608" cy="292608"/>
          </a:xfrm>
          <a:prstGeom prst="rect">
            <a:avLst/>
          </a:prstGeom>
          <a:solidFill>
            <a:schemeClr val="tx1">
              <a:alpha val="17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68" tIns="146295" rIns="182868" bIns="146295" numCol="1" spcCol="0" rtlCol="0" fromWordArt="0" anchor="t" anchorCtr="0" forceAA="0" compatLnSpc="1">
            <a:prstTxWarp prst="textNoShape">
              <a:avLst/>
            </a:prstTxWarp>
            <a:noAutofit/>
          </a:bodyPr>
          <a:lstStyle/>
          <a:p>
            <a:pPr algn="ctr" defTabSz="932426" fontAlgn="base">
              <a:lnSpc>
                <a:spcPct val="90000"/>
              </a:lnSpc>
              <a:spcBef>
                <a:spcPct val="0"/>
              </a:spcBef>
              <a:spcAft>
                <a:spcPct val="0"/>
              </a:spcAft>
            </a:pPr>
            <a:endParaRPr lang="en-US" sz="2400">
              <a:gradFill>
                <a:gsLst>
                  <a:gs pos="0">
                    <a:srgbClr val="FFFFFF"/>
                  </a:gs>
                  <a:gs pos="100000">
                    <a:srgbClr val="FFFFFF"/>
                  </a:gs>
                </a:gsLst>
                <a:lin ang="5400000" scaled="0"/>
              </a:gradFill>
              <a:ea typeface="Segoe UI" pitchFamily="34" charset="0"/>
              <a:cs typeface="Segoe UI" pitchFamily="34" charset="0"/>
            </a:endParaRPr>
          </a:p>
        </p:txBody>
      </p:sp>
    </p:spTree>
    <p:extLst>
      <p:ext uri="{BB962C8B-B14F-4D97-AF65-F5344CB8AC3E}">
        <p14:creationId xmlns:p14="http://schemas.microsoft.com/office/powerpoint/2010/main" val="2250596296"/>
      </p:ext>
    </p:extLst>
  </p:cSld>
  <p:clrMap bg1="lt1" tx1="dk1" bg2="lt2" tx2="dk2" accent1="accent1" accent2="accent2" accent3="accent3" accent4="accent4" accent5="accent5" accent6="accent6" hlink="hlink" folHlink="folHlink"/>
  <p:sldLayoutIdLst>
    <p:sldLayoutId id="2147485134" r:id="rId1"/>
  </p:sldLayoutIdLst>
  <p:transition>
    <p:fade/>
  </p:transition>
  <p:hf sldNum="0" hdr="0" ftr="0" dt="0"/>
  <p:txStyles>
    <p:titleStyle>
      <a:lvl1pPr algn="l" defTabSz="932696" rtl="0" eaLnBrk="1" latinLnBrk="0" hangingPunct="1">
        <a:lnSpc>
          <a:spcPct val="100000"/>
        </a:lnSpc>
        <a:spcBef>
          <a:spcPct val="0"/>
        </a:spcBef>
        <a:buNone/>
        <a:defRPr lang="en-US" sz="3600" b="1" kern="1200" cap="none" spc="-50" baseline="0" dirty="0" smtClean="0">
          <a:ln w="3175">
            <a:noFill/>
          </a:ln>
          <a:gradFill>
            <a:gsLst>
              <a:gs pos="1250">
                <a:schemeClr val="tx1"/>
              </a:gs>
              <a:gs pos="100000">
                <a:schemeClr val="tx1"/>
              </a:gs>
            </a:gsLst>
            <a:lin ang="5400000" scaled="0"/>
          </a:gradFill>
          <a:effectLst/>
          <a:latin typeface="+mj-lt"/>
          <a:ea typeface="+mn-ea"/>
          <a:cs typeface="Segoe UI" pitchFamily="34" charset="0"/>
        </a:defRPr>
      </a:lvl1pPr>
    </p:titleStyle>
    <p:bodyStyle>
      <a:lvl1pPr marL="228589" marR="0" indent="-228589" algn="l" defTabSz="932696"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gradFill>
            <a:gsLst>
              <a:gs pos="1250">
                <a:schemeClr val="tx1"/>
              </a:gs>
              <a:gs pos="100000">
                <a:schemeClr val="tx1"/>
              </a:gs>
            </a:gsLst>
            <a:lin ang="5400000" scaled="0"/>
          </a:gradFill>
          <a:latin typeface="Segoe UI Semilight" panose="020B0402040204020203" pitchFamily="34" charset="0"/>
          <a:ea typeface="+mn-ea"/>
          <a:cs typeface="Segoe UI Semilight" panose="020B0402040204020203" pitchFamily="34" charset="0"/>
        </a:defRPr>
      </a:lvl1pPr>
      <a:lvl2pPr marL="457177" marR="0" indent="-228589" algn="l" defTabSz="932696"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gradFill>
            <a:gsLst>
              <a:gs pos="1250">
                <a:schemeClr val="tx1"/>
              </a:gs>
              <a:gs pos="100000">
                <a:schemeClr val="tx1"/>
              </a:gs>
            </a:gsLst>
            <a:lin ang="5400000" scaled="0"/>
          </a:gradFill>
          <a:latin typeface="+mn-lt"/>
          <a:ea typeface="+mn-ea"/>
          <a:cs typeface="+mn-cs"/>
        </a:defRPr>
      </a:lvl2pPr>
      <a:lvl3pPr marL="657192" marR="0" indent="-200015" algn="l" defTabSz="932696"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gradFill>
            <a:gsLst>
              <a:gs pos="1250">
                <a:schemeClr val="tx1"/>
              </a:gs>
              <a:gs pos="100000">
                <a:schemeClr val="tx1"/>
              </a:gs>
            </a:gsLst>
            <a:lin ang="5400000" scaled="0"/>
          </a:gradFill>
          <a:latin typeface="+mn-lt"/>
          <a:ea typeface="+mn-ea"/>
          <a:cs typeface="+mn-cs"/>
        </a:defRPr>
      </a:lvl3pPr>
      <a:lvl4pPr marL="842921" marR="0" indent="-180966" algn="l" defTabSz="932696"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gradFill>
            <a:gsLst>
              <a:gs pos="1250">
                <a:schemeClr val="tx1"/>
              </a:gs>
              <a:gs pos="100000">
                <a:schemeClr val="tx1"/>
              </a:gs>
            </a:gsLst>
            <a:lin ang="5400000" scaled="0"/>
          </a:gradFill>
          <a:latin typeface="+mn-lt"/>
          <a:ea typeface="+mn-ea"/>
          <a:cs typeface="+mn-cs"/>
        </a:defRPr>
      </a:lvl4pPr>
      <a:lvl5pPr marL="1023887" marR="0" indent="-168267" algn="l" defTabSz="932696"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gradFill>
            <a:gsLst>
              <a:gs pos="1250">
                <a:schemeClr val="tx1"/>
              </a:gs>
              <a:gs pos="100000">
                <a:schemeClr val="tx1"/>
              </a:gs>
            </a:gsLst>
            <a:lin ang="5400000" scaled="0"/>
          </a:gradFill>
          <a:latin typeface="+mn-lt"/>
          <a:ea typeface="+mn-ea"/>
          <a:cs typeface="+mn-cs"/>
        </a:defRPr>
      </a:lvl5pPr>
      <a:lvl6pPr marL="2564912" indent="-233175" algn="l" defTabSz="932696"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261" indent="-233175" algn="l" defTabSz="932696"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608" indent="-233175" algn="l" defTabSz="932696"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3957" indent="-233175" algn="l" defTabSz="932696"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32696" rtl="0" eaLnBrk="1" latinLnBrk="0" hangingPunct="1">
        <a:defRPr sz="1800" kern="1200">
          <a:solidFill>
            <a:schemeClr val="tx1"/>
          </a:solidFill>
          <a:latin typeface="+mn-lt"/>
          <a:ea typeface="+mn-ea"/>
          <a:cs typeface="+mn-cs"/>
        </a:defRPr>
      </a:lvl1pPr>
      <a:lvl2pPr marL="466348" algn="l" defTabSz="932696" rtl="0" eaLnBrk="1" latinLnBrk="0" hangingPunct="1">
        <a:defRPr sz="1800" kern="1200">
          <a:solidFill>
            <a:schemeClr val="tx1"/>
          </a:solidFill>
          <a:latin typeface="+mn-lt"/>
          <a:ea typeface="+mn-ea"/>
          <a:cs typeface="+mn-cs"/>
        </a:defRPr>
      </a:lvl2pPr>
      <a:lvl3pPr marL="932696" algn="l" defTabSz="932696" rtl="0" eaLnBrk="1" latinLnBrk="0" hangingPunct="1">
        <a:defRPr sz="1800" kern="1200">
          <a:solidFill>
            <a:schemeClr val="tx1"/>
          </a:solidFill>
          <a:latin typeface="+mn-lt"/>
          <a:ea typeface="+mn-ea"/>
          <a:cs typeface="+mn-cs"/>
        </a:defRPr>
      </a:lvl3pPr>
      <a:lvl4pPr marL="1399043" algn="l" defTabSz="932696" rtl="0" eaLnBrk="1" latinLnBrk="0" hangingPunct="1">
        <a:defRPr sz="1800" kern="1200">
          <a:solidFill>
            <a:schemeClr val="tx1"/>
          </a:solidFill>
          <a:latin typeface="+mn-lt"/>
          <a:ea typeface="+mn-ea"/>
          <a:cs typeface="+mn-cs"/>
        </a:defRPr>
      </a:lvl4pPr>
      <a:lvl5pPr marL="1865391" algn="l" defTabSz="932696" rtl="0" eaLnBrk="1" latinLnBrk="0" hangingPunct="1">
        <a:defRPr sz="1800" kern="1200">
          <a:solidFill>
            <a:schemeClr val="tx1"/>
          </a:solidFill>
          <a:latin typeface="+mn-lt"/>
          <a:ea typeface="+mn-ea"/>
          <a:cs typeface="+mn-cs"/>
        </a:defRPr>
      </a:lvl5pPr>
      <a:lvl6pPr marL="2331740" algn="l" defTabSz="932696" rtl="0" eaLnBrk="1" latinLnBrk="0" hangingPunct="1">
        <a:defRPr sz="1800" kern="1200">
          <a:solidFill>
            <a:schemeClr val="tx1"/>
          </a:solidFill>
          <a:latin typeface="+mn-lt"/>
          <a:ea typeface="+mn-ea"/>
          <a:cs typeface="+mn-cs"/>
        </a:defRPr>
      </a:lvl6pPr>
      <a:lvl7pPr marL="2798086" algn="l" defTabSz="932696" rtl="0" eaLnBrk="1" latinLnBrk="0" hangingPunct="1">
        <a:defRPr sz="1800" kern="1200">
          <a:solidFill>
            <a:schemeClr val="tx1"/>
          </a:solidFill>
          <a:latin typeface="+mn-lt"/>
          <a:ea typeface="+mn-ea"/>
          <a:cs typeface="+mn-cs"/>
        </a:defRPr>
      </a:lvl7pPr>
      <a:lvl8pPr marL="3264434" algn="l" defTabSz="932696" rtl="0" eaLnBrk="1" latinLnBrk="0" hangingPunct="1">
        <a:defRPr sz="1800" kern="1200">
          <a:solidFill>
            <a:schemeClr val="tx1"/>
          </a:solidFill>
          <a:latin typeface="+mn-lt"/>
          <a:ea typeface="+mn-ea"/>
          <a:cs typeface="+mn-cs"/>
        </a:defRPr>
      </a:lvl8pPr>
      <a:lvl9pPr marL="3730783" algn="l" defTabSz="932696"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pos="368">
          <p15:clr>
            <a:srgbClr val="C35EA4"/>
          </p15:clr>
        </p15:guide>
        <p15:guide id="2" pos="7313">
          <p15:clr>
            <a:srgbClr val="C35EA4"/>
          </p15:clr>
        </p15:guide>
        <p15:guide id="3" orient="horz" pos="369">
          <p15:clr>
            <a:srgbClr val="C35EA4"/>
          </p15:clr>
        </p15:guide>
        <p15:guide id="4" orient="horz" pos="3949">
          <p15:clr>
            <a:srgbClr val="C35EA4"/>
          </p15:clr>
        </p15:guide>
        <p15:guide id="5" orient="horz" pos="184">
          <p15:clr>
            <a:srgbClr val="A4A3A4"/>
          </p15:clr>
        </p15:guide>
        <p15:guide id="6" pos="185">
          <p15:clr>
            <a:srgbClr val="A4A3A4"/>
          </p15:clr>
        </p15:guide>
        <p15:guide id="7" orient="horz" pos="4135">
          <p15:clr>
            <a:srgbClr val="A4A3A4"/>
          </p15:clr>
        </p15:guide>
        <p15:guide id="8" pos="7495">
          <p15:clr>
            <a:srgbClr val="A4A3A4"/>
          </p15:clr>
        </p15:guide>
      </p15:sldGuideLst>
    </p:ext>
  </p:extLst>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userDrawn="1">
            <p:ph type="title"/>
          </p:nvPr>
        </p:nvSpPr>
        <p:spPr>
          <a:xfrm>
            <a:off x="588263" y="457200"/>
            <a:ext cx="11018520" cy="553998"/>
          </a:xfrm>
          <a:prstGeom prst="rect">
            <a:avLst/>
          </a:prstGeom>
        </p:spPr>
        <p:txBody>
          <a:bodyPr vert="horz" wrap="square" lIns="0" tIns="0" rIns="0" bIns="0" rtlCol="0" anchor="t">
            <a:spAutoFit/>
          </a:bodyPr>
          <a:lstStyle/>
          <a:p>
            <a:r>
              <a:rPr lang="en-US"/>
              <a:t>Click to edit Master title style</a:t>
            </a:r>
            <a:endParaRPr lang="en-US" dirty="0"/>
          </a:p>
        </p:txBody>
      </p:sp>
      <p:sp>
        <p:nvSpPr>
          <p:cNvPr id="4" name="Text Placeholder 3"/>
          <p:cNvSpPr>
            <a:spLocks noGrp="1"/>
          </p:cNvSpPr>
          <p:nvPr userDrawn="1">
            <p:ph type="body" idx="1"/>
          </p:nvPr>
        </p:nvSpPr>
        <p:spPr>
          <a:xfrm>
            <a:off x="584200" y="1435503"/>
            <a:ext cx="11018520" cy="1612749"/>
          </a:xfrm>
          <a:prstGeom prst="rect">
            <a:avLst/>
          </a:prstGeom>
        </p:spPr>
        <p:txBody>
          <a:bodyPr vert="horz" wrap="square" lIns="0" tIns="0" rIns="0" bIns="0" rtlCol="0">
            <a:sp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49" name="NEW Brand Colors 2018">
            <a:extLst>
              <a:ext uri="{FF2B5EF4-FFF2-40B4-BE49-F238E27FC236}">
                <a16:creationId xmlns:a16="http://schemas.microsoft.com/office/drawing/2014/main" id="{9D5783B5-1069-4509-929A-C02C0B0887F7}"/>
              </a:ext>
            </a:extLst>
          </p:cNvPr>
          <p:cNvPicPr>
            <a:picLocks noChangeAspect="1"/>
          </p:cNvPicPr>
          <p:nvPr userDrawn="1"/>
        </p:nvPicPr>
        <p:blipFill>
          <a:blip r:embed="rId12">
            <a:extLst>
              <a:ext uri="{28A0092B-C50C-407E-A947-70E740481C1C}">
                <a14:useLocalDpi xmlns:a14="http://schemas.microsoft.com/office/drawing/2010/main"/>
              </a:ext>
            </a:extLst>
          </a:blip>
          <a:stretch>
            <a:fillRect/>
          </a:stretch>
        </p:blipFill>
        <p:spPr>
          <a:xfrm rot="5400000">
            <a:off x="9288988" y="2942644"/>
            <a:ext cx="6858000" cy="972712"/>
          </a:xfrm>
          <a:prstGeom prst="rect">
            <a:avLst/>
          </a:prstGeom>
        </p:spPr>
      </p:pic>
      <p:grpSp>
        <p:nvGrpSpPr>
          <p:cNvPr id="47" name="GRID" hidden="1">
            <a:extLst>
              <a:ext uri="{FF2B5EF4-FFF2-40B4-BE49-F238E27FC236}">
                <a16:creationId xmlns:a16="http://schemas.microsoft.com/office/drawing/2014/main" id="{32B5FFBF-552A-4973-B5B3-9EE3A765185F}"/>
              </a:ext>
            </a:extLst>
          </p:cNvPr>
          <p:cNvGrpSpPr/>
          <p:nvPr userDrawn="1"/>
        </p:nvGrpSpPr>
        <p:grpSpPr>
          <a:xfrm>
            <a:off x="0" y="0"/>
            <a:ext cx="12192000" cy="6858000"/>
            <a:chOff x="0" y="0"/>
            <a:chExt cx="12192000" cy="6858000"/>
          </a:xfrm>
        </p:grpSpPr>
        <p:cxnSp>
          <p:nvCxnSpPr>
            <p:cNvPr id="7" name="Straight Connector 6">
              <a:extLst>
                <a:ext uri="{FF2B5EF4-FFF2-40B4-BE49-F238E27FC236}">
                  <a16:creationId xmlns:a16="http://schemas.microsoft.com/office/drawing/2014/main" id="{5CD412E5-2492-4063-96AB-C451FC39F2B6}"/>
                </a:ext>
              </a:extLst>
            </p:cNvPr>
            <p:cNvCxnSpPr/>
            <p:nvPr/>
          </p:nvCxnSpPr>
          <p:spPr>
            <a:xfrm>
              <a:off x="0" y="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D25E7FAE-6A98-413B-871E-10F8DF6FF1E3}"/>
                </a:ext>
              </a:extLst>
            </p:cNvPr>
            <p:cNvCxnSpPr/>
            <p:nvPr/>
          </p:nvCxnSpPr>
          <p:spPr>
            <a:xfrm>
              <a:off x="0" y="29260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EF42BDE7-00A0-446E-9CEE-23DDF6A13E6E}"/>
                </a:ext>
              </a:extLst>
            </p:cNvPr>
            <p:cNvCxnSpPr/>
            <p:nvPr/>
          </p:nvCxnSpPr>
          <p:spPr>
            <a:xfrm>
              <a:off x="0" y="585216"/>
              <a:ext cx="12188952" cy="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AD48FF31-9C6A-4C0C-AB96-ED556488A1BA}"/>
                </a:ext>
              </a:extLst>
            </p:cNvPr>
            <p:cNvCxnSpPr/>
            <p:nvPr/>
          </p:nvCxnSpPr>
          <p:spPr>
            <a:xfrm>
              <a:off x="0" y="6272784"/>
              <a:ext cx="12188952" cy="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28D811B2-F122-4FF3-A4F6-E7291A5152BB}"/>
                </a:ext>
              </a:extLst>
            </p:cNvPr>
            <p:cNvCxnSpPr/>
            <p:nvPr/>
          </p:nvCxnSpPr>
          <p:spPr>
            <a:xfrm>
              <a:off x="0" y="656539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A2029335-BA6E-4B6F-B752-D02603169DE6}"/>
                </a:ext>
              </a:extLst>
            </p:cNvPr>
            <p:cNvCxnSpPr/>
            <p:nvPr/>
          </p:nvCxnSpPr>
          <p:spPr>
            <a:xfrm>
              <a:off x="0" y="685800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708D55A0-D16C-4191-B9F9-C95B51610B5E}"/>
                </a:ext>
              </a:extLst>
            </p:cNvPr>
            <p:cNvCxnSpPr/>
            <p:nvPr/>
          </p:nvCxnSpPr>
          <p:spPr>
            <a:xfrm>
              <a:off x="0" y="87782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DA3FCB58-9F61-404B-A493-7860A942FCC2}"/>
                </a:ext>
              </a:extLst>
            </p:cNvPr>
            <p:cNvCxnSpPr/>
            <p:nvPr/>
          </p:nvCxnSpPr>
          <p:spPr>
            <a:xfrm>
              <a:off x="0" y="117043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0EFD38DF-4402-499A-B7B2-D5BBF3AD467C}"/>
                </a:ext>
              </a:extLst>
            </p:cNvPr>
            <p:cNvCxnSpPr/>
            <p:nvPr/>
          </p:nvCxnSpPr>
          <p:spPr>
            <a:xfrm>
              <a:off x="0" y="146304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26DFD209-A624-4FEA-8F60-067FBF0CC1E8}"/>
                </a:ext>
              </a:extLst>
            </p:cNvPr>
            <p:cNvCxnSpPr/>
            <p:nvPr/>
          </p:nvCxnSpPr>
          <p:spPr>
            <a:xfrm>
              <a:off x="0"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F1B8ED61-88C3-48AA-91A7-BFD779B3B3BA}"/>
                </a:ext>
              </a:extLst>
            </p:cNvPr>
            <p:cNvCxnSpPr/>
            <p:nvPr/>
          </p:nvCxnSpPr>
          <p:spPr>
            <a:xfrm>
              <a:off x="585216" y="0"/>
              <a:ext cx="0" cy="685800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822AC47D-49D2-4B9E-B580-53A7922E5654}"/>
                </a:ext>
              </a:extLst>
            </p:cNvPr>
            <p:cNvCxnSpPr/>
            <p:nvPr/>
          </p:nvCxnSpPr>
          <p:spPr>
            <a:xfrm>
              <a:off x="292608"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20D7A2DB-4310-49CD-83F6-55B33BE76665}"/>
                </a:ext>
              </a:extLst>
            </p:cNvPr>
            <p:cNvCxnSpPr/>
            <p:nvPr/>
          </p:nvCxnSpPr>
          <p:spPr>
            <a:xfrm>
              <a:off x="877824"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20C40071-7BC6-4682-9CD1-0631E07C9F11}"/>
                </a:ext>
              </a:extLst>
            </p:cNvPr>
            <p:cNvCxnSpPr/>
            <p:nvPr/>
          </p:nvCxnSpPr>
          <p:spPr>
            <a:xfrm>
              <a:off x="1170432"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EE0ACFAA-26E9-44D2-BEF0-E02CAE93F397}"/>
                </a:ext>
              </a:extLst>
            </p:cNvPr>
            <p:cNvCxnSpPr/>
            <p:nvPr/>
          </p:nvCxnSpPr>
          <p:spPr>
            <a:xfrm>
              <a:off x="11021568"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385D1186-93AE-4B67-8544-763E0B213AAC}"/>
                </a:ext>
              </a:extLst>
            </p:cNvPr>
            <p:cNvCxnSpPr/>
            <p:nvPr/>
          </p:nvCxnSpPr>
          <p:spPr>
            <a:xfrm>
              <a:off x="11606784" y="0"/>
              <a:ext cx="0" cy="685800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CB1D45AE-FC53-4BB4-A9CD-C563C03A1195}"/>
                </a:ext>
              </a:extLst>
            </p:cNvPr>
            <p:cNvCxnSpPr/>
            <p:nvPr/>
          </p:nvCxnSpPr>
          <p:spPr>
            <a:xfrm>
              <a:off x="11314176"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8325177A-06D9-4C2A-B7EF-984A90245BF7}"/>
                </a:ext>
              </a:extLst>
            </p:cNvPr>
            <p:cNvCxnSpPr/>
            <p:nvPr/>
          </p:nvCxnSpPr>
          <p:spPr>
            <a:xfrm>
              <a:off x="11899392"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D2B67796-DF72-4C3B-A79D-7534FD3084C9}"/>
                </a:ext>
              </a:extLst>
            </p:cNvPr>
            <p:cNvCxnSpPr/>
            <p:nvPr/>
          </p:nvCxnSpPr>
          <p:spPr>
            <a:xfrm>
              <a:off x="12192000"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C8B2C409-2FF7-4120-9E48-02A446B82DD6}"/>
                </a:ext>
              </a:extLst>
            </p:cNvPr>
            <p:cNvCxnSpPr/>
            <p:nvPr/>
          </p:nvCxnSpPr>
          <p:spPr>
            <a:xfrm>
              <a:off x="0" y="175564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F3E0130A-B11A-42AB-8439-3CB0569F1C08}"/>
                </a:ext>
              </a:extLst>
            </p:cNvPr>
            <p:cNvCxnSpPr/>
            <p:nvPr/>
          </p:nvCxnSpPr>
          <p:spPr>
            <a:xfrm>
              <a:off x="0" y="204825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0840B631-CB23-44B8-823B-56619D54F0E4}"/>
                </a:ext>
              </a:extLst>
            </p:cNvPr>
            <p:cNvCxnSpPr/>
            <p:nvPr/>
          </p:nvCxnSpPr>
          <p:spPr>
            <a:xfrm>
              <a:off x="0" y="234086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C7DD460B-BBE5-43D6-95DF-C1C1CC6239C6}"/>
                </a:ext>
              </a:extLst>
            </p:cNvPr>
            <p:cNvCxnSpPr/>
            <p:nvPr/>
          </p:nvCxnSpPr>
          <p:spPr>
            <a:xfrm>
              <a:off x="0" y="263347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7F5BEEB4-62B8-420A-9489-8319B9432C34}"/>
                </a:ext>
              </a:extLst>
            </p:cNvPr>
            <p:cNvCxnSpPr/>
            <p:nvPr/>
          </p:nvCxnSpPr>
          <p:spPr>
            <a:xfrm>
              <a:off x="0" y="292608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79242164-82A4-4DA9-B78C-33430C241872}"/>
                </a:ext>
              </a:extLst>
            </p:cNvPr>
            <p:cNvCxnSpPr/>
            <p:nvPr/>
          </p:nvCxnSpPr>
          <p:spPr>
            <a:xfrm>
              <a:off x="0" y="321868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1D8767DD-4892-4904-AE72-87087DD9CCC2}"/>
                </a:ext>
              </a:extLst>
            </p:cNvPr>
            <p:cNvCxnSpPr/>
            <p:nvPr/>
          </p:nvCxnSpPr>
          <p:spPr>
            <a:xfrm>
              <a:off x="0" y="351129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245FC793-2AD0-4021-B3FB-391EDDE6CB63}"/>
                </a:ext>
              </a:extLst>
            </p:cNvPr>
            <p:cNvCxnSpPr/>
            <p:nvPr userDrawn="1"/>
          </p:nvCxnSpPr>
          <p:spPr>
            <a:xfrm>
              <a:off x="0" y="380390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8091C6C8-296D-4AA9-8F03-7DEA5FA7D71A}"/>
                </a:ext>
              </a:extLst>
            </p:cNvPr>
            <p:cNvCxnSpPr/>
            <p:nvPr userDrawn="1"/>
          </p:nvCxnSpPr>
          <p:spPr>
            <a:xfrm>
              <a:off x="0" y="409651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71CBDA8A-698A-4B1C-BC41-CD72C2900FE8}"/>
                </a:ext>
              </a:extLst>
            </p:cNvPr>
            <p:cNvCxnSpPr/>
            <p:nvPr userDrawn="1"/>
          </p:nvCxnSpPr>
          <p:spPr>
            <a:xfrm>
              <a:off x="0" y="438912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F0780C82-EF19-43A2-BF1B-31FDFBA092CA}"/>
                </a:ext>
              </a:extLst>
            </p:cNvPr>
            <p:cNvCxnSpPr/>
            <p:nvPr userDrawn="1"/>
          </p:nvCxnSpPr>
          <p:spPr>
            <a:xfrm>
              <a:off x="0" y="468172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13492339-9370-44E2-8C4D-414393DEB764}"/>
                </a:ext>
              </a:extLst>
            </p:cNvPr>
            <p:cNvCxnSpPr/>
            <p:nvPr userDrawn="1"/>
          </p:nvCxnSpPr>
          <p:spPr>
            <a:xfrm>
              <a:off x="0" y="497433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EBF7CE2A-C0A7-4C6F-88B8-E40107AE34E8}"/>
                </a:ext>
              </a:extLst>
            </p:cNvPr>
            <p:cNvCxnSpPr/>
            <p:nvPr userDrawn="1"/>
          </p:nvCxnSpPr>
          <p:spPr>
            <a:xfrm>
              <a:off x="0" y="526694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CCD7A1D0-B060-4037-BFAE-80FAF89CC35F}"/>
                </a:ext>
              </a:extLst>
            </p:cNvPr>
            <p:cNvCxnSpPr/>
            <p:nvPr userDrawn="1"/>
          </p:nvCxnSpPr>
          <p:spPr>
            <a:xfrm>
              <a:off x="0" y="555955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2A121C21-7F60-43D7-B9B4-682B9D22E24D}"/>
                </a:ext>
              </a:extLst>
            </p:cNvPr>
            <p:cNvCxnSpPr/>
            <p:nvPr userDrawn="1"/>
          </p:nvCxnSpPr>
          <p:spPr>
            <a:xfrm>
              <a:off x="0" y="585216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grpSp>
      <p:sp>
        <p:nvSpPr>
          <p:cNvPr id="3" name=".64 square" hidden="1">
            <a:extLst>
              <a:ext uri="{FF2B5EF4-FFF2-40B4-BE49-F238E27FC236}">
                <a16:creationId xmlns:a16="http://schemas.microsoft.com/office/drawing/2014/main" id="{90E0CE0A-15D7-405F-8DFA-B7F5AF47B03C}"/>
              </a:ext>
            </a:extLst>
          </p:cNvPr>
          <p:cNvSpPr/>
          <p:nvPr userDrawn="1"/>
        </p:nvSpPr>
        <p:spPr bwMode="auto">
          <a:xfrm>
            <a:off x="0" y="0"/>
            <a:ext cx="585216" cy="585216"/>
          </a:xfrm>
          <a:prstGeom prst="rect">
            <a:avLst/>
          </a:prstGeom>
          <a:solidFill>
            <a:schemeClr val="tx1">
              <a:alpha val="17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a:gradFill>
                <a:gsLst>
                  <a:gs pos="0">
                    <a:srgbClr val="FFFFFF"/>
                  </a:gs>
                  <a:gs pos="100000">
                    <a:srgbClr val="FFFFFF"/>
                  </a:gs>
                </a:gsLst>
                <a:lin ang="5400000" scaled="0"/>
              </a:gradFill>
              <a:ea typeface="Segoe UI" pitchFamily="34" charset="0"/>
              <a:cs typeface="Segoe UI" pitchFamily="34" charset="0"/>
            </a:endParaRPr>
          </a:p>
        </p:txBody>
      </p:sp>
      <p:sp>
        <p:nvSpPr>
          <p:cNvPr id="35" name=".32 square" hidden="1">
            <a:extLst>
              <a:ext uri="{FF2B5EF4-FFF2-40B4-BE49-F238E27FC236}">
                <a16:creationId xmlns:a16="http://schemas.microsoft.com/office/drawing/2014/main" id="{09835393-211C-428D-B22F-51EE7A413599}"/>
              </a:ext>
            </a:extLst>
          </p:cNvPr>
          <p:cNvSpPr/>
          <p:nvPr userDrawn="1"/>
        </p:nvSpPr>
        <p:spPr bwMode="auto">
          <a:xfrm>
            <a:off x="0" y="0"/>
            <a:ext cx="292608" cy="292608"/>
          </a:xfrm>
          <a:prstGeom prst="rect">
            <a:avLst/>
          </a:prstGeom>
          <a:solidFill>
            <a:schemeClr val="tx1">
              <a:alpha val="17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a:gradFill>
                <a:gsLst>
                  <a:gs pos="0">
                    <a:srgbClr val="FFFFFF"/>
                  </a:gs>
                  <a:gs pos="100000">
                    <a:srgbClr val="FFFFFF"/>
                  </a:gs>
                </a:gsLst>
                <a:lin ang="5400000" scaled="0"/>
              </a:gradFill>
              <a:ea typeface="Segoe UI" pitchFamily="34" charset="0"/>
              <a:cs typeface="Segoe UI" pitchFamily="34" charset="0"/>
            </a:endParaRPr>
          </a:p>
        </p:txBody>
      </p:sp>
    </p:spTree>
    <p:extLst>
      <p:ext uri="{BB962C8B-B14F-4D97-AF65-F5344CB8AC3E}">
        <p14:creationId xmlns:p14="http://schemas.microsoft.com/office/powerpoint/2010/main" val="1369750390"/>
      </p:ext>
    </p:extLst>
  </p:cSld>
  <p:clrMap bg1="lt1" tx1="dk1" bg2="lt2" tx2="dk2" accent1="accent1" accent2="accent2" accent3="accent3" accent4="accent4" accent5="accent5" accent6="accent6" hlink="hlink" folHlink="folHlink"/>
  <p:sldLayoutIdLst>
    <p:sldLayoutId id="2147485138" r:id="rId1"/>
    <p:sldLayoutId id="2147485139" r:id="rId2"/>
    <p:sldLayoutId id="2147485144" r:id="rId3"/>
    <p:sldLayoutId id="2147485145" r:id="rId4"/>
    <p:sldLayoutId id="2147485146" r:id="rId5"/>
    <p:sldLayoutId id="2147485147" r:id="rId6"/>
    <p:sldLayoutId id="2147485148" r:id="rId7"/>
    <p:sldLayoutId id="2147485149" r:id="rId8"/>
    <p:sldLayoutId id="2147485151" r:id="rId9"/>
    <p:sldLayoutId id="2147485153" r:id="rId10"/>
  </p:sldLayoutIdLst>
  <p:transition>
    <p:fade/>
  </p:transition>
  <p:hf sldNum="0" hdr="0" ftr="0" dt="0"/>
  <p:txStyles>
    <p:titleStyle>
      <a:lvl1pPr algn="l" defTabSz="932742" rtl="0" eaLnBrk="1" latinLnBrk="0" hangingPunct="1">
        <a:lnSpc>
          <a:spcPct val="100000"/>
        </a:lnSpc>
        <a:spcBef>
          <a:spcPct val="0"/>
        </a:spcBef>
        <a:buNone/>
        <a:defRPr lang="en-US" sz="3600" b="1" kern="1200" cap="none" spc="-50" baseline="0" dirty="0" smtClean="0">
          <a:ln w="3175">
            <a:noFill/>
          </a:ln>
          <a:gradFill>
            <a:gsLst>
              <a:gs pos="1250">
                <a:schemeClr val="tx1"/>
              </a:gs>
              <a:gs pos="100000">
                <a:schemeClr val="tx1"/>
              </a:gs>
            </a:gsLst>
            <a:lin ang="5400000" scaled="0"/>
          </a:gradFill>
          <a:effectLst/>
          <a:latin typeface="+mj-lt"/>
          <a:ea typeface="+mn-ea"/>
          <a:cs typeface="Segoe UI" pitchFamily="34" charset="0"/>
        </a:defRPr>
      </a:lvl1pPr>
    </p:titleStyle>
    <p:body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gradFill>
            <a:gsLst>
              <a:gs pos="1250">
                <a:schemeClr val="tx1"/>
              </a:gs>
              <a:gs pos="100000">
                <a:schemeClr val="tx1"/>
              </a:gs>
            </a:gsLst>
            <a:lin ang="5400000" scaled="0"/>
          </a:gradFill>
          <a:latin typeface="Segoe UI Semilight" panose="020B0402040204020203" pitchFamily="34" charset="0"/>
          <a:ea typeface="+mn-ea"/>
          <a:cs typeface="Segoe UI Semilight" panose="020B04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gradFill>
            <a:gsLst>
              <a:gs pos="1250">
                <a:schemeClr val="tx1"/>
              </a:gs>
              <a:gs pos="100000">
                <a:schemeClr val="tx1"/>
              </a:gs>
            </a:gsLst>
            <a:lin ang="5400000" scaled="0"/>
          </a:gra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gradFill>
            <a:gsLst>
              <a:gs pos="1250">
                <a:schemeClr val="tx1"/>
              </a:gs>
              <a:gs pos="100000">
                <a:schemeClr val="tx1"/>
              </a:gs>
            </a:gsLst>
            <a:lin ang="5400000" scaled="0"/>
          </a:gra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gradFill>
            <a:gsLst>
              <a:gs pos="1250">
                <a:schemeClr val="tx1"/>
              </a:gs>
              <a:gs pos="100000">
                <a:schemeClr val="tx1"/>
              </a:gs>
            </a:gsLst>
            <a:lin ang="5400000" scaled="0"/>
          </a:gra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gradFill>
            <a:gsLst>
              <a:gs pos="1250">
                <a:schemeClr val="tx1"/>
              </a:gs>
              <a:gs pos="100000">
                <a:schemeClr val="tx1"/>
              </a:gs>
            </a:gsLst>
            <a:lin ang="5400000" scaled="0"/>
          </a:gra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32742" rtl="0" eaLnBrk="1" latinLnBrk="0" hangingPunct="1">
        <a:defRPr sz="1800" kern="1200">
          <a:solidFill>
            <a:schemeClr val="tx1"/>
          </a:solidFill>
          <a:latin typeface="+mn-lt"/>
          <a:ea typeface="+mn-ea"/>
          <a:cs typeface="+mn-cs"/>
        </a:defRPr>
      </a:lvl1pPr>
      <a:lvl2pPr marL="466371" algn="l" defTabSz="932742" rtl="0" eaLnBrk="1" latinLnBrk="0" hangingPunct="1">
        <a:defRPr sz="1800" kern="1200">
          <a:solidFill>
            <a:schemeClr val="tx1"/>
          </a:solidFill>
          <a:latin typeface="+mn-lt"/>
          <a:ea typeface="+mn-ea"/>
          <a:cs typeface="+mn-cs"/>
        </a:defRPr>
      </a:lvl2pPr>
      <a:lvl3pPr marL="932742" algn="l" defTabSz="932742" rtl="0" eaLnBrk="1" latinLnBrk="0" hangingPunct="1">
        <a:defRPr sz="1800" kern="1200">
          <a:solidFill>
            <a:schemeClr val="tx1"/>
          </a:solidFill>
          <a:latin typeface="+mn-lt"/>
          <a:ea typeface="+mn-ea"/>
          <a:cs typeface="+mn-cs"/>
        </a:defRPr>
      </a:lvl3pPr>
      <a:lvl4pPr marL="1399113" algn="l" defTabSz="932742" rtl="0" eaLnBrk="1" latinLnBrk="0" hangingPunct="1">
        <a:defRPr sz="1800" kern="1200">
          <a:solidFill>
            <a:schemeClr val="tx1"/>
          </a:solidFill>
          <a:latin typeface="+mn-lt"/>
          <a:ea typeface="+mn-ea"/>
          <a:cs typeface="+mn-cs"/>
        </a:defRPr>
      </a:lvl4pPr>
      <a:lvl5pPr marL="1865484" algn="l" defTabSz="932742" rtl="0" eaLnBrk="1" latinLnBrk="0" hangingPunct="1">
        <a:defRPr sz="1800" kern="1200">
          <a:solidFill>
            <a:schemeClr val="tx1"/>
          </a:solidFill>
          <a:latin typeface="+mn-lt"/>
          <a:ea typeface="+mn-ea"/>
          <a:cs typeface="+mn-cs"/>
        </a:defRPr>
      </a:lvl5pPr>
      <a:lvl6pPr marL="2331856" algn="l" defTabSz="932742" rtl="0" eaLnBrk="1" latinLnBrk="0" hangingPunct="1">
        <a:defRPr sz="1800" kern="1200">
          <a:solidFill>
            <a:schemeClr val="tx1"/>
          </a:solidFill>
          <a:latin typeface="+mn-lt"/>
          <a:ea typeface="+mn-ea"/>
          <a:cs typeface="+mn-cs"/>
        </a:defRPr>
      </a:lvl6pPr>
      <a:lvl7pPr marL="2798226" algn="l" defTabSz="932742" rtl="0" eaLnBrk="1" latinLnBrk="0" hangingPunct="1">
        <a:defRPr sz="1800" kern="1200">
          <a:solidFill>
            <a:schemeClr val="tx1"/>
          </a:solidFill>
          <a:latin typeface="+mn-lt"/>
          <a:ea typeface="+mn-ea"/>
          <a:cs typeface="+mn-cs"/>
        </a:defRPr>
      </a:lvl7pPr>
      <a:lvl8pPr marL="3264597" algn="l" defTabSz="932742" rtl="0" eaLnBrk="1" latinLnBrk="0" hangingPunct="1">
        <a:defRPr sz="1800" kern="1200">
          <a:solidFill>
            <a:schemeClr val="tx1"/>
          </a:solidFill>
          <a:latin typeface="+mn-lt"/>
          <a:ea typeface="+mn-ea"/>
          <a:cs typeface="+mn-cs"/>
        </a:defRPr>
      </a:lvl8pPr>
      <a:lvl9pPr marL="3730969" algn="l" defTabSz="932742"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pos="368">
          <p15:clr>
            <a:srgbClr val="C35EA4"/>
          </p15:clr>
        </p15:guide>
        <p15:guide id="2" pos="7313">
          <p15:clr>
            <a:srgbClr val="C35EA4"/>
          </p15:clr>
        </p15:guide>
        <p15:guide id="3" orient="horz" pos="369">
          <p15:clr>
            <a:srgbClr val="C35EA4"/>
          </p15:clr>
        </p15:guide>
        <p15:guide id="4" orient="horz" pos="3949">
          <p15:clr>
            <a:srgbClr val="C35EA4"/>
          </p15:clr>
        </p15:guide>
        <p15:guide id="5" orient="horz" pos="184">
          <p15:clr>
            <a:srgbClr val="A4A3A4"/>
          </p15:clr>
        </p15:guide>
        <p15:guide id="6" pos="185">
          <p15:clr>
            <a:srgbClr val="A4A3A4"/>
          </p15:clr>
        </p15:guide>
        <p15:guide id="7" orient="horz" pos="4135">
          <p15:clr>
            <a:srgbClr val="A4A3A4"/>
          </p15:clr>
        </p15:guide>
        <p15:guide id="8" pos="7495">
          <p15:clr>
            <a:srgbClr val="A4A3A4"/>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3.xml.rels><?xml version="1.0" encoding="UTF-8" standalone="yes"?>
<Relationships xmlns="http://schemas.openxmlformats.org/package/2006/relationships"><Relationship Id="rId3" Type="http://schemas.openxmlformats.org/officeDocument/2006/relationships/hyperlink" Target="https://channel9.msdn.com/events/Ignite/Microsoft-Ignite-Orlando-2017/BRK3317" TargetMode="External"/><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17.png"/></Relationships>
</file>

<file path=ppt/slides/_rels/slide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5.xml"/><Relationship Id="rId1" Type="http://schemas.openxmlformats.org/officeDocument/2006/relationships/slideLayout" Target="../slideLayouts/slideLayout7.xml"/><Relationship Id="rId5" Type="http://schemas.openxmlformats.org/officeDocument/2006/relationships/image" Target="../media/image20.png"/><Relationship Id="rId4" Type="http://schemas.openxmlformats.org/officeDocument/2006/relationships/image" Target="../media/image19.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7.xml"/><Relationship Id="rId1" Type="http://schemas.openxmlformats.org/officeDocument/2006/relationships/slideLayout" Target="../slideLayouts/slideLayout15.xml"/><Relationship Id="rId5" Type="http://schemas.openxmlformats.org/officeDocument/2006/relationships/image" Target="../media/image22.png"/><Relationship Id="rId4" Type="http://schemas.microsoft.com/office/2007/relationships/hdphoto" Target="../media/hdphoto1.wdp"/></Relationships>
</file>

<file path=ppt/slides/_rels/slide9.xml.rels><?xml version="1.0" encoding="UTF-8" standalone="yes"?>
<Relationships xmlns="http://schemas.openxmlformats.org/package/2006/relationships"><Relationship Id="rId8" Type="http://schemas.openxmlformats.org/officeDocument/2006/relationships/image" Target="../media/image27.png"/><Relationship Id="rId13" Type="http://schemas.openxmlformats.org/officeDocument/2006/relationships/image" Target="../media/image32.png"/><Relationship Id="rId3" Type="http://schemas.openxmlformats.org/officeDocument/2006/relationships/image" Target="../media/image23.emf"/><Relationship Id="rId7" Type="http://schemas.microsoft.com/office/2007/relationships/hdphoto" Target="../media/hdphoto2.wdp"/><Relationship Id="rId12" Type="http://schemas.openxmlformats.org/officeDocument/2006/relationships/image" Target="../media/image31.png"/><Relationship Id="rId2" Type="http://schemas.openxmlformats.org/officeDocument/2006/relationships/notesSlide" Target="../notesSlides/notesSlide8.xml"/><Relationship Id="rId1" Type="http://schemas.openxmlformats.org/officeDocument/2006/relationships/slideLayout" Target="../slideLayouts/slideLayout15.xml"/><Relationship Id="rId6" Type="http://schemas.openxmlformats.org/officeDocument/2006/relationships/image" Target="../media/image26.png"/><Relationship Id="rId11" Type="http://schemas.openxmlformats.org/officeDocument/2006/relationships/image" Target="../media/image30.png"/><Relationship Id="rId5" Type="http://schemas.openxmlformats.org/officeDocument/2006/relationships/image" Target="../media/image25.png"/><Relationship Id="rId10" Type="http://schemas.openxmlformats.org/officeDocument/2006/relationships/image" Target="../media/image29.png"/><Relationship Id="rId4" Type="http://schemas.openxmlformats.org/officeDocument/2006/relationships/image" Target="../media/image24.emf"/><Relationship Id="rId9" Type="http://schemas.openxmlformats.org/officeDocument/2006/relationships/image" Target="../media/image28.png"/></Relationships>
</file>

<file path=ppt/slides/_rels/slide10.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9.xml"/><Relationship Id="rId1" Type="http://schemas.openxmlformats.org/officeDocument/2006/relationships/slideLayout" Target="../slideLayouts/slideLayout15.xml"/><Relationship Id="rId6" Type="http://schemas.openxmlformats.org/officeDocument/2006/relationships/image" Target="../media/image35.png"/><Relationship Id="rId5" Type="http://schemas.openxmlformats.org/officeDocument/2006/relationships/image" Target="../media/image34.png"/><Relationship Id="rId4" Type="http://schemas.openxmlformats.org/officeDocument/2006/relationships/hyperlink" Target="https://github.com/dotnet-architecture/eShopOnContainers" TargetMode="External"/></Relationships>
</file>

<file path=ppt/slides/_rels/slide11.xml.rels><?xml version="1.0" encoding="UTF-8" standalone="yes"?>
<Relationships xmlns="http://schemas.openxmlformats.org/package/2006/relationships"><Relationship Id="rId8" Type="http://schemas.openxmlformats.org/officeDocument/2006/relationships/image" Target="../media/image41.png"/><Relationship Id="rId3" Type="http://schemas.openxmlformats.org/officeDocument/2006/relationships/image" Target="../media/image36.png"/><Relationship Id="rId7" Type="http://schemas.openxmlformats.org/officeDocument/2006/relationships/image" Target="../media/image40.png"/><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image" Target="../media/image39.png"/><Relationship Id="rId5" Type="http://schemas.openxmlformats.org/officeDocument/2006/relationships/image" Target="../media/image38.png"/><Relationship Id="rId10" Type="http://schemas.openxmlformats.org/officeDocument/2006/relationships/image" Target="../media/image43.png"/><Relationship Id="rId4" Type="http://schemas.openxmlformats.org/officeDocument/2006/relationships/image" Target="../media/image37.png"/><Relationship Id="rId9" Type="http://schemas.openxmlformats.org/officeDocument/2006/relationships/image" Target="../media/image42.png"/></Relationships>
</file>

<file path=ppt/slides/_rels/slide12.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3" Type="http://schemas.openxmlformats.org/officeDocument/2006/relationships/hyperlink" Target="https://channel9.msdn.com/events/Ignite/Microsoft-Ignite-Orlando-2017/BRK3317" TargetMode="External"/><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14.xml"/><Relationship Id="rId1" Type="http://schemas.openxmlformats.org/officeDocument/2006/relationships/slideLayout" Target="../slideLayouts/slideLayout7.xml"/><Relationship Id="rId5" Type="http://schemas.openxmlformats.org/officeDocument/2006/relationships/image" Target="../media/image47.png"/><Relationship Id="rId4" Type="http://schemas.openxmlformats.org/officeDocument/2006/relationships/image" Target="../media/image46.jp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17.xml"/><Relationship Id="rId1" Type="http://schemas.openxmlformats.org/officeDocument/2006/relationships/slideLayout" Target="../slideLayouts/slideLayout7.xml"/><Relationship Id="rId5" Type="http://schemas.openxmlformats.org/officeDocument/2006/relationships/hyperlink" Target="https://github.com/App-vNext/Polly" TargetMode="External"/><Relationship Id="rId4" Type="http://schemas.openxmlformats.org/officeDocument/2006/relationships/image" Target="../media/image49.png"/></Relationships>
</file>

<file path=ppt/slides/_rels/slide19.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50.png"/><Relationship Id="rId1" Type="http://schemas.openxmlformats.org/officeDocument/2006/relationships/slideLayout" Target="../slideLayouts/slideLayout7.xml"/><Relationship Id="rId4" Type="http://schemas.openxmlformats.org/officeDocument/2006/relationships/hyperlink" Target="https://github.com/App-vNext/Polly" TargetMode="External"/></Relationships>
</file>

<file path=ppt/slides/_rels/slide20.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18.xml"/><Relationship Id="rId1" Type="http://schemas.openxmlformats.org/officeDocument/2006/relationships/slideLayout" Target="../slideLayouts/slideLayout15.xml"/></Relationships>
</file>

<file path=ppt/slides/_rels/slide21.xml.rels><?xml version="1.0" encoding="UTF-8" standalone="yes"?>
<Relationships xmlns="http://schemas.openxmlformats.org/package/2006/relationships"><Relationship Id="rId3" Type="http://schemas.openxmlformats.org/officeDocument/2006/relationships/hyperlink" Target="https://docs.microsoft.com/en-us/dotnet/standard/microservices-architecture/implement-resilient-applications/use-httpclientfactory-to-implement-resilient-http-requests" TargetMode="External"/><Relationship Id="rId2" Type="http://schemas.openxmlformats.org/officeDocument/2006/relationships/notesSlide" Target="../notesSlides/notesSlide19.xml"/><Relationship Id="rId1" Type="http://schemas.openxmlformats.org/officeDocument/2006/relationships/slideLayout" Target="../slideLayouts/slideLayout12.xml"/><Relationship Id="rId4" Type="http://schemas.openxmlformats.org/officeDocument/2006/relationships/hyperlink" Target="https://aka.ms/microservicesebook" TargetMode="Externa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21.xml"/><Relationship Id="rId1" Type="http://schemas.openxmlformats.org/officeDocument/2006/relationships/slideLayout" Target="../slideLayouts/slideLayout23.xml"/><Relationship Id="rId4" Type="http://schemas.openxmlformats.org/officeDocument/2006/relationships/image" Target="../media/image52.png"/></Relationships>
</file>

<file path=ppt/slides/_rels/slide24.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2.xml"/><Relationship Id="rId1" Type="http://schemas.openxmlformats.org/officeDocument/2006/relationships/slideLayout" Target="../slideLayouts/slideLayout15.xml"/><Relationship Id="rId4" Type="http://schemas.openxmlformats.org/officeDocument/2006/relationships/hyperlink" Target="https://github.com/dotnet-architecture/eShopOnContainers" TargetMode="External"/></Relationships>
</file>

<file path=ppt/slides/_rels/slide25.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png"/><Relationship Id="rId1" Type="http://schemas.openxmlformats.org/officeDocument/2006/relationships/slideLayout" Target="../slideLayouts/slideLayout15.xml"/></Relationships>
</file>

<file path=ppt/slides/_rels/slide26.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23.xml"/><Relationship Id="rId1" Type="http://schemas.openxmlformats.org/officeDocument/2006/relationships/slideLayout" Target="../slideLayouts/slideLayout7.xml"/><Relationship Id="rId4" Type="http://schemas.openxmlformats.org/officeDocument/2006/relationships/hyperlink" Target="https://github.com/ThreeMammals/Ocelot" TargetMode="External"/></Relationships>
</file>

<file path=ppt/slides/_rels/slide27.xml.rels><?xml version="1.0" encoding="UTF-8" standalone="yes"?>
<Relationships xmlns="http://schemas.openxmlformats.org/package/2006/relationships"><Relationship Id="rId3" Type="http://schemas.openxmlformats.org/officeDocument/2006/relationships/hyperlink" Target="https://docs.microsoft.com/en-us/dotnet/standard/microservices-architecture/multi-container-microservice-net-applications/implement-api-gateways-with-ocelot" TargetMode="External"/><Relationship Id="rId2" Type="http://schemas.openxmlformats.org/officeDocument/2006/relationships/notesSlide" Target="../notesSlides/notesSlide24.xml"/><Relationship Id="rId1" Type="http://schemas.openxmlformats.org/officeDocument/2006/relationships/slideLayout" Target="../slideLayouts/slideLayout12.xml"/><Relationship Id="rId4" Type="http://schemas.openxmlformats.org/officeDocument/2006/relationships/hyperlink" Target="https://aka.ms/microservicesebook" TargetMode="Externa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4.xml"/></Relationships>
</file>

<file path=ppt/slides/_rels/slide29.xml.rels><?xml version="1.0" encoding="UTF-8" standalone="yes"?>
<Relationships xmlns="http://schemas.openxmlformats.org/package/2006/relationships"><Relationship Id="rId8" Type="http://schemas.openxmlformats.org/officeDocument/2006/relationships/image" Target="../media/image60.png"/><Relationship Id="rId3" Type="http://schemas.openxmlformats.org/officeDocument/2006/relationships/image" Target="../media/image56.png"/><Relationship Id="rId7" Type="http://schemas.openxmlformats.org/officeDocument/2006/relationships/image" Target="../media/image31.png"/><Relationship Id="rId12" Type="http://schemas.openxmlformats.org/officeDocument/2006/relationships/image" Target="../media/image63.png"/><Relationship Id="rId2" Type="http://schemas.openxmlformats.org/officeDocument/2006/relationships/notesSlide" Target="../notesSlides/notesSlide26.xml"/><Relationship Id="rId1" Type="http://schemas.openxmlformats.org/officeDocument/2006/relationships/slideLayout" Target="../slideLayouts/slideLayout15.xml"/><Relationship Id="rId6" Type="http://schemas.openxmlformats.org/officeDocument/2006/relationships/image" Target="../media/image59.png"/><Relationship Id="rId11" Type="http://schemas.openxmlformats.org/officeDocument/2006/relationships/image" Target="../media/image62.png"/><Relationship Id="rId5" Type="http://schemas.openxmlformats.org/officeDocument/2006/relationships/image" Target="../media/image58.png"/><Relationship Id="rId10" Type="http://schemas.openxmlformats.org/officeDocument/2006/relationships/image" Target="../media/image61.png"/><Relationship Id="rId4" Type="http://schemas.openxmlformats.org/officeDocument/2006/relationships/image" Target="../media/image57.png"/><Relationship Id="rId9" Type="http://schemas.openxmlformats.org/officeDocument/2006/relationships/image" Target="../media/image28.png"/></Relationships>
</file>

<file path=ppt/slides/_rels/slide30.xml.rels><?xml version="1.0" encoding="UTF-8" standalone="yes"?>
<Relationships xmlns="http://schemas.openxmlformats.org/package/2006/relationships"><Relationship Id="rId8" Type="http://schemas.openxmlformats.org/officeDocument/2006/relationships/image" Target="../media/image65.png"/><Relationship Id="rId13" Type="http://schemas.openxmlformats.org/officeDocument/2006/relationships/image" Target="../media/image68.png"/><Relationship Id="rId3" Type="http://schemas.openxmlformats.org/officeDocument/2006/relationships/image" Target="../media/image36.png"/><Relationship Id="rId7" Type="http://schemas.openxmlformats.org/officeDocument/2006/relationships/image" Target="../media/image64.png"/><Relationship Id="rId12" Type="http://schemas.openxmlformats.org/officeDocument/2006/relationships/image" Target="../media/image67.png"/><Relationship Id="rId2" Type="http://schemas.openxmlformats.org/officeDocument/2006/relationships/notesSlide" Target="../notesSlides/notesSlide27.xml"/><Relationship Id="rId1" Type="http://schemas.openxmlformats.org/officeDocument/2006/relationships/slideLayout" Target="../slideLayouts/slideLayout15.xml"/><Relationship Id="rId6" Type="http://schemas.openxmlformats.org/officeDocument/2006/relationships/image" Target="../media/image40.png"/><Relationship Id="rId11" Type="http://schemas.openxmlformats.org/officeDocument/2006/relationships/image" Target="../media/image28.png"/><Relationship Id="rId5" Type="http://schemas.openxmlformats.org/officeDocument/2006/relationships/image" Target="../media/image47.png"/><Relationship Id="rId10" Type="http://schemas.openxmlformats.org/officeDocument/2006/relationships/image" Target="../media/image66.png"/><Relationship Id="rId4" Type="http://schemas.openxmlformats.org/officeDocument/2006/relationships/image" Target="../media/image46.jpg"/><Relationship Id="rId9" Type="http://schemas.openxmlformats.org/officeDocument/2006/relationships/image" Target="../media/image31.png"/><Relationship Id="rId14" Type="http://schemas.openxmlformats.org/officeDocument/2006/relationships/image" Target="../media/image34.png"/></Relationships>
</file>

<file path=ppt/slides/_rels/slide31.xml.rels><?xml version="1.0" encoding="UTF-8" standalone="yes"?>
<Relationships xmlns="http://schemas.openxmlformats.org/package/2006/relationships"><Relationship Id="rId8" Type="http://schemas.openxmlformats.org/officeDocument/2006/relationships/image" Target="../media/image43.png"/><Relationship Id="rId13" Type="http://schemas.openxmlformats.org/officeDocument/2006/relationships/hyperlink" Target="https://hub.docker.com/" TargetMode="External"/><Relationship Id="rId3" Type="http://schemas.openxmlformats.org/officeDocument/2006/relationships/image" Target="../media/image57.png"/><Relationship Id="rId7" Type="http://schemas.openxmlformats.org/officeDocument/2006/relationships/image" Target="../media/image42.png"/><Relationship Id="rId12" Type="http://schemas.openxmlformats.org/officeDocument/2006/relationships/image" Target="../media/image73.png"/><Relationship Id="rId17" Type="http://schemas.openxmlformats.org/officeDocument/2006/relationships/image" Target="../media/image76.png"/><Relationship Id="rId2" Type="http://schemas.openxmlformats.org/officeDocument/2006/relationships/notesSlide" Target="../notesSlides/notesSlide28.xml"/><Relationship Id="rId16" Type="http://schemas.openxmlformats.org/officeDocument/2006/relationships/image" Target="../media/image68.png"/><Relationship Id="rId1" Type="http://schemas.openxmlformats.org/officeDocument/2006/relationships/slideLayout" Target="../slideLayouts/slideLayout7.xml"/><Relationship Id="rId6" Type="http://schemas.openxmlformats.org/officeDocument/2006/relationships/image" Target="../media/image71.png"/><Relationship Id="rId11" Type="http://schemas.openxmlformats.org/officeDocument/2006/relationships/image" Target="../media/image72.png"/><Relationship Id="rId5" Type="http://schemas.openxmlformats.org/officeDocument/2006/relationships/image" Target="../media/image70.png"/><Relationship Id="rId15" Type="http://schemas.openxmlformats.org/officeDocument/2006/relationships/image" Target="../media/image75.png"/><Relationship Id="rId10" Type="http://schemas.openxmlformats.org/officeDocument/2006/relationships/image" Target="../media/image56.png"/><Relationship Id="rId4" Type="http://schemas.openxmlformats.org/officeDocument/2006/relationships/image" Target="../media/image69.png"/><Relationship Id="rId9" Type="http://schemas.openxmlformats.org/officeDocument/2006/relationships/image" Target="../media/image22.png"/><Relationship Id="rId14" Type="http://schemas.openxmlformats.org/officeDocument/2006/relationships/image" Target="../media/image74.png"/></Relationships>
</file>

<file path=ppt/slides/_rels/slide32.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notesSlide" Target="../notesSlides/notesSlide29.xml"/><Relationship Id="rId1" Type="http://schemas.openxmlformats.org/officeDocument/2006/relationships/slideLayout" Target="../slideLayouts/slideLayout7.xml"/><Relationship Id="rId5" Type="http://schemas.openxmlformats.org/officeDocument/2006/relationships/image" Target="../media/image78.png"/><Relationship Id="rId4" Type="http://schemas.openxmlformats.org/officeDocument/2006/relationships/hyperlink" Target="https://github.com/helm/charts/tree/master/stable" TargetMode="External"/></Relationships>
</file>

<file path=ppt/slides/_rels/slide33.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notesSlide" Target="../notesSlides/notesSlide30.xml"/><Relationship Id="rId1" Type="http://schemas.openxmlformats.org/officeDocument/2006/relationships/slideLayout" Target="../slideLayouts/slideLayout12.xml"/><Relationship Id="rId4" Type="http://schemas.openxmlformats.org/officeDocument/2006/relationships/hyperlink" Target="https://github.com/dotnet-architecture/eShopOnContainers/wiki/10.-Setting-the-solution-up-in-AKS-(Azure-Kubernetes-Service)" TargetMode="External"/></Relationships>
</file>

<file path=ppt/slides/_rels/slide34.xml.rels><?xml version="1.0" encoding="UTF-8" standalone="yes"?>
<Relationships xmlns="http://schemas.openxmlformats.org/package/2006/relationships"><Relationship Id="rId8" Type="http://schemas.openxmlformats.org/officeDocument/2006/relationships/image" Target="../media/image76.png"/><Relationship Id="rId3" Type="http://schemas.openxmlformats.org/officeDocument/2006/relationships/image" Target="../media/image43.png"/><Relationship Id="rId7" Type="http://schemas.openxmlformats.org/officeDocument/2006/relationships/image" Target="../media/image62.png"/><Relationship Id="rId2" Type="http://schemas.openxmlformats.org/officeDocument/2006/relationships/notesSlide" Target="../notesSlides/notesSlide31.xml"/><Relationship Id="rId1" Type="http://schemas.openxmlformats.org/officeDocument/2006/relationships/slideLayout" Target="../slideLayouts/slideLayout7.xml"/><Relationship Id="rId6" Type="http://schemas.openxmlformats.org/officeDocument/2006/relationships/image" Target="../media/image80.png"/><Relationship Id="rId5" Type="http://schemas.openxmlformats.org/officeDocument/2006/relationships/image" Target="../media/image68.png"/><Relationship Id="rId4" Type="http://schemas.openxmlformats.org/officeDocument/2006/relationships/image" Target="../media/image42.png"/><Relationship Id="rId9" Type="http://schemas.openxmlformats.org/officeDocument/2006/relationships/image" Target="../media/image81.png"/></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4.xml"/></Relationships>
</file>

<file path=ppt/slides/_rels/slide36.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83.tiff"/><Relationship Id="rId2" Type="http://schemas.openxmlformats.org/officeDocument/2006/relationships/notesSlide" Target="../notesSlides/notesSlide34.xml"/><Relationship Id="rId1" Type="http://schemas.openxmlformats.org/officeDocument/2006/relationships/slideLayout" Target="../slideLayouts/slideLayout8.xml"/><Relationship Id="rId5" Type="http://schemas.openxmlformats.org/officeDocument/2006/relationships/image" Target="../media/image85.jpeg"/><Relationship Id="rId4" Type="http://schemas.openxmlformats.org/officeDocument/2006/relationships/image" Target="../media/image84.tiff"/></Relationships>
</file>

<file path=ppt/slides/_rels/slide38.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notesSlide" Target="../notesSlides/notesSlide35.xml"/><Relationship Id="rId1" Type="http://schemas.openxmlformats.org/officeDocument/2006/relationships/slideLayout" Target="../slideLayouts/slideLayout7.xml"/><Relationship Id="rId6" Type="http://schemas.openxmlformats.org/officeDocument/2006/relationships/image" Target="../media/image89.png"/><Relationship Id="rId5" Type="http://schemas.openxmlformats.org/officeDocument/2006/relationships/image" Target="../media/image88.png"/><Relationship Id="rId4" Type="http://schemas.openxmlformats.org/officeDocument/2006/relationships/image" Target="../media/image87.jpg"/></Relationships>
</file>

<file path=ppt/slides/_rels/slide39.xml.rels><?xml version="1.0" encoding="UTF-8" standalone="yes"?>
<Relationships xmlns="http://schemas.openxmlformats.org/package/2006/relationships"><Relationship Id="rId3" Type="http://schemas.openxmlformats.org/officeDocument/2006/relationships/image" Target="../media/image90.tif"/><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2.xml"/></Relationships>
</file>

<file path=ppt/slides/_rels/slide41.xml.rels><?xml version="1.0" encoding="UTF-8" standalone="yes"?>
<Relationships xmlns="http://schemas.openxmlformats.org/package/2006/relationships"><Relationship Id="rId8" Type="http://schemas.openxmlformats.org/officeDocument/2006/relationships/image" Target="../media/image96.tiff"/><Relationship Id="rId3" Type="http://schemas.openxmlformats.org/officeDocument/2006/relationships/image" Target="../media/image91.png"/><Relationship Id="rId7" Type="http://schemas.openxmlformats.org/officeDocument/2006/relationships/image" Target="../media/image95.tiff"/><Relationship Id="rId2" Type="http://schemas.openxmlformats.org/officeDocument/2006/relationships/notesSlide" Target="../notesSlides/notesSlide38.xml"/><Relationship Id="rId1" Type="http://schemas.openxmlformats.org/officeDocument/2006/relationships/slideLayout" Target="../slideLayouts/slideLayout7.xml"/><Relationship Id="rId6" Type="http://schemas.openxmlformats.org/officeDocument/2006/relationships/image" Target="../media/image94.tiff"/><Relationship Id="rId5" Type="http://schemas.openxmlformats.org/officeDocument/2006/relationships/image" Target="../media/image93.tiff"/><Relationship Id="rId4" Type="http://schemas.openxmlformats.org/officeDocument/2006/relationships/image" Target="../media/image92.svg"/></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4.xml"/></Relationships>
</file>

<file path=ppt/slides/_rels/slide43.xml.rels><?xml version="1.0" encoding="UTF-8" standalone="yes"?>
<Relationships xmlns="http://schemas.openxmlformats.org/package/2006/relationships"><Relationship Id="rId3" Type="http://schemas.openxmlformats.org/officeDocument/2006/relationships/image" Target="../media/image97.jpg"/><Relationship Id="rId2" Type="http://schemas.openxmlformats.org/officeDocument/2006/relationships/notesSlide" Target="../notesSlides/notesSlide40.xml"/><Relationship Id="rId1" Type="http://schemas.openxmlformats.org/officeDocument/2006/relationships/slideLayout" Target="../slideLayouts/slideLayout24.xml"/></Relationships>
</file>

<file path=ppt/slides/_rels/slide44.xml.rels><?xml version="1.0" encoding="UTF-8" standalone="yes"?>
<Relationships xmlns="http://schemas.openxmlformats.org/package/2006/relationships"><Relationship Id="rId3" Type="http://schemas.openxmlformats.org/officeDocument/2006/relationships/image" Target="../media/image98.pn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42.xml"/><Relationship Id="rId1" Type="http://schemas.openxmlformats.org/officeDocument/2006/relationships/slideLayout" Target="../slideLayouts/slideLayout7.xml"/><Relationship Id="rId4" Type="http://schemas.openxmlformats.org/officeDocument/2006/relationships/image" Target="../media/image19.png"/></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4.xml"/></Relationships>
</file>

<file path=ppt/slides/_rels/slide47.xml.rels><?xml version="1.0" encoding="UTF-8" standalone="yes"?>
<Relationships xmlns="http://schemas.openxmlformats.org/package/2006/relationships"><Relationship Id="rId3" Type="http://schemas.openxmlformats.org/officeDocument/2006/relationships/hyperlink" Target="http://myignite.microsoft.com/" TargetMode="External"/><Relationship Id="rId2" Type="http://schemas.openxmlformats.org/officeDocument/2006/relationships/notesSlide" Target="../notesSlides/notesSlide44.xml"/><Relationship Id="rId1" Type="http://schemas.openxmlformats.org/officeDocument/2006/relationships/slideLayout" Target="../slideLayouts/slideLayout20.xml"/><Relationship Id="rId5" Type="http://schemas.openxmlformats.org/officeDocument/2006/relationships/image" Target="../media/image99.png"/><Relationship Id="rId4" Type="http://schemas.openxmlformats.org/officeDocument/2006/relationships/hyperlink" Target="https://aka.ms/ignite.mobileapp" TargetMode="External"/></Relationships>
</file>

<file path=ppt/slides/_rels/slide4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45.xml"/><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17.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52.xml.rels><?xml version="1.0" encoding="UTF-8" standalone="yes"?>
<Relationships xmlns="http://schemas.openxmlformats.org/package/2006/relationships"><Relationship Id="rId3" Type="http://schemas.openxmlformats.org/officeDocument/2006/relationships/image" Target="../media/image100.png"/><Relationship Id="rId2" Type="http://schemas.openxmlformats.org/officeDocument/2006/relationships/notesSlide" Target="../notesSlides/notesSlide48.xml"/><Relationship Id="rId1" Type="http://schemas.openxmlformats.org/officeDocument/2006/relationships/slideLayout" Target="../slideLayouts/slideLayout21.xml"/></Relationships>
</file>

<file path=ppt/slides/_rels/slide53.xml.rels><?xml version="1.0" encoding="UTF-8" standalone="yes"?>
<Relationships xmlns="http://schemas.openxmlformats.org/package/2006/relationships"><Relationship Id="rId8" Type="http://schemas.openxmlformats.org/officeDocument/2006/relationships/image" Target="../media/image105.png"/><Relationship Id="rId13" Type="http://schemas.openxmlformats.org/officeDocument/2006/relationships/image" Target="../media/image32.png"/><Relationship Id="rId18" Type="http://schemas.openxmlformats.org/officeDocument/2006/relationships/image" Target="../media/image109.png"/><Relationship Id="rId3" Type="http://schemas.openxmlformats.org/officeDocument/2006/relationships/image" Target="../media/image49.png"/><Relationship Id="rId21" Type="http://schemas.openxmlformats.org/officeDocument/2006/relationships/image" Target="../media/image110.jpeg"/><Relationship Id="rId7" Type="http://schemas.openxmlformats.org/officeDocument/2006/relationships/image" Target="../media/image104.png"/><Relationship Id="rId12" Type="http://schemas.openxmlformats.org/officeDocument/2006/relationships/image" Target="../media/image108.png"/><Relationship Id="rId17" Type="http://schemas.openxmlformats.org/officeDocument/2006/relationships/image" Target="../media/image35.png"/><Relationship Id="rId25" Type="http://schemas.openxmlformats.org/officeDocument/2006/relationships/image" Target="../media/image113.png"/><Relationship Id="rId2" Type="http://schemas.openxmlformats.org/officeDocument/2006/relationships/notesSlide" Target="../notesSlides/notesSlide49.xml"/><Relationship Id="rId16" Type="http://schemas.openxmlformats.org/officeDocument/2006/relationships/image" Target="../media/image68.png"/><Relationship Id="rId20" Type="http://schemas.openxmlformats.org/officeDocument/2006/relationships/image" Target="../media/image85.jpeg"/><Relationship Id="rId1" Type="http://schemas.openxmlformats.org/officeDocument/2006/relationships/slideLayout" Target="../slideLayouts/slideLayout25.xml"/><Relationship Id="rId6" Type="http://schemas.openxmlformats.org/officeDocument/2006/relationships/image" Target="../media/image103.png"/><Relationship Id="rId11" Type="http://schemas.openxmlformats.org/officeDocument/2006/relationships/image" Target="../media/image107.png"/><Relationship Id="rId24" Type="http://schemas.microsoft.com/office/2007/relationships/hdphoto" Target="../media/hdphoto4.wdp"/><Relationship Id="rId5" Type="http://schemas.openxmlformats.org/officeDocument/2006/relationships/image" Target="../media/image102.png"/><Relationship Id="rId15" Type="http://schemas.openxmlformats.org/officeDocument/2006/relationships/image" Target="../media/image34.png"/><Relationship Id="rId23" Type="http://schemas.openxmlformats.org/officeDocument/2006/relationships/image" Target="../media/image112.png"/><Relationship Id="rId10" Type="http://schemas.openxmlformats.org/officeDocument/2006/relationships/image" Target="../media/image106.png"/><Relationship Id="rId19" Type="http://schemas.microsoft.com/office/2007/relationships/hdphoto" Target="../media/hdphoto3.wdp"/><Relationship Id="rId4" Type="http://schemas.openxmlformats.org/officeDocument/2006/relationships/image" Target="../media/image101.png"/><Relationship Id="rId9" Type="http://schemas.openxmlformats.org/officeDocument/2006/relationships/image" Target="../media/image31.png"/><Relationship Id="rId14" Type="http://schemas.openxmlformats.org/officeDocument/2006/relationships/image" Target="../media/image57.png"/><Relationship Id="rId22" Type="http://schemas.openxmlformats.org/officeDocument/2006/relationships/image" Target="../media/image111.png"/></Relationships>
</file>

<file path=ppt/slides/_rels/slide54.xml.rels><?xml version="1.0" encoding="UTF-8" standalone="yes"?>
<Relationships xmlns="http://schemas.openxmlformats.org/package/2006/relationships"><Relationship Id="rId3" Type="http://schemas.openxmlformats.org/officeDocument/2006/relationships/hyperlink" Target="https://github.com/dotnet-architecture/eShopOnContainers" TargetMode="External"/><Relationship Id="rId2" Type="http://schemas.openxmlformats.org/officeDocument/2006/relationships/image" Target="../media/image114.png"/><Relationship Id="rId1" Type="http://schemas.openxmlformats.org/officeDocument/2006/relationships/slideLayout" Target="../slideLayouts/slideLayout15.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56.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50.xml"/><Relationship Id="rId1" Type="http://schemas.openxmlformats.org/officeDocument/2006/relationships/slideLayout" Target="../slideLayouts/slideLayout24.xml"/><Relationship Id="rId6" Type="http://schemas.openxmlformats.org/officeDocument/2006/relationships/image" Target="../media/image80.png"/><Relationship Id="rId5" Type="http://schemas.openxmlformats.org/officeDocument/2006/relationships/image" Target="../media/image43.png"/><Relationship Id="rId4" Type="http://schemas.openxmlformats.org/officeDocument/2006/relationships/image" Target="../media/image42.png"/></Relationships>
</file>

<file path=ppt/slides/_rels/slide57.xml.rels><?xml version="1.0" encoding="UTF-8" standalone="yes"?>
<Relationships xmlns="http://schemas.openxmlformats.org/package/2006/relationships"><Relationship Id="rId8" Type="http://schemas.openxmlformats.org/officeDocument/2006/relationships/image" Target="../media/image117.png"/><Relationship Id="rId3" Type="http://schemas.openxmlformats.org/officeDocument/2006/relationships/image" Target="../media/image115.png"/><Relationship Id="rId7" Type="http://schemas.openxmlformats.org/officeDocument/2006/relationships/image" Target="../media/image80.png"/><Relationship Id="rId2" Type="http://schemas.openxmlformats.org/officeDocument/2006/relationships/notesSlide" Target="../notesSlides/notesSlide51.xml"/><Relationship Id="rId1" Type="http://schemas.openxmlformats.org/officeDocument/2006/relationships/slideLayout" Target="../slideLayouts/slideLayout24.xml"/><Relationship Id="rId6" Type="http://schemas.openxmlformats.org/officeDocument/2006/relationships/image" Target="../media/image116.jpeg"/><Relationship Id="rId5" Type="http://schemas.openxmlformats.org/officeDocument/2006/relationships/image" Target="../media/image57.png"/><Relationship Id="rId4" Type="http://schemas.openxmlformats.org/officeDocument/2006/relationships/hyperlink" Target="https://hub.docker.com/r/microsoft/dotnet/" TargetMode="Externa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59.xml.rels><?xml version="1.0" encoding="UTF-8" standalone="yes"?>
<Relationships xmlns="http://schemas.openxmlformats.org/package/2006/relationships"><Relationship Id="rId8" Type="http://schemas.openxmlformats.org/officeDocument/2006/relationships/image" Target="../media/image123.svg"/><Relationship Id="rId13" Type="http://schemas.openxmlformats.org/officeDocument/2006/relationships/image" Target="../media/image128.png"/><Relationship Id="rId18" Type="http://schemas.openxmlformats.org/officeDocument/2006/relationships/image" Target="../media/image28.png"/><Relationship Id="rId26" Type="http://schemas.openxmlformats.org/officeDocument/2006/relationships/image" Target="../media/image107.png"/><Relationship Id="rId3" Type="http://schemas.openxmlformats.org/officeDocument/2006/relationships/image" Target="../media/image118.png"/><Relationship Id="rId21" Type="http://schemas.openxmlformats.org/officeDocument/2006/relationships/image" Target="../media/image68.png"/><Relationship Id="rId7" Type="http://schemas.openxmlformats.org/officeDocument/2006/relationships/image" Target="../media/image122.png"/><Relationship Id="rId12" Type="http://schemas.openxmlformats.org/officeDocument/2006/relationships/image" Target="../media/image127.svg"/><Relationship Id="rId17" Type="http://schemas.openxmlformats.org/officeDocument/2006/relationships/image" Target="../media/image31.png"/><Relationship Id="rId25" Type="http://schemas.microsoft.com/office/2007/relationships/hdphoto" Target="../media/hdphoto4.wdp"/><Relationship Id="rId2" Type="http://schemas.openxmlformats.org/officeDocument/2006/relationships/notesSlide" Target="../notesSlides/notesSlide52.xml"/><Relationship Id="rId16" Type="http://schemas.openxmlformats.org/officeDocument/2006/relationships/image" Target="../media/image131.png"/><Relationship Id="rId20" Type="http://schemas.openxmlformats.org/officeDocument/2006/relationships/image" Target="../media/image34.png"/><Relationship Id="rId29" Type="http://schemas.openxmlformats.org/officeDocument/2006/relationships/image" Target="../media/image135.png"/><Relationship Id="rId1" Type="http://schemas.openxmlformats.org/officeDocument/2006/relationships/slideLayout" Target="../slideLayouts/slideLayout29.xml"/><Relationship Id="rId6" Type="http://schemas.openxmlformats.org/officeDocument/2006/relationships/image" Target="../media/image121.svg"/><Relationship Id="rId11" Type="http://schemas.openxmlformats.org/officeDocument/2006/relationships/image" Target="../media/image126.png"/><Relationship Id="rId24" Type="http://schemas.openxmlformats.org/officeDocument/2006/relationships/image" Target="../media/image112.png"/><Relationship Id="rId5" Type="http://schemas.openxmlformats.org/officeDocument/2006/relationships/image" Target="../media/image120.png"/><Relationship Id="rId15" Type="http://schemas.openxmlformats.org/officeDocument/2006/relationships/image" Target="../media/image130.png"/><Relationship Id="rId23" Type="http://schemas.openxmlformats.org/officeDocument/2006/relationships/image" Target="../media/image132.png"/><Relationship Id="rId28" Type="http://schemas.openxmlformats.org/officeDocument/2006/relationships/image" Target="../media/image134.png"/><Relationship Id="rId10" Type="http://schemas.openxmlformats.org/officeDocument/2006/relationships/image" Target="../media/image125.svg"/><Relationship Id="rId19" Type="http://schemas.openxmlformats.org/officeDocument/2006/relationships/image" Target="../media/image32.png"/><Relationship Id="rId4" Type="http://schemas.openxmlformats.org/officeDocument/2006/relationships/image" Target="../media/image119.svg"/><Relationship Id="rId9" Type="http://schemas.openxmlformats.org/officeDocument/2006/relationships/image" Target="../media/image124.png"/><Relationship Id="rId14" Type="http://schemas.openxmlformats.org/officeDocument/2006/relationships/image" Target="../media/image129.png"/><Relationship Id="rId22" Type="http://schemas.openxmlformats.org/officeDocument/2006/relationships/image" Target="../media/image111.png"/><Relationship Id="rId27" Type="http://schemas.openxmlformats.org/officeDocument/2006/relationships/image" Target="../media/image133.png"/><Relationship Id="rId30" Type="http://schemas.openxmlformats.org/officeDocument/2006/relationships/image" Target="../media/image136.png"/></Relationships>
</file>

<file path=ppt/slides/_rels/slide60.xml.rels><?xml version="1.0" encoding="UTF-8" standalone="yes"?>
<Relationships xmlns="http://schemas.openxmlformats.org/package/2006/relationships"><Relationship Id="rId8" Type="http://schemas.openxmlformats.org/officeDocument/2006/relationships/image" Target="../media/image34.png"/><Relationship Id="rId13" Type="http://schemas.openxmlformats.org/officeDocument/2006/relationships/image" Target="../media/image109.png"/><Relationship Id="rId3" Type="http://schemas.openxmlformats.org/officeDocument/2006/relationships/image" Target="../media/image137.png"/><Relationship Id="rId7" Type="http://schemas.openxmlformats.org/officeDocument/2006/relationships/image" Target="../media/image81.png"/><Relationship Id="rId12" Type="http://schemas.microsoft.com/office/2007/relationships/hdphoto" Target="../media/hdphoto5.wdp"/><Relationship Id="rId2" Type="http://schemas.openxmlformats.org/officeDocument/2006/relationships/notesSlide" Target="../notesSlides/notesSlide53.xml"/><Relationship Id="rId1" Type="http://schemas.openxmlformats.org/officeDocument/2006/relationships/slideLayout" Target="../slideLayouts/slideLayout27.xml"/><Relationship Id="rId6" Type="http://schemas.openxmlformats.org/officeDocument/2006/relationships/image" Target="../media/image103.png"/><Relationship Id="rId11" Type="http://schemas.openxmlformats.org/officeDocument/2006/relationships/image" Target="../media/image140.png"/><Relationship Id="rId5" Type="http://schemas.openxmlformats.org/officeDocument/2006/relationships/image" Target="../media/image102.png"/><Relationship Id="rId15" Type="http://schemas.openxmlformats.org/officeDocument/2006/relationships/image" Target="../media/image135.png"/><Relationship Id="rId10" Type="http://schemas.openxmlformats.org/officeDocument/2006/relationships/image" Target="../media/image107.png"/><Relationship Id="rId4" Type="http://schemas.openxmlformats.org/officeDocument/2006/relationships/image" Target="../media/image138.png"/><Relationship Id="rId9" Type="http://schemas.openxmlformats.org/officeDocument/2006/relationships/image" Target="../media/image139.png"/><Relationship Id="rId14" Type="http://schemas.microsoft.com/office/2007/relationships/hdphoto" Target="../media/hdphoto3.wdp"/></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62.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54.xml"/><Relationship Id="rId1" Type="http://schemas.openxmlformats.org/officeDocument/2006/relationships/slideLayout" Target="../slideLayouts/slideLayout31.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31.xml"/></Relationships>
</file>

<file path=ppt/slides/_rels/slide64.xml.rels><?xml version="1.0" encoding="UTF-8" standalone="yes"?>
<Relationships xmlns="http://schemas.openxmlformats.org/package/2006/relationships"><Relationship Id="rId3" Type="http://schemas.openxmlformats.org/officeDocument/2006/relationships/image" Target="../media/image141.png"/><Relationship Id="rId2" Type="http://schemas.openxmlformats.org/officeDocument/2006/relationships/notesSlide" Target="../notesSlides/notesSlide56.xml"/><Relationship Id="rId1" Type="http://schemas.openxmlformats.org/officeDocument/2006/relationships/slideLayout" Target="../slideLayouts/slideLayout31.xml"/></Relationships>
</file>

<file path=ppt/slides/_rels/slide6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57.xml"/><Relationship Id="rId1" Type="http://schemas.openxmlformats.org/officeDocument/2006/relationships/slideLayout" Target="../slideLayouts/slideLayout31.xml"/><Relationship Id="rId4" Type="http://schemas.openxmlformats.org/officeDocument/2006/relationships/image" Target="../media/image40.png"/></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30.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30.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70.xml.rels><?xml version="1.0" encoding="UTF-8" standalone="yes"?>
<Relationships xmlns="http://schemas.openxmlformats.org/package/2006/relationships"><Relationship Id="rId2" Type="http://schemas.openxmlformats.org/officeDocument/2006/relationships/image" Target="../media/image142.png"/><Relationship Id="rId1" Type="http://schemas.openxmlformats.org/officeDocument/2006/relationships/slideLayout" Target="../slideLayouts/slideLayout24.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28.xml"/></Relationships>
</file>

<file path=ppt/slides/_rels/slide74.xml.rels><?xml version="1.0" encoding="UTF-8" standalone="yes"?>
<Relationships xmlns="http://schemas.openxmlformats.org/package/2006/relationships"><Relationship Id="rId8" Type="http://schemas.openxmlformats.org/officeDocument/2006/relationships/image" Target="../media/image148.emf"/><Relationship Id="rId13" Type="http://schemas.openxmlformats.org/officeDocument/2006/relationships/image" Target="../media/image152.png"/><Relationship Id="rId18" Type="http://schemas.openxmlformats.org/officeDocument/2006/relationships/image" Target="../media/image34.png"/><Relationship Id="rId3" Type="http://schemas.openxmlformats.org/officeDocument/2006/relationships/image" Target="../media/image143.emf"/><Relationship Id="rId7" Type="http://schemas.openxmlformats.org/officeDocument/2006/relationships/image" Target="../media/image147.png"/><Relationship Id="rId12" Type="http://schemas.openxmlformats.org/officeDocument/2006/relationships/image" Target="../media/image80.png"/><Relationship Id="rId17" Type="http://schemas.microsoft.com/office/2007/relationships/hdphoto" Target="../media/hdphoto5.wdp"/><Relationship Id="rId2" Type="http://schemas.openxmlformats.org/officeDocument/2006/relationships/notesSlide" Target="../notesSlides/notesSlide61.xml"/><Relationship Id="rId16" Type="http://schemas.openxmlformats.org/officeDocument/2006/relationships/image" Target="../media/image140.png"/><Relationship Id="rId20" Type="http://schemas.openxmlformats.org/officeDocument/2006/relationships/image" Target="../media/image81.png"/><Relationship Id="rId1" Type="http://schemas.openxmlformats.org/officeDocument/2006/relationships/slideLayout" Target="../slideLayouts/slideLayout29.xml"/><Relationship Id="rId6" Type="http://schemas.openxmlformats.org/officeDocument/2006/relationships/image" Target="../media/image146.png"/><Relationship Id="rId11" Type="http://schemas.openxmlformats.org/officeDocument/2006/relationships/image" Target="../media/image151.png"/><Relationship Id="rId5" Type="http://schemas.openxmlformats.org/officeDocument/2006/relationships/image" Target="../media/image145.png"/><Relationship Id="rId15" Type="http://schemas.openxmlformats.org/officeDocument/2006/relationships/image" Target="../media/image139.png"/><Relationship Id="rId10" Type="http://schemas.openxmlformats.org/officeDocument/2006/relationships/image" Target="../media/image150.png"/><Relationship Id="rId19" Type="http://schemas.openxmlformats.org/officeDocument/2006/relationships/image" Target="../media/image138.png"/><Relationship Id="rId4" Type="http://schemas.openxmlformats.org/officeDocument/2006/relationships/image" Target="../media/image144.png"/><Relationship Id="rId9" Type="http://schemas.openxmlformats.org/officeDocument/2006/relationships/image" Target="../media/image149.png"/><Relationship Id="rId14" Type="http://schemas.openxmlformats.org/officeDocument/2006/relationships/image" Target="../media/image107.png"/></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76.xml.rels><?xml version="1.0" encoding="UTF-8" standalone="yes"?>
<Relationships xmlns="http://schemas.openxmlformats.org/package/2006/relationships"><Relationship Id="rId2" Type="http://schemas.openxmlformats.org/officeDocument/2006/relationships/image" Target="../media/image153.png"/><Relationship Id="rId1" Type="http://schemas.openxmlformats.org/officeDocument/2006/relationships/slideLayout" Target="../slideLayouts/slideLayout30.xml"/></Relationships>
</file>

<file path=ppt/slides/_rels/slide77.xml.rels><?xml version="1.0" encoding="UTF-8" standalone="yes"?>
<Relationships xmlns="http://schemas.openxmlformats.org/package/2006/relationships"><Relationship Id="rId2" Type="http://schemas.openxmlformats.org/officeDocument/2006/relationships/image" Target="../media/image154.png"/><Relationship Id="rId1" Type="http://schemas.openxmlformats.org/officeDocument/2006/relationships/slideLayout" Target="../slideLayouts/slideLayout30.xml"/></Relationships>
</file>

<file path=ppt/slides/_rels/slide78.xml.rels><?xml version="1.0" encoding="UTF-8" standalone="yes"?>
<Relationships xmlns="http://schemas.openxmlformats.org/package/2006/relationships"><Relationship Id="rId2" Type="http://schemas.openxmlformats.org/officeDocument/2006/relationships/image" Target="../media/image155.png"/><Relationship Id="rId1" Type="http://schemas.openxmlformats.org/officeDocument/2006/relationships/slideLayout" Target="../slideLayouts/slideLayout30.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34.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34.xml"/></Relationships>
</file>

<file path=ppt/slides/_rels/slide82.xml.rels><?xml version="1.0" encoding="UTF-8" standalone="yes"?>
<Relationships xmlns="http://schemas.openxmlformats.org/package/2006/relationships"><Relationship Id="rId8" Type="http://schemas.openxmlformats.org/officeDocument/2006/relationships/image" Target="../media/image161.svg"/><Relationship Id="rId13" Type="http://schemas.openxmlformats.org/officeDocument/2006/relationships/image" Target="../media/image166.svg"/><Relationship Id="rId3" Type="http://schemas.openxmlformats.org/officeDocument/2006/relationships/image" Target="../media/image156.png"/><Relationship Id="rId7" Type="http://schemas.openxmlformats.org/officeDocument/2006/relationships/image" Target="../media/image160.png"/><Relationship Id="rId12" Type="http://schemas.openxmlformats.org/officeDocument/2006/relationships/image" Target="../media/image165.png"/><Relationship Id="rId2" Type="http://schemas.openxmlformats.org/officeDocument/2006/relationships/notesSlide" Target="../notesSlides/notesSlide64.xml"/><Relationship Id="rId1" Type="http://schemas.openxmlformats.org/officeDocument/2006/relationships/slideLayout" Target="../slideLayouts/slideLayout34.xml"/><Relationship Id="rId6" Type="http://schemas.openxmlformats.org/officeDocument/2006/relationships/image" Target="../media/image159.svg"/><Relationship Id="rId11" Type="http://schemas.openxmlformats.org/officeDocument/2006/relationships/image" Target="../media/image164.svg"/><Relationship Id="rId5" Type="http://schemas.openxmlformats.org/officeDocument/2006/relationships/image" Target="../media/image158.png"/><Relationship Id="rId10" Type="http://schemas.openxmlformats.org/officeDocument/2006/relationships/image" Target="../media/image163.svg"/><Relationship Id="rId4" Type="http://schemas.openxmlformats.org/officeDocument/2006/relationships/image" Target="../media/image157.svg"/><Relationship Id="rId9" Type="http://schemas.openxmlformats.org/officeDocument/2006/relationships/image" Target="../media/image162.png"/></Relationships>
</file>

<file path=ppt/slides/_rels/slide83.xml.rels><?xml version="1.0" encoding="UTF-8" standalone="yes"?>
<Relationships xmlns="http://schemas.openxmlformats.org/package/2006/relationships"><Relationship Id="rId2" Type="http://schemas.openxmlformats.org/officeDocument/2006/relationships/image" Target="../media/image167.png"/><Relationship Id="rId1" Type="http://schemas.openxmlformats.org/officeDocument/2006/relationships/slideLayout" Target="../slideLayouts/slideLayout32.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35.xml"/></Relationships>
</file>

<file path=ppt/slides/_rels/slide85.xml.rels><?xml version="1.0" encoding="UTF-8" standalone="yes"?>
<Relationships xmlns="http://schemas.openxmlformats.org/package/2006/relationships"><Relationship Id="rId3" Type="http://schemas.openxmlformats.org/officeDocument/2006/relationships/hyperlink" Target="aka.ms/devspaces" TargetMode="External"/><Relationship Id="rId2" Type="http://schemas.openxmlformats.org/officeDocument/2006/relationships/notesSlide" Target="../notesSlides/notesSlide66.xml"/><Relationship Id="rId1" Type="http://schemas.openxmlformats.org/officeDocument/2006/relationships/slideLayout" Target="../slideLayouts/slideLayout3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33.xml"/></Relationships>
</file>

<file path=ppt/slides/_rels/slide87.xml.rels><?xml version="1.0" encoding="UTF-8" standalone="yes"?>
<Relationships xmlns="http://schemas.openxmlformats.org/package/2006/relationships"><Relationship Id="rId8" Type="http://schemas.openxmlformats.org/officeDocument/2006/relationships/hyperlink" Target="https://azure.microsoft.com/en-us/resources/videos/use-helm-with-azure-container-service-and-kubernetes/" TargetMode="External"/><Relationship Id="rId3" Type="http://schemas.openxmlformats.org/officeDocument/2006/relationships/hyperlink" Target="https://docs.microsoft.com/en-us/azure/aks/kubernetes-helm" TargetMode="External"/><Relationship Id="rId7" Type="http://schemas.openxmlformats.org/officeDocument/2006/relationships/hyperlink" Target="https://blogs.msdn.microsoft.com/azuredev/2018/04/17/building-microservices-with-aks-and-vsts-part-4/" TargetMode="External"/><Relationship Id="rId2" Type="http://schemas.openxmlformats.org/officeDocument/2006/relationships/hyperlink" Target="https://helm.sh/" TargetMode="External"/><Relationship Id="rId1" Type="http://schemas.openxmlformats.org/officeDocument/2006/relationships/slideLayout" Target="../slideLayouts/slideLayout30.xml"/><Relationship Id="rId6" Type="http://schemas.openxmlformats.org/officeDocument/2006/relationships/hyperlink" Target="http://blogs.msdn.microsoft.com/azuredev/2018/04/10/building-microservices-with-aks-and-vsts-part-3/" TargetMode="External"/><Relationship Id="rId5" Type="http://schemas.openxmlformats.org/officeDocument/2006/relationships/hyperlink" Target="http://blogs.msdn.microsoft.com/azuredev/2018/04/03/building-microservices-with-aks-and-vsts-part-2/" TargetMode="External"/><Relationship Id="rId10" Type="http://schemas.openxmlformats.org/officeDocument/2006/relationships/hyperlink" Target="https://docs.microsoft.com/en-us/vsts/release-notes/2018/may-07-vsts" TargetMode="External"/><Relationship Id="rId4" Type="http://schemas.openxmlformats.org/officeDocument/2006/relationships/hyperlink" Target="http://blogs.msdn.microsoft.com/azuredev/2018/03/27/building-microservices-with-aks-and-vsts-part-1/" TargetMode="External"/><Relationship Id="rId9" Type="http://schemas.openxmlformats.org/officeDocument/2006/relationships/hyperlink" Target="https://open.microsoft.com/2018/03/06/first-helm-summit-notes-recordings/" TargetMode="Externa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89.xml.rels><?xml version="1.0" encoding="UTF-8" standalone="yes"?>
<Relationships xmlns="http://schemas.openxmlformats.org/package/2006/relationships"><Relationship Id="rId2" Type="http://schemas.openxmlformats.org/officeDocument/2006/relationships/image" Target="../media/image168.png"/><Relationship Id="rId1" Type="http://schemas.openxmlformats.org/officeDocument/2006/relationships/slideLayout" Target="../slideLayouts/slideLayout23.xml"/></Relationships>
</file>

<file path=ppt/slides/_rels/slide90.xml.rels><?xml version="1.0" encoding="UTF-8" standalone="yes"?>
<Relationships xmlns="http://schemas.openxmlformats.org/package/2006/relationships"><Relationship Id="rId2" Type="http://schemas.openxmlformats.org/officeDocument/2006/relationships/image" Target="../media/image169.png"/><Relationship Id="rId1" Type="http://schemas.openxmlformats.org/officeDocument/2006/relationships/slideLayout" Target="../slideLayouts/slideLayout23.xml"/></Relationships>
</file>

<file path=ppt/slides/_rels/slide91.xml.rels><?xml version="1.0" encoding="UTF-8" standalone="yes"?>
<Relationships xmlns="http://schemas.openxmlformats.org/package/2006/relationships"><Relationship Id="rId2" Type="http://schemas.openxmlformats.org/officeDocument/2006/relationships/image" Target="../media/image170.png"/><Relationship Id="rId1" Type="http://schemas.openxmlformats.org/officeDocument/2006/relationships/slideLayout" Target="../slideLayouts/slideLayout23.xml"/></Relationships>
</file>

<file path=ppt/slides/_rels/slide92.xml.rels><?xml version="1.0" encoding="UTF-8" standalone="yes"?>
<Relationships xmlns="http://schemas.openxmlformats.org/package/2006/relationships"><Relationship Id="rId2" Type="http://schemas.openxmlformats.org/officeDocument/2006/relationships/image" Target="../media/image171.png"/><Relationship Id="rId1" Type="http://schemas.openxmlformats.org/officeDocument/2006/relationships/slideLayout" Target="../slideLayouts/slideLayout2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653294868"/>
      </p:ext>
    </p:extLst>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ACBB8B40-F3D1-4331-B430-E127860A693D}"/>
              </a:ext>
            </a:extLst>
          </p:cNvPr>
          <p:cNvSpPr>
            <a:spLocks noGrp="1"/>
          </p:cNvSpPr>
          <p:nvPr>
            <p:ph type="title"/>
          </p:nvPr>
        </p:nvSpPr>
        <p:spPr>
          <a:xfrm>
            <a:off x="588262" y="1785769"/>
            <a:ext cx="6414966" cy="1747768"/>
          </a:xfrm>
        </p:spPr>
        <p:txBody>
          <a:bodyPr/>
          <a:lstStyle/>
          <a:p>
            <a:r>
              <a:rPr lang="en-US" dirty="0"/>
              <a:t>Microservices architecture with .NET Core, Docker containers, and Azure</a:t>
            </a:r>
          </a:p>
        </p:txBody>
      </p:sp>
      <p:sp>
        <p:nvSpPr>
          <p:cNvPr id="4" name="Text Placeholder 3">
            <a:extLst>
              <a:ext uri="{FF2B5EF4-FFF2-40B4-BE49-F238E27FC236}">
                <a16:creationId xmlns:a16="http://schemas.microsoft.com/office/drawing/2014/main" id="{83A3B83A-1BC9-4940-82F7-BFA0A0ACEA26}"/>
              </a:ext>
            </a:extLst>
          </p:cNvPr>
          <p:cNvSpPr>
            <a:spLocks noGrp="1"/>
          </p:cNvSpPr>
          <p:nvPr>
            <p:ph type="body" sz="quarter" idx="12"/>
          </p:nvPr>
        </p:nvSpPr>
        <p:spPr>
          <a:xfrm>
            <a:off x="582041" y="3962400"/>
            <a:ext cx="5943600" cy="1354217"/>
          </a:xfrm>
        </p:spPr>
        <p:txBody>
          <a:bodyPr/>
          <a:lstStyle/>
          <a:p>
            <a:r>
              <a:rPr lang="en-US" sz="2800" dirty="0"/>
              <a:t>Cesar de la Torre</a:t>
            </a:r>
          </a:p>
          <a:p>
            <a:r>
              <a:rPr lang="en-US" dirty="0"/>
              <a:t>Principal Program Manager</a:t>
            </a:r>
          </a:p>
          <a:p>
            <a:r>
              <a:rPr lang="en-US" dirty="0"/>
              <a:t>.NET Product Group</a:t>
            </a:r>
          </a:p>
          <a:p>
            <a:r>
              <a:rPr lang="en-US" dirty="0"/>
              <a:t>Microsoft Corp.</a:t>
            </a:r>
          </a:p>
        </p:txBody>
      </p:sp>
      <p:sp>
        <p:nvSpPr>
          <p:cNvPr id="2" name="Text Placeholder 1">
            <a:extLst>
              <a:ext uri="{FF2B5EF4-FFF2-40B4-BE49-F238E27FC236}">
                <a16:creationId xmlns:a16="http://schemas.microsoft.com/office/drawing/2014/main" id="{3E5CE7EA-962B-488C-95B8-32CDB6C19AFB}"/>
              </a:ext>
            </a:extLst>
          </p:cNvPr>
          <p:cNvSpPr>
            <a:spLocks noGrp="1"/>
          </p:cNvSpPr>
          <p:nvPr>
            <p:ph type="body" sz="quarter" idx="13"/>
          </p:nvPr>
        </p:nvSpPr>
        <p:spPr/>
        <p:txBody>
          <a:bodyPr/>
          <a:lstStyle/>
          <a:p>
            <a:r>
              <a:rPr lang="en-US"/>
              <a:t>BRK3175</a:t>
            </a:r>
            <a:endParaRPr lang="en-US" dirty="0"/>
          </a:p>
        </p:txBody>
      </p:sp>
      <p:sp>
        <p:nvSpPr>
          <p:cNvPr id="9" name="Rectangle 8">
            <a:extLst>
              <a:ext uri="{FF2B5EF4-FFF2-40B4-BE49-F238E27FC236}">
                <a16:creationId xmlns:a16="http://schemas.microsoft.com/office/drawing/2014/main" id="{415C806C-55DF-487C-9BC4-82995045601B}"/>
              </a:ext>
            </a:extLst>
          </p:cNvPr>
          <p:cNvSpPr/>
          <p:nvPr/>
        </p:nvSpPr>
        <p:spPr>
          <a:xfrm>
            <a:off x="799544" y="5405233"/>
            <a:ext cx="1822392" cy="461665"/>
          </a:xfrm>
          <a:prstGeom prst="rect">
            <a:avLst/>
          </a:prstGeom>
        </p:spPr>
        <p:txBody>
          <a:bodyPr wrap="square">
            <a:spAutoFit/>
          </a:bodyPr>
          <a:lstStyle/>
          <a:p>
            <a:pPr defTabSz="932742"/>
            <a:r>
              <a:rPr lang="en-US" sz="1200" dirty="0">
                <a:gradFill>
                  <a:gsLst>
                    <a:gs pos="0">
                      <a:schemeClr val="tx1"/>
                    </a:gs>
                    <a:gs pos="100000">
                      <a:schemeClr val="tx1"/>
                    </a:gs>
                  </a:gsLst>
                  <a:lin ang="5400000" scaled="1"/>
                </a:gradFill>
              </a:rPr>
              <a:t>@cesardelatorre</a:t>
            </a:r>
          </a:p>
          <a:p>
            <a:pPr defTabSz="932742"/>
            <a:r>
              <a:rPr lang="en-US" sz="1200" dirty="0">
                <a:gradFill>
                  <a:gsLst>
                    <a:gs pos="0">
                      <a:schemeClr val="tx1"/>
                    </a:gs>
                    <a:gs pos="100000">
                      <a:schemeClr val="tx1"/>
                    </a:gs>
                  </a:gsLst>
                  <a:lin ang="5400000" scaled="1"/>
                </a:gradFill>
              </a:rPr>
              <a:t>cesardl@microsoft.com</a:t>
            </a:r>
          </a:p>
        </p:txBody>
      </p:sp>
      <p:pic>
        <p:nvPicPr>
          <p:cNvPr id="10" name="Picture 2" descr="https://abs.twimg.com/icons/apple-touch-icon-192x192.png">
            <a:extLst>
              <a:ext uri="{FF2B5EF4-FFF2-40B4-BE49-F238E27FC236}">
                <a16:creationId xmlns:a16="http://schemas.microsoft.com/office/drawing/2014/main" id="{309927E5-EB28-460E-9A03-AE4C9A5536CA}"/>
              </a:ext>
            </a:extLst>
          </p:cNvPr>
          <p:cNvPicPr>
            <a:picLocks noChangeAspect="1" noChangeArrowheads="1"/>
          </p:cNvPicPr>
          <p:nvPr/>
        </p:nvPicPr>
        <p:blipFill>
          <a:blip r:embed="rId3" cstate="print">
            <a:duotone>
              <a:prstClr val="black"/>
              <a:schemeClr val="tx2">
                <a:tint val="45000"/>
                <a:satMod val="400000"/>
              </a:schemeClr>
            </a:duotone>
            <a:extLst>
              <a:ext uri="{28A0092B-C50C-407E-A947-70E740481C1C}">
                <a14:useLocalDpi xmlns:a14="http://schemas.microsoft.com/office/drawing/2010/main" val="0"/>
              </a:ext>
            </a:extLst>
          </a:blip>
          <a:srcRect/>
          <a:stretch>
            <a:fillRect/>
          </a:stretch>
        </p:blipFill>
        <p:spPr bwMode="auto">
          <a:xfrm>
            <a:off x="548306" y="5419888"/>
            <a:ext cx="293195" cy="267326"/>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4" descr="https://cdn2.iconfinder.com/data/icons/metro-uinvert-dock/256/Mail.png">
            <a:extLst>
              <a:ext uri="{FF2B5EF4-FFF2-40B4-BE49-F238E27FC236}">
                <a16:creationId xmlns:a16="http://schemas.microsoft.com/office/drawing/2014/main" id="{E29AFB09-F71A-4267-B227-66877E060189}"/>
              </a:ext>
            </a:extLst>
          </p:cNvPr>
          <p:cNvPicPr>
            <a:picLocks noChangeAspect="1" noChangeArrowheads="1"/>
          </p:cNvPicPr>
          <p:nvPr/>
        </p:nvPicPr>
        <p:blipFill>
          <a:blip r:embed="rId4" cstate="print">
            <a:duotone>
              <a:prstClr val="black"/>
              <a:schemeClr val="tx2">
                <a:tint val="45000"/>
                <a:satMod val="400000"/>
              </a:schemeClr>
            </a:duotone>
            <a:extLst>
              <a:ext uri="{28A0092B-C50C-407E-A947-70E740481C1C}">
                <a14:useLocalDpi xmlns:a14="http://schemas.microsoft.com/office/drawing/2010/main" val="0"/>
              </a:ext>
            </a:extLst>
          </a:blip>
          <a:srcRect/>
          <a:stretch>
            <a:fillRect/>
          </a:stretch>
        </p:blipFill>
        <p:spPr bwMode="auto">
          <a:xfrm>
            <a:off x="583411" y="5636065"/>
            <a:ext cx="234707" cy="21399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699993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F23DC5-DB53-4A4B-A2FF-9B2529A99BC2}"/>
              </a:ext>
            </a:extLst>
          </p:cNvPr>
          <p:cNvSpPr>
            <a:spLocks noGrp="1"/>
          </p:cNvSpPr>
          <p:nvPr>
            <p:ph type="title"/>
          </p:nvPr>
        </p:nvSpPr>
        <p:spPr/>
        <p:txBody>
          <a:bodyPr/>
          <a:lstStyle/>
          <a:p>
            <a:r>
              <a:rPr lang="en-US" dirty="0"/>
              <a:t>What’s new in .NET Microservices since IGNITE 2017?</a:t>
            </a:r>
          </a:p>
        </p:txBody>
      </p:sp>
      <p:sp>
        <p:nvSpPr>
          <p:cNvPr id="3" name="Text Placeholder 2">
            <a:extLst>
              <a:ext uri="{FF2B5EF4-FFF2-40B4-BE49-F238E27FC236}">
                <a16:creationId xmlns:a16="http://schemas.microsoft.com/office/drawing/2014/main" id="{97BDB39C-4BB9-4A2E-91D2-23B66D35EA5E}"/>
              </a:ext>
            </a:extLst>
          </p:cNvPr>
          <p:cNvSpPr>
            <a:spLocks noGrp="1"/>
          </p:cNvSpPr>
          <p:nvPr>
            <p:ph type="body" sz="quarter" idx="10"/>
          </p:nvPr>
        </p:nvSpPr>
        <p:spPr>
          <a:xfrm>
            <a:off x="586390" y="1434370"/>
            <a:ext cx="11263158" cy="2523768"/>
          </a:xfrm>
        </p:spPr>
        <p:txBody>
          <a:bodyPr/>
          <a:lstStyle/>
          <a:p>
            <a:pPr marL="342900" lvl="0" indent="-342900">
              <a:buFont typeface="Arial" panose="020B0604020202020204" pitchFamily="34" charset="0"/>
              <a:buChar char="•"/>
            </a:pPr>
            <a:r>
              <a:rPr lang="en-US" sz="2000" b="1" dirty="0">
                <a:latin typeface="+mn-lt"/>
              </a:rPr>
              <a:t>IGNITE 2017</a:t>
            </a:r>
          </a:p>
          <a:p>
            <a:pPr marL="571500" lvl="1" indent="-342900">
              <a:buFont typeface="Arial" panose="020B0604020202020204" pitchFamily="34" charset="0"/>
              <a:buChar char="•"/>
            </a:pPr>
            <a:r>
              <a:rPr lang="en-US" b="1" dirty="0">
                <a:latin typeface="+mn-lt"/>
              </a:rPr>
              <a:t>Implement microservices patterns with .NET Core and Docker </a:t>
            </a:r>
            <a:r>
              <a:rPr lang="en-US" dirty="0">
                <a:latin typeface="+mn-lt"/>
              </a:rPr>
              <a:t>(Cesar de la Torre)</a:t>
            </a:r>
          </a:p>
          <a:p>
            <a:pPr marL="571500" lvl="1" indent="-342900">
              <a:buFont typeface="Arial" panose="020B0604020202020204" pitchFamily="34" charset="0"/>
              <a:buChar char="•"/>
            </a:pPr>
            <a:r>
              <a:rPr lang="en-US" dirty="0">
                <a:latin typeface="+mn-lt"/>
              </a:rPr>
              <a:t>Link: </a:t>
            </a:r>
            <a:r>
              <a:rPr lang="en-US" dirty="0">
                <a:latin typeface="+mn-lt"/>
                <a:hlinkClick r:id="rId3"/>
              </a:rPr>
              <a:t>https://channel9.msdn.com/events/Ignite/Microsoft-Ignite-Orlando-2017/BRK3317</a:t>
            </a:r>
            <a:r>
              <a:rPr lang="en-US" dirty="0">
                <a:latin typeface="+mn-lt"/>
              </a:rPr>
              <a:t> </a:t>
            </a:r>
          </a:p>
          <a:p>
            <a:pPr marL="342900" lvl="0" indent="-342900">
              <a:buFont typeface="Arial" panose="020B0604020202020204" pitchFamily="34" charset="0"/>
              <a:buChar char="•"/>
            </a:pPr>
            <a:endParaRPr lang="en-US" sz="2000" dirty="0">
              <a:latin typeface="+mn-lt"/>
            </a:endParaRPr>
          </a:p>
          <a:p>
            <a:pPr marL="342900" indent="-342900">
              <a:buFont typeface="Arial" panose="020B0604020202020204" pitchFamily="34" charset="0"/>
              <a:buChar char="•"/>
            </a:pPr>
            <a:r>
              <a:rPr lang="en-US" sz="2000" b="1" dirty="0">
                <a:latin typeface="+mn-lt"/>
              </a:rPr>
              <a:t>IGNITE 2018</a:t>
            </a:r>
          </a:p>
          <a:p>
            <a:pPr marL="571500" lvl="1" indent="-342900">
              <a:buFont typeface="Arial" panose="020B0604020202020204" pitchFamily="34" charset="0"/>
              <a:buChar char="•"/>
            </a:pPr>
            <a:r>
              <a:rPr lang="en-US" b="1" dirty="0">
                <a:latin typeface="+mn-lt"/>
                <a:cs typeface="+mn-cs"/>
              </a:rPr>
              <a:t>Microservices architecture with .NET Core, Docker containers, and Azure </a:t>
            </a:r>
            <a:r>
              <a:rPr lang="en-US" sz="1800" dirty="0">
                <a:latin typeface="+mn-lt"/>
                <a:cs typeface="+mn-cs"/>
              </a:rPr>
              <a:t>(Cesar de la Torre)</a:t>
            </a:r>
          </a:p>
          <a:p>
            <a:pPr marL="571500" lvl="1" indent="-342900">
              <a:buFont typeface="Arial" panose="020B0604020202020204" pitchFamily="34" charset="0"/>
              <a:buChar char="•"/>
            </a:pPr>
            <a:r>
              <a:rPr lang="en-US" sz="1800" dirty="0"/>
              <a:t>Today! – Updates on microservices patterns on .NET Core 2.1</a:t>
            </a:r>
            <a:endParaRPr lang="en-US" dirty="0">
              <a:latin typeface="+mn-lt"/>
              <a:cs typeface="+mn-cs"/>
            </a:endParaRPr>
          </a:p>
        </p:txBody>
      </p:sp>
      <p:sp>
        <p:nvSpPr>
          <p:cNvPr id="4" name="Rectangle 3">
            <a:extLst>
              <a:ext uri="{FF2B5EF4-FFF2-40B4-BE49-F238E27FC236}">
                <a16:creationId xmlns:a16="http://schemas.microsoft.com/office/drawing/2014/main" id="{748BC163-B9ED-42A0-97E2-2918242687B2}"/>
              </a:ext>
            </a:extLst>
          </p:cNvPr>
          <p:cNvSpPr/>
          <p:nvPr/>
        </p:nvSpPr>
        <p:spPr>
          <a:xfrm>
            <a:off x="586390" y="4515094"/>
            <a:ext cx="8783521" cy="523220"/>
          </a:xfrm>
          <a:prstGeom prst="rect">
            <a:avLst/>
          </a:prstGeom>
        </p:spPr>
        <p:txBody>
          <a:bodyPr wrap="square">
            <a:spAutoFit/>
          </a:bodyPr>
          <a:lstStyle/>
          <a:p>
            <a:r>
              <a:rPr lang="en-US" sz="2800" i="1" dirty="0"/>
              <a:t>Complementary sessions!</a:t>
            </a:r>
            <a:r>
              <a:rPr lang="en-US" sz="2800" dirty="0"/>
              <a:t> </a:t>
            </a:r>
            <a:r>
              <a:rPr lang="en-US" sz="2800" dirty="0">
                <a:sym typeface="Wingdings" panose="05000000000000000000" pitchFamily="2" charset="2"/>
              </a:rPr>
              <a:t></a:t>
            </a:r>
            <a:endParaRPr lang="en-US" sz="2800" dirty="0"/>
          </a:p>
        </p:txBody>
      </p:sp>
    </p:spTree>
    <p:extLst>
      <p:ext uri="{BB962C8B-B14F-4D97-AF65-F5344CB8AC3E}">
        <p14:creationId xmlns:p14="http://schemas.microsoft.com/office/powerpoint/2010/main" val="2728336981"/>
      </p:ext>
    </p:extLst>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3">
            <a:extLst>
              <a:ext uri="{FF2B5EF4-FFF2-40B4-BE49-F238E27FC236}">
                <a16:creationId xmlns:a16="http://schemas.microsoft.com/office/drawing/2014/main" id="{ADC910C6-CCFE-4F51-8362-5787D6567DED}"/>
              </a:ext>
            </a:extLst>
          </p:cNvPr>
          <p:cNvSpPr txBox="1">
            <a:spLocks/>
          </p:cNvSpPr>
          <p:nvPr/>
        </p:nvSpPr>
        <p:spPr>
          <a:xfrm>
            <a:off x="13216490" y="260861"/>
            <a:ext cx="9440707" cy="663057"/>
          </a:xfrm>
          <a:prstGeom prst="rect">
            <a:avLst/>
          </a:prstGeom>
        </p:spPr>
        <p:txBody>
          <a:bodyPr vert="horz" wrap="square" lIns="73152" tIns="45720" rIns="73152" bIns="45720" rtlCol="0" anchor="t">
            <a:noAutofit/>
          </a:bodyPr>
          <a:lstStyle>
            <a:lvl1pPr algn="l" defTabSz="1828734" rtl="0" eaLnBrk="1" latinLnBrk="0" hangingPunct="1">
              <a:lnSpc>
                <a:spcPct val="90000"/>
              </a:lnSpc>
              <a:spcBef>
                <a:spcPct val="0"/>
              </a:spcBef>
              <a:buNone/>
              <a:defRPr lang="en-US" sz="9411" b="0" kern="1200" cap="none" spc="-200" baseline="0" dirty="0" smtClean="0">
                <a:ln w="3175">
                  <a:noFill/>
                </a:ln>
                <a:gradFill>
                  <a:gsLst>
                    <a:gs pos="1250">
                      <a:schemeClr val="tx1"/>
                    </a:gs>
                    <a:gs pos="100000">
                      <a:schemeClr val="tx1"/>
                    </a:gs>
                  </a:gsLst>
                  <a:lin ang="5400000" scaled="0"/>
                </a:gradFill>
                <a:effectLst/>
                <a:latin typeface="+mj-lt"/>
                <a:ea typeface="+mn-ea"/>
                <a:cs typeface="Segoe UI" pitchFamily="34" charset="0"/>
              </a:defRPr>
            </a:lvl1pPr>
          </a:lstStyle>
          <a:p>
            <a:pPr defTabSz="914367"/>
            <a:r>
              <a:rPr sz="4706" spc="-100" dirty="0">
                <a:solidFill>
                  <a:srgbClr val="2D2D30"/>
                </a:solidFill>
                <a:latin typeface="Segoe UI Light"/>
              </a:rPr>
              <a:t>Agenda</a:t>
            </a:r>
          </a:p>
        </p:txBody>
      </p:sp>
      <p:sp>
        <p:nvSpPr>
          <p:cNvPr id="2" name="Title 1">
            <a:extLst>
              <a:ext uri="{FF2B5EF4-FFF2-40B4-BE49-F238E27FC236}">
                <a16:creationId xmlns:a16="http://schemas.microsoft.com/office/drawing/2014/main" id="{A286E489-17FA-4E90-9FE9-AFF24A5FC276}"/>
              </a:ext>
            </a:extLst>
          </p:cNvPr>
          <p:cNvSpPr>
            <a:spLocks noGrp="1"/>
          </p:cNvSpPr>
          <p:nvPr>
            <p:ph type="title"/>
          </p:nvPr>
        </p:nvSpPr>
        <p:spPr/>
        <p:txBody>
          <a:bodyPr/>
          <a:lstStyle/>
          <a:p>
            <a:r>
              <a:rPr lang="en-US"/>
              <a:t>Agenda</a:t>
            </a:r>
            <a:endParaRPr lang="en-US" dirty="0"/>
          </a:p>
        </p:txBody>
      </p:sp>
      <p:sp>
        <p:nvSpPr>
          <p:cNvPr id="3" name="Text Placeholder 2">
            <a:extLst>
              <a:ext uri="{FF2B5EF4-FFF2-40B4-BE49-F238E27FC236}">
                <a16:creationId xmlns:a16="http://schemas.microsoft.com/office/drawing/2014/main" id="{F7E3C0F7-B11E-4A0C-9573-D0C290F83B83}"/>
              </a:ext>
            </a:extLst>
          </p:cNvPr>
          <p:cNvSpPr>
            <a:spLocks noGrp="1"/>
          </p:cNvSpPr>
          <p:nvPr>
            <p:ph type="body" sz="quarter" idx="10"/>
          </p:nvPr>
        </p:nvSpPr>
        <p:spPr>
          <a:xfrm>
            <a:off x="586390" y="1434370"/>
            <a:ext cx="11018520" cy="5370701"/>
          </a:xfrm>
        </p:spPr>
        <p:txBody>
          <a:bodyPr/>
          <a:lstStyle/>
          <a:p>
            <a:pPr>
              <a:spcBef>
                <a:spcPts val="1800"/>
              </a:spcBef>
            </a:pPr>
            <a:r>
              <a:rPr lang="en-US" b="1" dirty="0">
                <a:latin typeface="Segoe UI" panose="020B0502040204020203" pitchFamily="34" charset="0"/>
                <a:cs typeface="Segoe UI" panose="020B0502040204020203" pitchFamily="34" charset="0"/>
              </a:rPr>
              <a:t>Updates on .NET Core 2.1 “wave” related to services</a:t>
            </a:r>
          </a:p>
          <a:p>
            <a:pPr marL="342900" indent="-342900">
              <a:buFont typeface="Arial" panose="020B0604020202020204" pitchFamily="34" charset="0"/>
              <a:buChar char="•"/>
            </a:pPr>
            <a:r>
              <a:rPr lang="en-US" sz="2000" dirty="0">
                <a:latin typeface="+mn-lt"/>
              </a:rPr>
              <a:t>ASP.NET Core 2.1 </a:t>
            </a:r>
            <a:r>
              <a:rPr lang="en-US" sz="2000" i="1" dirty="0">
                <a:latin typeface="+mn-lt"/>
              </a:rPr>
              <a:t>SignalR</a:t>
            </a:r>
            <a:r>
              <a:rPr lang="en-US" sz="2000" dirty="0">
                <a:latin typeface="+mn-lt"/>
              </a:rPr>
              <a:t> Hub microservices </a:t>
            </a:r>
            <a:r>
              <a:rPr lang="en-US" sz="2000" i="1" dirty="0">
                <a:latin typeface="+mn-lt"/>
              </a:rPr>
              <a:t>(Demo)</a:t>
            </a:r>
          </a:p>
          <a:p>
            <a:pPr marL="342900" indent="-342900">
              <a:buFont typeface="Arial" panose="020B0604020202020204" pitchFamily="34" charset="0"/>
              <a:buChar char="•"/>
            </a:pPr>
            <a:r>
              <a:rPr lang="en-US" sz="2000" i="1" dirty="0">
                <a:latin typeface="+mn-lt"/>
              </a:rPr>
              <a:t>HttpClientFactory</a:t>
            </a:r>
            <a:r>
              <a:rPr lang="en-US" sz="2000" dirty="0">
                <a:latin typeface="+mn-lt"/>
              </a:rPr>
              <a:t> and integration to </a:t>
            </a:r>
            <a:r>
              <a:rPr lang="en-US" sz="2000" i="1" dirty="0">
                <a:latin typeface="+mn-lt"/>
              </a:rPr>
              <a:t>Polly</a:t>
            </a:r>
            <a:r>
              <a:rPr lang="en-US" sz="2000" dirty="0">
                <a:latin typeface="+mn-lt"/>
              </a:rPr>
              <a:t> </a:t>
            </a:r>
            <a:r>
              <a:rPr lang="en-US" sz="2000" i="1" dirty="0">
                <a:latin typeface="+mn-lt"/>
              </a:rPr>
              <a:t>(Demo)</a:t>
            </a:r>
          </a:p>
          <a:p>
            <a:pPr>
              <a:spcBef>
                <a:spcPts val="1800"/>
              </a:spcBef>
            </a:pPr>
            <a:r>
              <a:rPr lang="en-US" b="1" dirty="0">
                <a:latin typeface="Segoe UI" panose="020B0502040204020203" pitchFamily="34" charset="0"/>
                <a:cs typeface="Segoe UI" panose="020B0502040204020203" pitchFamily="34" charset="0"/>
              </a:rPr>
              <a:t>Updates on Microservices Patterns</a:t>
            </a:r>
          </a:p>
          <a:p>
            <a:pPr marL="342900" indent="-342900">
              <a:buFont typeface="Arial" panose="020B0604020202020204" pitchFamily="34" charset="0"/>
              <a:buChar char="•"/>
            </a:pPr>
            <a:r>
              <a:rPr lang="en-US" sz="2000" dirty="0">
                <a:latin typeface="+mn-lt"/>
              </a:rPr>
              <a:t>Main patterns for Microservices overview</a:t>
            </a:r>
          </a:p>
          <a:p>
            <a:pPr marL="342900" indent="-342900">
              <a:buFont typeface="Arial" panose="020B0604020202020204" pitchFamily="34" charset="0"/>
              <a:buChar char="•"/>
            </a:pPr>
            <a:r>
              <a:rPr lang="en-US" sz="2000" i="1" dirty="0">
                <a:latin typeface="+mn-lt"/>
              </a:rPr>
              <a:t>API Gateways </a:t>
            </a:r>
            <a:r>
              <a:rPr lang="en-US" sz="2000" dirty="0">
                <a:latin typeface="+mn-lt"/>
              </a:rPr>
              <a:t>with </a:t>
            </a:r>
            <a:r>
              <a:rPr lang="en-US" sz="2000" i="1" dirty="0">
                <a:latin typeface="+mn-lt"/>
              </a:rPr>
              <a:t>Ocelot</a:t>
            </a:r>
            <a:r>
              <a:rPr lang="en-US" sz="2000" dirty="0">
                <a:latin typeface="+mn-lt"/>
              </a:rPr>
              <a:t> </a:t>
            </a:r>
            <a:r>
              <a:rPr lang="en-US" sz="2000" i="1" dirty="0">
                <a:latin typeface="+mn-lt"/>
              </a:rPr>
              <a:t>(Demo)</a:t>
            </a:r>
          </a:p>
          <a:p>
            <a:pPr>
              <a:spcBef>
                <a:spcPts val="1800"/>
              </a:spcBef>
            </a:pPr>
            <a:r>
              <a:rPr lang="en-US" b="1" dirty="0">
                <a:latin typeface="Segoe UI" panose="020B0502040204020203" pitchFamily="34" charset="0"/>
                <a:cs typeface="Segoe UI" panose="020B0502040204020203" pitchFamily="34" charset="0"/>
              </a:rPr>
              <a:t>Orchestrators in Azure</a:t>
            </a:r>
          </a:p>
          <a:p>
            <a:pPr marL="342900" indent="-342900">
              <a:buFont typeface="Arial" panose="020B0604020202020204" pitchFamily="34" charset="0"/>
              <a:buChar char="•"/>
            </a:pPr>
            <a:r>
              <a:rPr lang="en-US" sz="2000" i="1" dirty="0">
                <a:latin typeface="+mn-lt"/>
              </a:rPr>
              <a:t>AKS</a:t>
            </a:r>
            <a:r>
              <a:rPr lang="en-US" sz="2000" dirty="0">
                <a:latin typeface="+mn-lt"/>
              </a:rPr>
              <a:t> (Azure Kuberentes Service) </a:t>
            </a:r>
            <a:r>
              <a:rPr lang="en-US" sz="2000" i="1" dirty="0">
                <a:latin typeface="+mn-lt"/>
              </a:rPr>
              <a:t>(Demo)</a:t>
            </a:r>
          </a:p>
          <a:p>
            <a:pPr marL="342900" indent="-342900">
              <a:buFont typeface="Arial" panose="020B0604020202020204" pitchFamily="34" charset="0"/>
              <a:buChar char="•"/>
            </a:pPr>
            <a:r>
              <a:rPr lang="en-US" sz="2000" i="1" dirty="0">
                <a:latin typeface="+mn-lt"/>
              </a:rPr>
              <a:t>Azure Dev Spaces </a:t>
            </a:r>
            <a:r>
              <a:rPr lang="en-US" sz="2000" dirty="0">
                <a:latin typeface="+mn-lt"/>
              </a:rPr>
              <a:t>(for Kuberentes) </a:t>
            </a:r>
            <a:r>
              <a:rPr lang="en-US" sz="2000" i="1" dirty="0">
                <a:latin typeface="+mn-lt"/>
              </a:rPr>
              <a:t>(Demo)</a:t>
            </a:r>
          </a:p>
          <a:p>
            <a:pPr marL="342900" indent="-342900">
              <a:buFont typeface="Arial" panose="020B0604020202020204" pitchFamily="34" charset="0"/>
              <a:buChar char="•"/>
            </a:pPr>
            <a:endParaRPr lang="en-US" sz="2000" i="1" dirty="0">
              <a:latin typeface="+mn-lt"/>
            </a:endParaRPr>
          </a:p>
          <a:p>
            <a:pPr>
              <a:spcBef>
                <a:spcPts val="1800"/>
              </a:spcBef>
            </a:pPr>
            <a:r>
              <a:rPr lang="en-US" b="1" dirty="0">
                <a:latin typeface="Segoe UI" panose="020B0502040204020203" pitchFamily="34" charset="0"/>
                <a:cs typeface="Segoe UI" panose="020B0502040204020203" pitchFamily="34" charset="0"/>
              </a:rPr>
              <a:t>(BONUS!) Infusing AI &amp; Machine Learning to your microservices!</a:t>
            </a:r>
          </a:p>
          <a:p>
            <a:endParaRPr lang="en-US" sz="2000" i="1" dirty="0">
              <a:latin typeface="+mn-lt"/>
            </a:endParaRPr>
          </a:p>
        </p:txBody>
      </p:sp>
    </p:spTree>
    <p:extLst>
      <p:ext uri="{BB962C8B-B14F-4D97-AF65-F5344CB8AC3E}">
        <p14:creationId xmlns:p14="http://schemas.microsoft.com/office/powerpoint/2010/main" val="283876305"/>
      </p:ext>
    </p:extLst>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 name="Rectangle 14"/>
          <p:cNvSpPr/>
          <p:nvPr/>
        </p:nvSpPr>
        <p:spPr>
          <a:xfrm>
            <a:off x="0" y="0"/>
            <a:ext cx="12189477" cy="1270871"/>
          </a:xfrm>
          <a:prstGeom prst="rect">
            <a:avLst/>
          </a:prstGeom>
          <a:solidFill>
            <a:schemeClr val="accent3"/>
          </a:solidFill>
          <a:ln w="10795" cap="flat" cmpd="sng" algn="ctr">
            <a:noFill/>
            <a:prstDash val="solid"/>
          </a:ln>
          <a:effectLst/>
        </p:spPr>
        <p:txBody>
          <a:bodyPr rtlCol="0" anchor="ctr"/>
          <a:lstStyle/>
          <a:p>
            <a:pPr algn="ctr" defTabSz="896214">
              <a:defRPr/>
            </a:pPr>
            <a:endParaRPr lang="en-US" kern="0">
              <a:solidFill>
                <a:srgbClr val="FFFFFF"/>
              </a:solidFill>
              <a:latin typeface="Segoe UI"/>
              <a:ea typeface=""/>
              <a:cs typeface=""/>
            </a:endParaRPr>
          </a:p>
        </p:txBody>
      </p:sp>
      <p:pic>
        <p:nvPicPr>
          <p:cNvPr id="14" name="Picture 13">
            <a:extLst>
              <a:ext uri="{FF2B5EF4-FFF2-40B4-BE49-F238E27FC236}">
                <a16:creationId xmlns:a16="http://schemas.microsoft.com/office/drawing/2014/main" id="{D62DCFC3-6AED-42BF-A994-92BB9EFCBF88}"/>
              </a:ext>
            </a:extLst>
          </p:cNvPr>
          <p:cNvPicPr>
            <a:picLocks noChangeAspect="1"/>
          </p:cNvPicPr>
          <p:nvPr/>
        </p:nvPicPr>
        <p:blipFill rotWithShape="1">
          <a:blip r:embed="rId3"/>
          <a:srcRect l="358" t="10230" r="1850" b="13616"/>
          <a:stretch/>
        </p:blipFill>
        <p:spPr>
          <a:xfrm>
            <a:off x="588263" y="1412463"/>
            <a:ext cx="11018520" cy="4625448"/>
          </a:xfrm>
          <a:prstGeom prst="rect">
            <a:avLst/>
          </a:prstGeom>
        </p:spPr>
      </p:pic>
      <p:sp>
        <p:nvSpPr>
          <p:cNvPr id="3" name="Rectangle 2">
            <a:extLst>
              <a:ext uri="{FF2B5EF4-FFF2-40B4-BE49-F238E27FC236}">
                <a16:creationId xmlns:a16="http://schemas.microsoft.com/office/drawing/2014/main" id="{98AAB595-3E55-4CEC-BFC5-C86FA01257D9}"/>
              </a:ext>
            </a:extLst>
          </p:cNvPr>
          <p:cNvSpPr/>
          <p:nvPr/>
        </p:nvSpPr>
        <p:spPr>
          <a:xfrm>
            <a:off x="1609209" y="5993992"/>
            <a:ext cx="8973582" cy="338554"/>
          </a:xfrm>
          <a:prstGeom prst="rect">
            <a:avLst/>
          </a:prstGeom>
        </p:spPr>
        <p:txBody>
          <a:bodyPr wrap="square">
            <a:spAutoFit/>
          </a:bodyPr>
          <a:lstStyle/>
          <a:p>
            <a:pPr algn="ctr" defTabSz="914192">
              <a:defRPr/>
            </a:pPr>
            <a:r>
              <a:rPr lang="en-US" sz="1600" b="1" dirty="0">
                <a:gradFill>
                  <a:gsLst>
                    <a:gs pos="1250">
                      <a:schemeClr val="accent1"/>
                    </a:gs>
                    <a:gs pos="100000">
                      <a:schemeClr val="accent1"/>
                    </a:gs>
                  </a:gsLst>
                  <a:lin ang="5400000" scaled="0"/>
                </a:gradFill>
                <a:latin typeface="Segoe UI" panose="020B0502040204020203" pitchFamily="34" charset="0"/>
                <a:cs typeface="Segoe UI" panose="020B0502040204020203" pitchFamily="34" charset="0"/>
              </a:rPr>
              <a:t>https://www.microsoft.com/net/learn/architecture       </a:t>
            </a:r>
            <a:r>
              <a:rPr lang="en-US" sz="1600" dirty="0">
                <a:gradFill>
                  <a:gsLst>
                    <a:gs pos="1250">
                      <a:schemeClr val="accent1"/>
                    </a:gs>
                    <a:gs pos="100000">
                      <a:schemeClr val="accent1"/>
                    </a:gs>
                  </a:gsLst>
                  <a:lin ang="5400000" scaled="0"/>
                </a:gradFill>
                <a:latin typeface="Segoe UI Light" panose="020B0502040204020203" pitchFamily="34" charset="0"/>
                <a:cs typeface="Segoe UI Light" panose="020B0502040204020203" pitchFamily="34" charset="0"/>
              </a:rPr>
              <a:t>or</a:t>
            </a:r>
            <a:r>
              <a:rPr lang="en-US" sz="1600" b="1" dirty="0">
                <a:gradFill>
                  <a:gsLst>
                    <a:gs pos="1250">
                      <a:schemeClr val="accent1"/>
                    </a:gs>
                    <a:gs pos="100000">
                      <a:schemeClr val="accent1"/>
                    </a:gs>
                  </a:gsLst>
                  <a:lin ang="5400000" scaled="0"/>
                </a:gradFill>
                <a:latin typeface="Segoe UI" panose="020B0502040204020203" pitchFamily="34" charset="0"/>
                <a:cs typeface="Segoe UI" panose="020B0502040204020203" pitchFamily="34" charset="0"/>
              </a:rPr>
              <a:t>         http://dot.net/architecture    </a:t>
            </a:r>
          </a:p>
        </p:txBody>
      </p:sp>
      <p:sp>
        <p:nvSpPr>
          <p:cNvPr id="19" name="Rounded Rectangle 4">
            <a:extLst>
              <a:ext uri="{FF2B5EF4-FFF2-40B4-BE49-F238E27FC236}">
                <a16:creationId xmlns:a16="http://schemas.microsoft.com/office/drawing/2014/main" id="{EB03FB12-342A-4761-80F0-0070C1961716}"/>
              </a:ext>
            </a:extLst>
          </p:cNvPr>
          <p:cNvSpPr/>
          <p:nvPr/>
        </p:nvSpPr>
        <p:spPr>
          <a:xfrm>
            <a:off x="2870356" y="2589411"/>
            <a:ext cx="2315285" cy="1643105"/>
          </a:xfrm>
          <a:prstGeom prst="roundRect">
            <a:avLst/>
          </a:prstGeom>
          <a:noFill/>
          <a:ln w="50800" cmpd="sng">
            <a:solidFill>
              <a:schemeClr val="accent3"/>
            </a:solidFill>
            <a:headEnd type="none"/>
            <a:tailEnd type="none"/>
          </a:ln>
          <a:effectLst/>
        </p:spPr>
        <p:style>
          <a:lnRef idx="1">
            <a:schemeClr val="accent3"/>
          </a:lnRef>
          <a:fillRef idx="2">
            <a:schemeClr val="accent3"/>
          </a:fillRef>
          <a:effectRef idx="1">
            <a:schemeClr val="accent3"/>
          </a:effectRef>
          <a:fontRef idx="minor">
            <a:schemeClr val="dk1"/>
          </a:fontRef>
        </p:style>
        <p:txBody>
          <a:bodyPr rtlCol="0" anchor="ctr"/>
          <a:lstStyle/>
          <a:p>
            <a:pPr algn="ctr" defTabSz="914192">
              <a:defRPr/>
            </a:pPr>
            <a:endParaRPr lang="en-US">
              <a:ln w="50800">
                <a:solidFill>
                  <a:srgbClr val="FFFF00"/>
                </a:solidFill>
              </a:ln>
              <a:solidFill>
                <a:srgbClr val="FFFF00"/>
              </a:solidFill>
              <a:latin typeface="Segoe UI" pitchFamily="34" charset="0"/>
            </a:endParaRPr>
          </a:p>
        </p:txBody>
      </p:sp>
      <p:sp>
        <p:nvSpPr>
          <p:cNvPr id="2" name="Rectangle 1">
            <a:extLst>
              <a:ext uri="{FF2B5EF4-FFF2-40B4-BE49-F238E27FC236}">
                <a16:creationId xmlns:a16="http://schemas.microsoft.com/office/drawing/2014/main" id="{10860BCC-7852-4ADF-86EC-EB4F1CF5545D}"/>
              </a:ext>
            </a:extLst>
          </p:cNvPr>
          <p:cNvSpPr/>
          <p:nvPr/>
        </p:nvSpPr>
        <p:spPr>
          <a:xfrm>
            <a:off x="7462944" y="2742523"/>
            <a:ext cx="373486" cy="22409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latin typeface="Calibri" panose="020F0502020204030204"/>
            </a:endParaRPr>
          </a:p>
        </p:txBody>
      </p:sp>
      <p:pic>
        <p:nvPicPr>
          <p:cNvPr id="8" name="Picture 2" descr="Image result for azure logo">
            <a:extLst>
              <a:ext uri="{FF2B5EF4-FFF2-40B4-BE49-F238E27FC236}">
                <a16:creationId xmlns:a16="http://schemas.microsoft.com/office/drawing/2014/main" id="{520CA0F6-E30F-471E-8EF6-48FF06532042}"/>
              </a:ext>
            </a:extLst>
          </p:cNvPr>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462944" y="2658465"/>
            <a:ext cx="373486" cy="278495"/>
          </a:xfrm>
          <a:prstGeom prst="rect">
            <a:avLst/>
          </a:prstGeom>
          <a:noFill/>
          <a:extLst>
            <a:ext uri="{909E8E84-426E-40DD-AFC4-6F175D3DCCD1}">
              <a14:hiddenFill xmlns:a14="http://schemas.microsoft.com/office/drawing/2010/main">
                <a:solidFill>
                  <a:srgbClr val="FFFFFF"/>
                </a:solidFill>
              </a14:hiddenFill>
            </a:ext>
          </a:extLst>
        </p:spPr>
      </p:pic>
      <p:sp>
        <p:nvSpPr>
          <p:cNvPr id="4" name="Title 3">
            <a:extLst>
              <a:ext uri="{FF2B5EF4-FFF2-40B4-BE49-F238E27FC236}">
                <a16:creationId xmlns:a16="http://schemas.microsoft.com/office/drawing/2014/main" id="{27B2882E-90CB-45BF-A216-A8B507753B68}"/>
              </a:ext>
            </a:extLst>
          </p:cNvPr>
          <p:cNvSpPr>
            <a:spLocks noGrp="1"/>
          </p:cNvSpPr>
          <p:nvPr>
            <p:ph type="title"/>
          </p:nvPr>
        </p:nvSpPr>
        <p:spPr/>
        <p:txBody>
          <a:bodyPr/>
          <a:lstStyle/>
          <a:p>
            <a:r>
              <a:rPr lang="en-US" dirty="0">
                <a:gradFill>
                  <a:gsLst>
                    <a:gs pos="1250">
                      <a:schemeClr val="bg1"/>
                    </a:gs>
                    <a:gs pos="100000">
                      <a:schemeClr val="bg1"/>
                    </a:gs>
                  </a:gsLst>
                  <a:lin ang="5400000" scaled="0"/>
                </a:gradFill>
              </a:rPr>
              <a:t>.NET Application Architecture Center</a:t>
            </a:r>
          </a:p>
        </p:txBody>
      </p:sp>
    </p:spTree>
    <p:extLst>
      <p:ext uri="{BB962C8B-B14F-4D97-AF65-F5344CB8AC3E}">
        <p14:creationId xmlns:p14="http://schemas.microsoft.com/office/powerpoint/2010/main" val="5439090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4" name="Picture 23">
            <a:extLst>
              <a:ext uri="{FF2B5EF4-FFF2-40B4-BE49-F238E27FC236}">
                <a16:creationId xmlns:a16="http://schemas.microsoft.com/office/drawing/2014/main" id="{53CBBF83-E0EB-43BF-AF25-D393A41104A5}"/>
              </a:ext>
            </a:extLst>
          </p:cNvPr>
          <p:cNvPicPr>
            <a:picLocks noChangeAspect="1"/>
          </p:cNvPicPr>
          <p:nvPr/>
        </p:nvPicPr>
        <p:blipFill>
          <a:blip r:embed="rId3"/>
          <a:stretch>
            <a:fillRect/>
          </a:stretch>
        </p:blipFill>
        <p:spPr>
          <a:xfrm>
            <a:off x="4616194" y="2590801"/>
            <a:ext cx="6355432" cy="3352800"/>
          </a:xfrm>
          <a:prstGeom prst="rect">
            <a:avLst/>
          </a:prstGeom>
        </p:spPr>
      </p:pic>
      <p:sp>
        <p:nvSpPr>
          <p:cNvPr id="8" name="TextBox 7">
            <a:extLst>
              <a:ext uri="{FF2B5EF4-FFF2-40B4-BE49-F238E27FC236}">
                <a16:creationId xmlns:a16="http://schemas.microsoft.com/office/drawing/2014/main" id="{872BC330-4ABE-4F6B-801E-6C35A57D8242}"/>
              </a:ext>
            </a:extLst>
          </p:cNvPr>
          <p:cNvSpPr txBox="1"/>
          <p:nvPr/>
        </p:nvSpPr>
        <p:spPr>
          <a:xfrm>
            <a:off x="4616194" y="1907121"/>
            <a:ext cx="6987543" cy="587340"/>
          </a:xfrm>
          <a:prstGeom prst="rect">
            <a:avLst/>
          </a:prstGeom>
          <a:noFill/>
        </p:spPr>
        <p:txBody>
          <a:bodyPr wrap="square" rtlCol="0">
            <a:spAutoFit/>
          </a:bodyPr>
          <a:lstStyle/>
          <a:p>
            <a:pPr marL="285640" indent="-285640" defTabSz="914050">
              <a:spcBef>
                <a:spcPts val="480"/>
              </a:spcBef>
              <a:buFont typeface="Arial" panose="020B0604020202020204" pitchFamily="34" charset="0"/>
              <a:buChar char="•"/>
              <a:defRPr/>
            </a:pPr>
            <a:r>
              <a:rPr lang="en-US" sz="1400" dirty="0">
                <a:gradFill>
                  <a:gsLst>
                    <a:gs pos="1250">
                      <a:schemeClr val="tx1"/>
                    </a:gs>
                    <a:gs pos="100000">
                      <a:schemeClr val="tx1"/>
                    </a:gs>
                  </a:gsLst>
                  <a:lin ang="5400000" scaled="0"/>
                </a:gradFill>
                <a:latin typeface="Segoe UI" charset="0"/>
                <a:ea typeface="Segoe UI" charset="0"/>
                <a:cs typeface="Segoe UI" charset="0"/>
              </a:rPr>
              <a:t>Intended for .NET developers and solution architects</a:t>
            </a:r>
          </a:p>
          <a:p>
            <a:pPr marL="285640" indent="-285640" defTabSz="914050">
              <a:spcBef>
                <a:spcPts val="480"/>
              </a:spcBef>
              <a:buFont typeface="Arial" panose="020B0604020202020204" pitchFamily="34" charset="0"/>
              <a:buChar char="•"/>
              <a:defRPr/>
            </a:pPr>
            <a:r>
              <a:rPr lang="en-US" sz="1400" dirty="0">
                <a:gradFill>
                  <a:gsLst>
                    <a:gs pos="1250">
                      <a:schemeClr val="tx1"/>
                    </a:gs>
                    <a:gs pos="100000">
                      <a:schemeClr val="tx1"/>
                    </a:gs>
                  </a:gsLst>
                  <a:lin ang="5400000" scaled="0"/>
                </a:gradFill>
                <a:latin typeface="Segoe UI" charset="0"/>
                <a:ea typeface="Segoe UI" charset="0"/>
                <a:cs typeface="Segoe UI" charset="0"/>
              </a:rPr>
              <a:t>Prescriptive guidance on Microservices implementation with .NET Core and Docker</a:t>
            </a:r>
          </a:p>
        </p:txBody>
      </p:sp>
      <p:sp>
        <p:nvSpPr>
          <p:cNvPr id="15" name="Rectangle 14"/>
          <p:cNvSpPr/>
          <p:nvPr/>
        </p:nvSpPr>
        <p:spPr>
          <a:xfrm>
            <a:off x="1263" y="1197"/>
            <a:ext cx="12189477" cy="1270871"/>
          </a:xfrm>
          <a:prstGeom prst="rect">
            <a:avLst/>
          </a:prstGeom>
          <a:solidFill>
            <a:schemeClr val="accent3"/>
          </a:solidFill>
          <a:ln w="10795" cap="flat" cmpd="sng" algn="ctr">
            <a:noFill/>
            <a:prstDash val="solid"/>
          </a:ln>
          <a:effectLst/>
        </p:spPr>
        <p:txBody>
          <a:bodyPr rtlCol="0" anchor="ctr"/>
          <a:lstStyle/>
          <a:p>
            <a:pPr algn="ctr" defTabSz="896214">
              <a:defRPr/>
            </a:pPr>
            <a:endParaRPr lang="en-US" kern="0">
              <a:solidFill>
                <a:srgbClr val="FFFFFF"/>
              </a:solidFill>
              <a:latin typeface="Segoe UI"/>
              <a:ea typeface=""/>
              <a:cs typeface=""/>
            </a:endParaRPr>
          </a:p>
        </p:txBody>
      </p:sp>
      <p:sp>
        <p:nvSpPr>
          <p:cNvPr id="2" name="Rectangle 1">
            <a:extLst>
              <a:ext uri="{FF2B5EF4-FFF2-40B4-BE49-F238E27FC236}">
                <a16:creationId xmlns:a16="http://schemas.microsoft.com/office/drawing/2014/main" id="{5FDA7B1E-7DAF-488D-B461-F51AFBFC4C3C}"/>
              </a:ext>
            </a:extLst>
          </p:cNvPr>
          <p:cNvSpPr/>
          <p:nvPr/>
        </p:nvSpPr>
        <p:spPr>
          <a:xfrm>
            <a:off x="5288234" y="5943602"/>
            <a:ext cx="5530617" cy="353943"/>
          </a:xfrm>
          <a:prstGeom prst="rect">
            <a:avLst/>
          </a:prstGeom>
        </p:spPr>
        <p:txBody>
          <a:bodyPr wrap="none">
            <a:spAutoFit/>
          </a:bodyPr>
          <a:lstStyle/>
          <a:p>
            <a:pPr defTabSz="914225">
              <a:defRPr/>
            </a:pPr>
            <a:r>
              <a:rPr lang="en-US" sz="1700" dirty="0">
                <a:gradFill>
                  <a:gsLst>
                    <a:gs pos="1250">
                      <a:schemeClr val="accent1"/>
                    </a:gs>
                    <a:gs pos="100000">
                      <a:schemeClr val="accent1"/>
                    </a:gs>
                  </a:gsLst>
                  <a:lin ang="5400000" scaled="0"/>
                </a:gradFill>
                <a:latin typeface="Calibri" panose="020F0502020204030204"/>
              </a:rPr>
              <a:t>https://github.com/dotnet-architecture/eShopOnContainers</a:t>
            </a:r>
          </a:p>
        </p:txBody>
      </p:sp>
      <p:sp>
        <p:nvSpPr>
          <p:cNvPr id="3" name="Rectangle 2">
            <a:extLst>
              <a:ext uri="{FF2B5EF4-FFF2-40B4-BE49-F238E27FC236}">
                <a16:creationId xmlns:a16="http://schemas.microsoft.com/office/drawing/2014/main" id="{7CA411CD-AFAA-435C-9454-2F603FCFB9B7}"/>
              </a:ext>
            </a:extLst>
          </p:cNvPr>
          <p:cNvSpPr/>
          <p:nvPr/>
        </p:nvSpPr>
        <p:spPr>
          <a:xfrm>
            <a:off x="542628" y="5943601"/>
            <a:ext cx="3378554" cy="353943"/>
          </a:xfrm>
          <a:prstGeom prst="rect">
            <a:avLst/>
          </a:prstGeom>
        </p:spPr>
        <p:txBody>
          <a:bodyPr wrap="none">
            <a:spAutoFit/>
          </a:bodyPr>
          <a:lstStyle/>
          <a:p>
            <a:pPr defTabSz="914225">
              <a:defRPr/>
            </a:pPr>
            <a:r>
              <a:rPr lang="en-US" sz="1700" dirty="0">
                <a:gradFill>
                  <a:gsLst>
                    <a:gs pos="1250">
                      <a:schemeClr val="accent1"/>
                    </a:gs>
                    <a:gs pos="100000">
                      <a:schemeClr val="accent1"/>
                    </a:gs>
                  </a:gsLst>
                  <a:lin ang="5400000" scaled="0"/>
                </a:gradFill>
                <a:latin typeface="Calibri" panose="020F0502020204030204"/>
              </a:rPr>
              <a:t>https://aka.ms/microservicesebook </a:t>
            </a:r>
          </a:p>
        </p:txBody>
      </p:sp>
      <p:sp>
        <p:nvSpPr>
          <p:cNvPr id="4" name="Rectangle 3">
            <a:extLst>
              <a:ext uri="{FF2B5EF4-FFF2-40B4-BE49-F238E27FC236}">
                <a16:creationId xmlns:a16="http://schemas.microsoft.com/office/drawing/2014/main" id="{BBA6B781-5549-4033-833F-D26B9DB868CA}"/>
              </a:ext>
            </a:extLst>
          </p:cNvPr>
          <p:cNvSpPr/>
          <p:nvPr/>
        </p:nvSpPr>
        <p:spPr>
          <a:xfrm>
            <a:off x="1354091" y="1441450"/>
            <a:ext cx="1608133" cy="369332"/>
          </a:xfrm>
          <a:prstGeom prst="rect">
            <a:avLst/>
          </a:prstGeom>
        </p:spPr>
        <p:txBody>
          <a:bodyPr wrap="none">
            <a:spAutoFit/>
          </a:bodyPr>
          <a:lstStyle/>
          <a:p>
            <a:pPr defTabSz="914225">
              <a:defRPr/>
            </a:pPr>
            <a:r>
              <a:rPr lang="en-US" sz="1800" b="1" dirty="0">
                <a:gradFill>
                  <a:gsLst>
                    <a:gs pos="1250">
                      <a:schemeClr val="tx1"/>
                    </a:gs>
                    <a:gs pos="100000">
                      <a:schemeClr val="tx1"/>
                    </a:gs>
                  </a:gsLst>
                  <a:lin ang="5400000" scaled="0"/>
                </a:gradFill>
                <a:latin typeface="Segoe UI" panose="020B0502040204020203" pitchFamily="34" charset="0"/>
                <a:cs typeface="Segoe UI" panose="020B0502040204020203" pitchFamily="34" charset="0"/>
              </a:rPr>
              <a:t>eBook/Guide</a:t>
            </a:r>
          </a:p>
        </p:txBody>
      </p:sp>
      <p:sp>
        <p:nvSpPr>
          <p:cNvPr id="13" name="Rectangle 12">
            <a:extLst>
              <a:ext uri="{FF2B5EF4-FFF2-40B4-BE49-F238E27FC236}">
                <a16:creationId xmlns:a16="http://schemas.microsoft.com/office/drawing/2014/main" id="{9EDB6A77-521A-4F4C-B6A0-F9D164C90BDC}"/>
              </a:ext>
            </a:extLst>
          </p:cNvPr>
          <p:cNvSpPr/>
          <p:nvPr/>
        </p:nvSpPr>
        <p:spPr>
          <a:xfrm>
            <a:off x="4616194" y="1441450"/>
            <a:ext cx="6351226" cy="369332"/>
          </a:xfrm>
          <a:prstGeom prst="rect">
            <a:avLst/>
          </a:prstGeom>
        </p:spPr>
        <p:txBody>
          <a:bodyPr wrap="none">
            <a:spAutoFit/>
          </a:bodyPr>
          <a:lstStyle/>
          <a:p>
            <a:pPr defTabSz="914225">
              <a:defRPr/>
            </a:pPr>
            <a:r>
              <a:rPr lang="en-US" sz="1800" b="1" dirty="0">
                <a:gradFill>
                  <a:gsLst>
                    <a:gs pos="1250">
                      <a:schemeClr val="tx1"/>
                    </a:gs>
                    <a:gs pos="100000">
                      <a:schemeClr val="tx1"/>
                    </a:gs>
                  </a:gsLst>
                  <a:lin ang="5400000" scaled="0"/>
                </a:gradFill>
                <a:latin typeface="Segoe UI" panose="020B0502040204020203" pitchFamily="34" charset="0"/>
                <a:cs typeface="Segoe UI" panose="020B0502040204020203" pitchFamily="34" charset="0"/>
              </a:rPr>
              <a:t>eShopOnContainers: Reference microservices application</a:t>
            </a:r>
          </a:p>
        </p:txBody>
      </p:sp>
      <p:sp>
        <p:nvSpPr>
          <p:cNvPr id="5" name="Title 4">
            <a:extLst>
              <a:ext uri="{FF2B5EF4-FFF2-40B4-BE49-F238E27FC236}">
                <a16:creationId xmlns:a16="http://schemas.microsoft.com/office/drawing/2014/main" id="{AE3FBED0-B3FF-47DC-B4C6-16A14603792C}"/>
              </a:ext>
            </a:extLst>
          </p:cNvPr>
          <p:cNvSpPr>
            <a:spLocks noGrp="1"/>
          </p:cNvSpPr>
          <p:nvPr>
            <p:ph type="title"/>
          </p:nvPr>
        </p:nvSpPr>
        <p:spPr>
          <a:xfrm>
            <a:off x="588263" y="457200"/>
            <a:ext cx="11018520" cy="492443"/>
          </a:xfrm>
        </p:spPr>
        <p:txBody>
          <a:bodyPr/>
          <a:lstStyle/>
          <a:p>
            <a:r>
              <a:rPr lang="en-US" sz="3200" dirty="0">
                <a:gradFill>
                  <a:gsLst>
                    <a:gs pos="1250">
                      <a:schemeClr val="bg1"/>
                    </a:gs>
                    <a:gs pos="100000">
                      <a:schemeClr val="bg1"/>
                    </a:gs>
                  </a:gsLst>
                  <a:lin ang="5400000" scaled="0"/>
                </a:gradFill>
              </a:rPr>
              <a:t>Guide/eBook and sample apps on microservices architecture</a:t>
            </a:r>
          </a:p>
        </p:txBody>
      </p:sp>
      <p:pic>
        <p:nvPicPr>
          <p:cNvPr id="12" name="Picture 11">
            <a:extLst>
              <a:ext uri="{FF2B5EF4-FFF2-40B4-BE49-F238E27FC236}">
                <a16:creationId xmlns:a16="http://schemas.microsoft.com/office/drawing/2014/main" id="{B39C1F05-65FC-4B12-ADCA-347CB4F94FC0}"/>
              </a:ext>
            </a:extLst>
          </p:cNvPr>
          <p:cNvPicPr>
            <a:picLocks noChangeAspect="1"/>
          </p:cNvPicPr>
          <p:nvPr/>
        </p:nvPicPr>
        <p:blipFill>
          <a:blip r:embed="rId4"/>
          <a:stretch>
            <a:fillRect/>
          </a:stretch>
        </p:blipFill>
        <p:spPr>
          <a:xfrm>
            <a:off x="588263" y="1838663"/>
            <a:ext cx="3139789" cy="4061418"/>
          </a:xfrm>
          <a:prstGeom prst="rect">
            <a:avLst/>
          </a:prstGeom>
        </p:spPr>
      </p:pic>
      <p:pic>
        <p:nvPicPr>
          <p:cNvPr id="6" name="Picture 5">
            <a:extLst>
              <a:ext uri="{FF2B5EF4-FFF2-40B4-BE49-F238E27FC236}">
                <a16:creationId xmlns:a16="http://schemas.microsoft.com/office/drawing/2014/main" id="{1133805E-60A8-4B14-9BA1-924B1FE77F60}"/>
              </a:ext>
            </a:extLst>
          </p:cNvPr>
          <p:cNvPicPr>
            <a:picLocks noChangeAspect="1"/>
          </p:cNvPicPr>
          <p:nvPr/>
        </p:nvPicPr>
        <p:blipFill>
          <a:blip r:embed="rId5"/>
          <a:stretch>
            <a:fillRect/>
          </a:stretch>
        </p:blipFill>
        <p:spPr>
          <a:xfrm>
            <a:off x="5583218" y="6235779"/>
            <a:ext cx="4883971" cy="512029"/>
          </a:xfrm>
          <a:prstGeom prst="rect">
            <a:avLst/>
          </a:prstGeom>
        </p:spPr>
      </p:pic>
    </p:spTree>
    <p:extLst>
      <p:ext uri="{BB962C8B-B14F-4D97-AF65-F5344CB8AC3E}">
        <p14:creationId xmlns:p14="http://schemas.microsoft.com/office/powerpoint/2010/main" val="4356132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Microservices Architecture</a:t>
            </a:r>
            <a:endParaRPr lang="en-US" dirty="0"/>
          </a:p>
        </p:txBody>
      </p:sp>
    </p:spTree>
    <p:extLst>
      <p:ext uri="{BB962C8B-B14F-4D97-AF65-F5344CB8AC3E}">
        <p14:creationId xmlns:p14="http://schemas.microsoft.com/office/powerpoint/2010/main" val="11626391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 name="Rounded Rectangle 66"/>
          <p:cNvSpPr/>
          <p:nvPr/>
        </p:nvSpPr>
        <p:spPr bwMode="auto">
          <a:xfrm>
            <a:off x="1539471" y="3279606"/>
            <a:ext cx="2288271" cy="761734"/>
          </a:xfrm>
          <a:prstGeom prst="roundRect">
            <a:avLst/>
          </a:prstGeom>
          <a:solidFill>
            <a:sysClr val="window" lastClr="FFFFFF">
              <a:lumMod val="75000"/>
            </a:sysClr>
          </a:solidFill>
          <a:ln w="10795" cap="flat" cmpd="sng" algn="ctr">
            <a:noFill/>
            <a:prstDash val="solid"/>
            <a:headEnd type="none" w="med" len="med"/>
            <a:tailEnd type="none" w="med" len="med"/>
          </a:ln>
          <a:effectLst/>
        </p:spPr>
        <p:txBody>
          <a:bodyPr lIns="91396" tIns="91396" rIns="34278" bIns="34278" rtlCol="0" anchor="b" anchorCtr="0"/>
          <a:lstStyle/>
          <a:p>
            <a:pPr algn="ctr" defTabSz="931870">
              <a:defRPr/>
            </a:pPr>
            <a:endParaRPr lang="en-US" sz="800" kern="0" dirty="0">
              <a:gradFill>
                <a:gsLst>
                  <a:gs pos="0">
                    <a:srgbClr val="FFFFFF"/>
                  </a:gs>
                  <a:gs pos="100000">
                    <a:srgbClr val="FFFFFF"/>
                  </a:gs>
                </a:gsLst>
                <a:lin ang="5400000" scaled="0"/>
              </a:gradFill>
              <a:latin typeface="Segoe UI"/>
              <a:ea typeface="Segoe UI" pitchFamily="34" charset="0"/>
              <a:cs typeface="Segoe UI" pitchFamily="34" charset="0"/>
            </a:endParaRPr>
          </a:p>
        </p:txBody>
      </p:sp>
      <p:sp>
        <p:nvSpPr>
          <p:cNvPr id="69" name="Rounded Rectangle 68"/>
          <p:cNvSpPr/>
          <p:nvPr/>
        </p:nvSpPr>
        <p:spPr bwMode="auto">
          <a:xfrm>
            <a:off x="1539471" y="4121995"/>
            <a:ext cx="2288271" cy="761734"/>
          </a:xfrm>
          <a:prstGeom prst="roundRect">
            <a:avLst/>
          </a:prstGeom>
          <a:solidFill>
            <a:sysClr val="window" lastClr="FFFFFF">
              <a:lumMod val="75000"/>
            </a:sysClr>
          </a:solidFill>
          <a:ln w="10795" cap="flat" cmpd="sng" algn="ctr">
            <a:noFill/>
            <a:prstDash val="solid"/>
            <a:headEnd type="none" w="med" len="med"/>
            <a:tailEnd type="none" w="med" len="med"/>
          </a:ln>
          <a:effectLst/>
        </p:spPr>
        <p:txBody>
          <a:bodyPr lIns="91396" tIns="91396" rIns="34278" bIns="34278" rtlCol="0" anchor="b" anchorCtr="0"/>
          <a:lstStyle/>
          <a:p>
            <a:pPr algn="ctr" defTabSz="931870">
              <a:defRPr/>
            </a:pPr>
            <a:endParaRPr lang="en-US" sz="800" kern="0" dirty="0">
              <a:gradFill>
                <a:gsLst>
                  <a:gs pos="0">
                    <a:srgbClr val="FFFFFF"/>
                  </a:gs>
                  <a:gs pos="100000">
                    <a:srgbClr val="FFFFFF"/>
                  </a:gs>
                </a:gsLst>
                <a:lin ang="5400000" scaled="0"/>
              </a:gradFill>
              <a:latin typeface="Segoe UI"/>
              <a:ea typeface="Segoe UI" pitchFamily="34" charset="0"/>
              <a:cs typeface="Segoe UI" pitchFamily="34" charset="0"/>
            </a:endParaRPr>
          </a:p>
        </p:txBody>
      </p:sp>
      <p:sp>
        <p:nvSpPr>
          <p:cNvPr id="70" name="Rounded Rectangle 69"/>
          <p:cNvSpPr/>
          <p:nvPr/>
        </p:nvSpPr>
        <p:spPr bwMode="auto">
          <a:xfrm>
            <a:off x="1539471" y="4964382"/>
            <a:ext cx="2288271" cy="761734"/>
          </a:xfrm>
          <a:prstGeom prst="roundRect">
            <a:avLst/>
          </a:prstGeom>
          <a:solidFill>
            <a:sysClr val="window" lastClr="FFFFFF">
              <a:lumMod val="75000"/>
            </a:sysClr>
          </a:solidFill>
          <a:ln w="10795" cap="flat" cmpd="sng" algn="ctr">
            <a:noFill/>
            <a:prstDash val="solid"/>
            <a:headEnd type="none" w="med" len="med"/>
            <a:tailEnd type="none" w="med" len="med"/>
          </a:ln>
          <a:effectLst/>
        </p:spPr>
        <p:txBody>
          <a:bodyPr lIns="91396" tIns="91396" rIns="34278" bIns="34278" rtlCol="0" anchor="b" anchorCtr="0"/>
          <a:lstStyle/>
          <a:p>
            <a:pPr algn="ctr" defTabSz="931870">
              <a:defRPr/>
            </a:pPr>
            <a:endParaRPr lang="en-US" sz="800" kern="0" dirty="0">
              <a:gradFill>
                <a:gsLst>
                  <a:gs pos="0">
                    <a:srgbClr val="FFFFFF"/>
                  </a:gs>
                  <a:gs pos="100000">
                    <a:srgbClr val="FFFFFF"/>
                  </a:gs>
                </a:gsLst>
                <a:lin ang="5400000" scaled="0"/>
              </a:gradFill>
              <a:latin typeface="Segoe UI"/>
              <a:ea typeface="Segoe UI" pitchFamily="34" charset="0"/>
              <a:cs typeface="Segoe UI" pitchFamily="34" charset="0"/>
            </a:endParaRPr>
          </a:p>
        </p:txBody>
      </p:sp>
      <p:sp>
        <p:nvSpPr>
          <p:cNvPr id="65" name="Oval 64"/>
          <p:cNvSpPr/>
          <p:nvPr/>
        </p:nvSpPr>
        <p:spPr bwMode="auto">
          <a:xfrm>
            <a:off x="7198313" y="3484863"/>
            <a:ext cx="3644914" cy="2832009"/>
          </a:xfrm>
          <a:prstGeom prst="ellipse">
            <a:avLst/>
          </a:prstGeom>
          <a:noFill/>
          <a:ln>
            <a:solidFill>
              <a:schemeClr val="tx1"/>
            </a:solidFill>
            <a:prstDash val="dash"/>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43" tIns="146274" rIns="182843" bIns="146274" numCol="1" spcCol="0" rtlCol="0" fromWordArt="0" anchor="t" anchorCtr="0" forceAA="0" compatLnSpc="1">
            <a:prstTxWarp prst="textNoShape">
              <a:avLst/>
            </a:prstTxWarp>
            <a:noAutofit/>
          </a:bodyPr>
          <a:lstStyle/>
          <a:p>
            <a:pPr algn="ctr" defTabSz="932293" fontAlgn="base">
              <a:lnSpc>
                <a:spcPct val="90000"/>
              </a:lnSpc>
              <a:spcBef>
                <a:spcPct val="0"/>
              </a:spcBef>
              <a:spcAft>
                <a:spcPct val="0"/>
              </a:spcAft>
              <a:defRPr/>
            </a:pPr>
            <a:endParaRPr lang="en-US" sz="2400" dirty="0" err="1">
              <a:gradFill>
                <a:gsLst>
                  <a:gs pos="0">
                    <a:srgbClr val="FFFFFF"/>
                  </a:gs>
                  <a:gs pos="100000">
                    <a:srgbClr val="FFFFFF"/>
                  </a:gs>
                </a:gsLst>
                <a:lin ang="5400000" scaled="0"/>
              </a:gradFill>
              <a:latin typeface="Segoe UI"/>
              <a:ea typeface="Segoe UI" pitchFamily="34" charset="0"/>
              <a:cs typeface="Segoe UI" pitchFamily="34" charset="0"/>
            </a:endParaRPr>
          </a:p>
        </p:txBody>
      </p:sp>
      <p:sp>
        <p:nvSpPr>
          <p:cNvPr id="59" name="Rounded Rectangle 58"/>
          <p:cNvSpPr/>
          <p:nvPr/>
        </p:nvSpPr>
        <p:spPr bwMode="auto">
          <a:xfrm>
            <a:off x="6507162" y="3964986"/>
            <a:ext cx="1778437" cy="709301"/>
          </a:xfrm>
          <a:prstGeom prst="roundRect">
            <a:avLst/>
          </a:prstGeom>
          <a:solidFill>
            <a:sysClr val="window" lastClr="FFFFFF">
              <a:lumMod val="75000"/>
            </a:sysClr>
          </a:solidFill>
          <a:ln w="10795" cap="flat" cmpd="sng" algn="ctr">
            <a:noFill/>
            <a:prstDash val="solid"/>
            <a:headEnd type="none" w="med" len="med"/>
            <a:tailEnd type="none" w="med" len="med"/>
          </a:ln>
          <a:effectLst/>
        </p:spPr>
        <p:txBody>
          <a:bodyPr lIns="91396" tIns="91396" rIns="34278" bIns="34278" rtlCol="0" anchor="b" anchorCtr="0"/>
          <a:lstStyle/>
          <a:p>
            <a:pPr algn="ctr" defTabSz="931870">
              <a:defRPr/>
            </a:pPr>
            <a:endParaRPr lang="en-US" sz="800" kern="0" dirty="0">
              <a:gradFill>
                <a:gsLst>
                  <a:gs pos="0">
                    <a:srgbClr val="FFFFFF"/>
                  </a:gs>
                  <a:gs pos="100000">
                    <a:srgbClr val="FFFFFF"/>
                  </a:gs>
                </a:gsLst>
                <a:lin ang="5400000" scaled="0"/>
              </a:gradFill>
              <a:latin typeface="Segoe UI"/>
              <a:ea typeface="Segoe UI" pitchFamily="34" charset="0"/>
              <a:cs typeface="Segoe UI" pitchFamily="34" charset="0"/>
            </a:endParaRPr>
          </a:p>
        </p:txBody>
      </p:sp>
      <p:sp>
        <p:nvSpPr>
          <p:cNvPr id="60" name="Rounded Rectangle 59"/>
          <p:cNvSpPr/>
          <p:nvPr/>
        </p:nvSpPr>
        <p:spPr bwMode="auto">
          <a:xfrm>
            <a:off x="8081910" y="3130212"/>
            <a:ext cx="1778437" cy="709301"/>
          </a:xfrm>
          <a:prstGeom prst="roundRect">
            <a:avLst/>
          </a:prstGeom>
          <a:solidFill>
            <a:sysClr val="window" lastClr="FFFFFF">
              <a:lumMod val="75000"/>
            </a:sysClr>
          </a:solidFill>
          <a:ln w="10795" cap="flat" cmpd="sng" algn="ctr">
            <a:noFill/>
            <a:prstDash val="solid"/>
            <a:headEnd type="none" w="med" len="med"/>
            <a:tailEnd type="none" w="med" len="med"/>
          </a:ln>
          <a:effectLst/>
        </p:spPr>
        <p:txBody>
          <a:bodyPr lIns="91396" tIns="91396" rIns="34278" bIns="34278" rtlCol="0" anchor="b" anchorCtr="0"/>
          <a:lstStyle/>
          <a:p>
            <a:pPr algn="ctr" defTabSz="931870">
              <a:defRPr/>
            </a:pPr>
            <a:endParaRPr lang="en-US" sz="800" kern="0" dirty="0">
              <a:gradFill>
                <a:gsLst>
                  <a:gs pos="0">
                    <a:srgbClr val="FFFFFF"/>
                  </a:gs>
                  <a:gs pos="100000">
                    <a:srgbClr val="FFFFFF"/>
                  </a:gs>
                </a:gsLst>
                <a:lin ang="5400000" scaled="0"/>
              </a:gradFill>
              <a:latin typeface="Segoe UI"/>
              <a:ea typeface="Segoe UI" pitchFamily="34" charset="0"/>
              <a:cs typeface="Segoe UI" pitchFamily="34" charset="0"/>
            </a:endParaRPr>
          </a:p>
        </p:txBody>
      </p:sp>
      <p:sp>
        <p:nvSpPr>
          <p:cNvPr id="61" name="Rounded Rectangle 60"/>
          <p:cNvSpPr/>
          <p:nvPr/>
        </p:nvSpPr>
        <p:spPr bwMode="auto">
          <a:xfrm>
            <a:off x="6507162" y="5013701"/>
            <a:ext cx="1778437" cy="709301"/>
          </a:xfrm>
          <a:prstGeom prst="roundRect">
            <a:avLst/>
          </a:prstGeom>
          <a:solidFill>
            <a:sysClr val="window" lastClr="FFFFFF">
              <a:lumMod val="75000"/>
            </a:sysClr>
          </a:solidFill>
          <a:ln w="10795" cap="flat" cmpd="sng" algn="ctr">
            <a:noFill/>
            <a:prstDash val="solid"/>
            <a:headEnd type="none" w="med" len="med"/>
            <a:tailEnd type="none" w="med" len="med"/>
          </a:ln>
          <a:effectLst/>
        </p:spPr>
        <p:txBody>
          <a:bodyPr lIns="91396" tIns="91396" rIns="34278" bIns="34278" rtlCol="0" anchor="b" anchorCtr="0"/>
          <a:lstStyle/>
          <a:p>
            <a:pPr algn="ctr" defTabSz="931870">
              <a:defRPr/>
            </a:pPr>
            <a:endParaRPr lang="en-US" sz="800" kern="0" dirty="0">
              <a:gradFill>
                <a:gsLst>
                  <a:gs pos="0">
                    <a:srgbClr val="FFFFFF"/>
                  </a:gs>
                  <a:gs pos="100000">
                    <a:srgbClr val="FFFFFF"/>
                  </a:gs>
                </a:gsLst>
                <a:lin ang="5400000" scaled="0"/>
              </a:gradFill>
              <a:latin typeface="Segoe UI"/>
              <a:ea typeface="Segoe UI" pitchFamily="34" charset="0"/>
              <a:cs typeface="Segoe UI" pitchFamily="34" charset="0"/>
            </a:endParaRPr>
          </a:p>
        </p:txBody>
      </p:sp>
      <p:sp>
        <p:nvSpPr>
          <p:cNvPr id="62" name="Rounded Rectangle 61"/>
          <p:cNvSpPr/>
          <p:nvPr/>
        </p:nvSpPr>
        <p:spPr bwMode="auto">
          <a:xfrm>
            <a:off x="9664227" y="3960625"/>
            <a:ext cx="1778437" cy="709301"/>
          </a:xfrm>
          <a:prstGeom prst="roundRect">
            <a:avLst/>
          </a:prstGeom>
          <a:solidFill>
            <a:sysClr val="window" lastClr="FFFFFF">
              <a:lumMod val="75000"/>
            </a:sysClr>
          </a:solidFill>
          <a:ln w="10795" cap="flat" cmpd="sng" algn="ctr">
            <a:noFill/>
            <a:prstDash val="solid"/>
            <a:headEnd type="none" w="med" len="med"/>
            <a:tailEnd type="none" w="med" len="med"/>
          </a:ln>
          <a:effectLst/>
        </p:spPr>
        <p:txBody>
          <a:bodyPr lIns="91396" tIns="91396" rIns="34278" bIns="34278" rtlCol="0" anchor="b" anchorCtr="0"/>
          <a:lstStyle/>
          <a:p>
            <a:pPr algn="ctr" defTabSz="931870">
              <a:defRPr/>
            </a:pPr>
            <a:endParaRPr lang="en-US" sz="800" kern="0" dirty="0">
              <a:gradFill>
                <a:gsLst>
                  <a:gs pos="0">
                    <a:srgbClr val="FFFFFF"/>
                  </a:gs>
                  <a:gs pos="100000">
                    <a:srgbClr val="FFFFFF"/>
                  </a:gs>
                </a:gsLst>
                <a:lin ang="5400000" scaled="0"/>
              </a:gradFill>
              <a:latin typeface="Segoe UI"/>
              <a:ea typeface="Segoe UI" pitchFamily="34" charset="0"/>
              <a:cs typeface="Segoe UI" pitchFamily="34" charset="0"/>
            </a:endParaRPr>
          </a:p>
        </p:txBody>
      </p:sp>
      <p:sp>
        <p:nvSpPr>
          <p:cNvPr id="63" name="Rounded Rectangle 62"/>
          <p:cNvSpPr/>
          <p:nvPr/>
        </p:nvSpPr>
        <p:spPr bwMode="auto">
          <a:xfrm>
            <a:off x="9653526" y="4979363"/>
            <a:ext cx="1778437" cy="709301"/>
          </a:xfrm>
          <a:prstGeom prst="roundRect">
            <a:avLst/>
          </a:prstGeom>
          <a:solidFill>
            <a:sysClr val="window" lastClr="FFFFFF">
              <a:lumMod val="75000"/>
            </a:sysClr>
          </a:solidFill>
          <a:ln w="10795" cap="flat" cmpd="sng" algn="ctr">
            <a:noFill/>
            <a:prstDash val="solid"/>
            <a:headEnd type="none" w="med" len="med"/>
            <a:tailEnd type="none" w="med" len="med"/>
          </a:ln>
          <a:effectLst/>
        </p:spPr>
        <p:txBody>
          <a:bodyPr lIns="91396" tIns="91396" rIns="34278" bIns="34278" rtlCol="0" anchor="b" anchorCtr="0"/>
          <a:lstStyle/>
          <a:p>
            <a:pPr algn="ctr" defTabSz="931870">
              <a:defRPr/>
            </a:pPr>
            <a:endParaRPr lang="en-US" sz="800" kern="0" dirty="0">
              <a:gradFill>
                <a:gsLst>
                  <a:gs pos="0">
                    <a:srgbClr val="FFFFFF"/>
                  </a:gs>
                  <a:gs pos="100000">
                    <a:srgbClr val="FFFFFF"/>
                  </a:gs>
                </a:gsLst>
                <a:lin ang="5400000" scaled="0"/>
              </a:gradFill>
              <a:latin typeface="Segoe UI"/>
              <a:ea typeface="Segoe UI" pitchFamily="34" charset="0"/>
              <a:cs typeface="Segoe UI" pitchFamily="34" charset="0"/>
            </a:endParaRPr>
          </a:p>
        </p:txBody>
      </p:sp>
      <p:sp>
        <p:nvSpPr>
          <p:cNvPr id="64" name="Rounded Rectangle 63"/>
          <p:cNvSpPr/>
          <p:nvPr/>
        </p:nvSpPr>
        <p:spPr bwMode="auto">
          <a:xfrm>
            <a:off x="8081910" y="5832728"/>
            <a:ext cx="1778437" cy="709301"/>
          </a:xfrm>
          <a:prstGeom prst="roundRect">
            <a:avLst/>
          </a:prstGeom>
          <a:solidFill>
            <a:sysClr val="window" lastClr="FFFFFF">
              <a:lumMod val="75000"/>
            </a:sysClr>
          </a:solidFill>
          <a:ln w="10795" cap="flat" cmpd="sng" algn="ctr">
            <a:noFill/>
            <a:prstDash val="solid"/>
            <a:headEnd type="none" w="med" len="med"/>
            <a:tailEnd type="none" w="med" len="med"/>
          </a:ln>
          <a:effectLst/>
        </p:spPr>
        <p:txBody>
          <a:bodyPr lIns="91396" tIns="91396" rIns="34278" bIns="34278" rtlCol="0" anchor="b" anchorCtr="0"/>
          <a:lstStyle/>
          <a:p>
            <a:pPr algn="ctr" defTabSz="931870">
              <a:defRPr/>
            </a:pPr>
            <a:endParaRPr lang="en-US" sz="800" kern="0" dirty="0">
              <a:gradFill>
                <a:gsLst>
                  <a:gs pos="0">
                    <a:srgbClr val="FFFFFF"/>
                  </a:gs>
                  <a:gs pos="100000">
                    <a:srgbClr val="FFFFFF"/>
                  </a:gs>
                </a:gsLst>
                <a:lin ang="5400000" scaled="0"/>
              </a:gradFill>
              <a:latin typeface="Segoe UI"/>
              <a:ea typeface="Segoe UI" pitchFamily="34" charset="0"/>
              <a:cs typeface="Segoe UI" pitchFamily="34" charset="0"/>
            </a:endParaRPr>
          </a:p>
        </p:txBody>
      </p:sp>
      <p:sp>
        <p:nvSpPr>
          <p:cNvPr id="8" name="Rectangle 7"/>
          <p:cNvSpPr/>
          <p:nvPr/>
        </p:nvSpPr>
        <p:spPr>
          <a:xfrm>
            <a:off x="584200" y="470392"/>
            <a:ext cx="5513607" cy="461665"/>
          </a:xfrm>
          <a:prstGeom prst="rect">
            <a:avLst/>
          </a:prstGeom>
        </p:spPr>
        <p:txBody>
          <a:bodyPr wrap="square">
            <a:spAutoFit/>
          </a:bodyPr>
          <a:lstStyle/>
          <a:p>
            <a:pPr defTabSz="914049">
              <a:defRPr/>
            </a:pPr>
            <a:r>
              <a:rPr lang="en-US" sz="2400" dirty="0">
                <a:gradFill>
                  <a:gsLst>
                    <a:gs pos="1250">
                      <a:schemeClr val="tx1"/>
                    </a:gs>
                    <a:gs pos="100000">
                      <a:schemeClr val="tx1"/>
                    </a:gs>
                  </a:gsLst>
                  <a:lin ang="5400000" scaled="0"/>
                </a:gradFill>
              </a:rPr>
              <a:t>Traditional application approach</a:t>
            </a:r>
          </a:p>
        </p:txBody>
      </p:sp>
      <p:sp>
        <p:nvSpPr>
          <p:cNvPr id="9" name="Rectangle 8"/>
          <p:cNvSpPr/>
          <p:nvPr/>
        </p:nvSpPr>
        <p:spPr>
          <a:xfrm>
            <a:off x="6259293" y="470392"/>
            <a:ext cx="5848340" cy="461665"/>
          </a:xfrm>
          <a:prstGeom prst="rect">
            <a:avLst/>
          </a:prstGeom>
        </p:spPr>
        <p:txBody>
          <a:bodyPr wrap="square">
            <a:spAutoFit/>
          </a:bodyPr>
          <a:lstStyle/>
          <a:p>
            <a:pPr defTabSz="914049">
              <a:defRPr/>
            </a:pPr>
            <a:r>
              <a:rPr lang="en-US" sz="2400" dirty="0">
                <a:gradFill>
                  <a:gsLst>
                    <a:gs pos="1250">
                      <a:schemeClr val="tx1"/>
                    </a:gs>
                    <a:gs pos="100000">
                      <a:schemeClr val="tx1"/>
                    </a:gs>
                  </a:gsLst>
                  <a:lin ang="5400000" scaled="0"/>
                </a:gradFill>
              </a:rPr>
              <a:t>Microservices application approach</a:t>
            </a:r>
          </a:p>
        </p:txBody>
      </p:sp>
      <p:sp>
        <p:nvSpPr>
          <p:cNvPr id="10" name="Rectangle 9"/>
          <p:cNvSpPr/>
          <p:nvPr/>
        </p:nvSpPr>
        <p:spPr>
          <a:xfrm>
            <a:off x="6259293" y="950570"/>
            <a:ext cx="3397595" cy="1866280"/>
          </a:xfrm>
          <a:prstGeom prst="rect">
            <a:avLst/>
          </a:prstGeom>
        </p:spPr>
        <p:txBody>
          <a:bodyPr wrap="square">
            <a:spAutoFit/>
          </a:bodyPr>
          <a:lstStyle/>
          <a:p>
            <a:pPr marL="231775" indent="-231775" defTabSz="914049">
              <a:buFont typeface="Arial" panose="020B0604020202020204" pitchFamily="34" charset="0"/>
              <a:buChar char="•"/>
              <a:defRPr/>
            </a:pPr>
            <a:r>
              <a:rPr lang="en-US" sz="1599" dirty="0">
                <a:gradFill>
                  <a:gsLst>
                    <a:gs pos="1250">
                      <a:schemeClr val="tx1"/>
                    </a:gs>
                    <a:gs pos="100000">
                      <a:schemeClr val="tx1"/>
                    </a:gs>
                  </a:gsLst>
                  <a:lin ang="5400000" scaled="0"/>
                </a:gradFill>
                <a:latin typeface="Segoe UI"/>
              </a:rPr>
              <a:t>A microservice application segregates functionality into separate smaller services</a:t>
            </a:r>
            <a:endParaRPr lang="en-US" sz="1599" dirty="0">
              <a:gradFill>
                <a:gsLst>
                  <a:gs pos="1250">
                    <a:schemeClr val="tx1"/>
                  </a:gs>
                  <a:gs pos="100000">
                    <a:schemeClr val="tx1"/>
                  </a:gs>
                </a:gsLst>
                <a:lin ang="5400000" scaled="0"/>
              </a:gradFill>
              <a:latin typeface="Segoe UI Light"/>
            </a:endParaRPr>
          </a:p>
          <a:p>
            <a:pPr marL="231775" indent="-231775" defTabSz="914049">
              <a:spcBef>
                <a:spcPts val="392"/>
              </a:spcBef>
              <a:buFont typeface="Arial" panose="020B0604020202020204" pitchFamily="34" charset="0"/>
              <a:buChar char="•"/>
              <a:defRPr/>
            </a:pPr>
            <a:r>
              <a:rPr lang="en-US" sz="1599" dirty="0">
                <a:gradFill>
                  <a:gsLst>
                    <a:gs pos="1250">
                      <a:schemeClr val="tx1"/>
                    </a:gs>
                    <a:gs pos="100000">
                      <a:schemeClr val="tx1"/>
                    </a:gs>
                  </a:gsLst>
                  <a:lin ang="5400000" scaled="0"/>
                </a:gradFill>
                <a:latin typeface="Segoe UI"/>
              </a:rPr>
              <a:t>Scales out by </a:t>
            </a:r>
            <a:r>
              <a:rPr lang="en-US" sz="1599" b="1" dirty="0">
                <a:gradFill>
                  <a:gsLst>
                    <a:gs pos="1250">
                      <a:schemeClr val="tx1"/>
                    </a:gs>
                    <a:gs pos="100000">
                      <a:schemeClr val="tx1"/>
                    </a:gs>
                  </a:gsLst>
                  <a:lin ang="5400000" scaled="0"/>
                </a:gradFill>
                <a:latin typeface="Segoe UI"/>
              </a:rPr>
              <a:t>deploying each service independently </a:t>
            </a:r>
            <a:r>
              <a:rPr lang="en-US" sz="1599" dirty="0">
                <a:gradFill>
                  <a:gsLst>
                    <a:gs pos="1250">
                      <a:schemeClr val="tx1"/>
                    </a:gs>
                    <a:gs pos="100000">
                      <a:schemeClr val="tx1"/>
                    </a:gs>
                  </a:gsLst>
                  <a:lin ang="5400000" scaled="0"/>
                </a:gradFill>
                <a:latin typeface="Segoe UI"/>
              </a:rPr>
              <a:t>with multiple instances across servers/VMs</a:t>
            </a:r>
          </a:p>
        </p:txBody>
      </p:sp>
      <p:sp>
        <p:nvSpPr>
          <p:cNvPr id="12" name="Hexagon 11"/>
          <p:cNvSpPr/>
          <p:nvPr/>
        </p:nvSpPr>
        <p:spPr bwMode="auto">
          <a:xfrm>
            <a:off x="9709412" y="1409362"/>
            <a:ext cx="272756" cy="244016"/>
          </a:xfrm>
          <a:prstGeom prst="hexagon">
            <a:avLst/>
          </a:prstGeom>
          <a:solidFill>
            <a:srgbClr val="FF0000"/>
          </a:solidFill>
          <a:ln w="9525" cap="flat" cmpd="sng" algn="ctr">
            <a:noFill/>
            <a:prstDash val="solid"/>
            <a:headEnd type="none" w="med" len="med"/>
            <a:tailEnd type="none" w="med" len="med"/>
          </a:ln>
          <a:effectLst/>
        </p:spPr>
        <p:txBody>
          <a:bodyPr lIns="91396" tIns="91396" rIns="34278" bIns="34278" rtlCol="0" anchor="b" anchorCtr="0"/>
          <a:lstStyle/>
          <a:p>
            <a:pPr algn="ctr" defTabSz="931870">
              <a:defRPr/>
            </a:pPr>
            <a:endParaRPr lang="en-US" sz="800" kern="0" dirty="0">
              <a:solidFill>
                <a:srgbClr val="505050"/>
              </a:solidFill>
              <a:latin typeface="Segoe UI Light"/>
              <a:ea typeface="Segoe UI" pitchFamily="34" charset="0"/>
              <a:cs typeface="Segoe UI" pitchFamily="34" charset="0"/>
            </a:endParaRPr>
          </a:p>
        </p:txBody>
      </p:sp>
      <p:sp>
        <p:nvSpPr>
          <p:cNvPr id="13" name="Hexagon 12"/>
          <p:cNvSpPr/>
          <p:nvPr/>
        </p:nvSpPr>
        <p:spPr bwMode="auto">
          <a:xfrm>
            <a:off x="10889014" y="1937180"/>
            <a:ext cx="272756" cy="244016"/>
          </a:xfrm>
          <a:prstGeom prst="hexagon">
            <a:avLst/>
          </a:prstGeom>
          <a:solidFill>
            <a:srgbClr val="FF8C00">
              <a:lumMod val="75000"/>
            </a:srgbClr>
          </a:solidFill>
          <a:ln w="9525" cap="flat" cmpd="sng" algn="ctr">
            <a:noFill/>
            <a:prstDash val="solid"/>
            <a:headEnd type="none" w="med" len="med"/>
            <a:tailEnd type="none" w="med" len="med"/>
          </a:ln>
          <a:effectLst/>
        </p:spPr>
        <p:txBody>
          <a:bodyPr lIns="91396" tIns="91396" rIns="34278" bIns="34278" rtlCol="0" anchor="b" anchorCtr="0"/>
          <a:lstStyle/>
          <a:p>
            <a:pPr algn="ctr" defTabSz="931870">
              <a:defRPr/>
            </a:pPr>
            <a:endParaRPr lang="en-US" sz="800" kern="0" dirty="0">
              <a:solidFill>
                <a:srgbClr val="505050"/>
              </a:solidFill>
              <a:latin typeface="Segoe UI Light"/>
              <a:ea typeface="Segoe UI" pitchFamily="34" charset="0"/>
              <a:cs typeface="Segoe UI" pitchFamily="34" charset="0"/>
            </a:endParaRPr>
          </a:p>
        </p:txBody>
      </p:sp>
      <p:sp>
        <p:nvSpPr>
          <p:cNvPr id="14" name="Hexagon 13"/>
          <p:cNvSpPr/>
          <p:nvPr/>
        </p:nvSpPr>
        <p:spPr bwMode="auto">
          <a:xfrm>
            <a:off x="11321804" y="1694901"/>
            <a:ext cx="272756" cy="244016"/>
          </a:xfrm>
          <a:prstGeom prst="hexagon">
            <a:avLst/>
          </a:prstGeom>
          <a:solidFill>
            <a:srgbClr val="7030A0"/>
          </a:solidFill>
          <a:ln w="9525" cap="flat" cmpd="sng" algn="ctr">
            <a:noFill/>
            <a:prstDash val="solid"/>
            <a:headEnd type="none" w="med" len="med"/>
            <a:tailEnd type="none" w="med" len="med"/>
          </a:ln>
          <a:effectLst/>
        </p:spPr>
        <p:txBody>
          <a:bodyPr lIns="91396" tIns="91396" rIns="34278" bIns="34278" rtlCol="0" anchor="b" anchorCtr="0"/>
          <a:lstStyle/>
          <a:p>
            <a:pPr algn="ctr" defTabSz="931870">
              <a:defRPr/>
            </a:pPr>
            <a:endParaRPr lang="en-US" sz="800" kern="0" dirty="0">
              <a:solidFill>
                <a:srgbClr val="505050"/>
              </a:solidFill>
              <a:latin typeface="Segoe UI Light"/>
              <a:ea typeface="Segoe UI" pitchFamily="34" charset="0"/>
              <a:cs typeface="Segoe UI" pitchFamily="34" charset="0"/>
            </a:endParaRPr>
          </a:p>
        </p:txBody>
      </p:sp>
      <p:sp>
        <p:nvSpPr>
          <p:cNvPr id="15" name="Hexagon 14"/>
          <p:cNvSpPr/>
          <p:nvPr/>
        </p:nvSpPr>
        <p:spPr bwMode="auto">
          <a:xfrm>
            <a:off x="9688434" y="1431633"/>
            <a:ext cx="272756" cy="244016"/>
          </a:xfrm>
          <a:prstGeom prst="hexagon">
            <a:avLst/>
          </a:prstGeom>
          <a:solidFill>
            <a:srgbClr val="FF0000"/>
          </a:solidFill>
          <a:ln w="9525" cap="flat" cmpd="sng" algn="ctr">
            <a:noFill/>
            <a:prstDash val="solid"/>
            <a:headEnd type="none" w="med" len="med"/>
            <a:tailEnd type="none" w="med" len="med"/>
          </a:ln>
          <a:effectLst/>
        </p:spPr>
        <p:txBody>
          <a:bodyPr lIns="91396" tIns="91396" rIns="34278" bIns="34278" rtlCol="0" anchor="b" anchorCtr="0"/>
          <a:lstStyle/>
          <a:p>
            <a:pPr algn="ctr" defTabSz="931870">
              <a:defRPr/>
            </a:pPr>
            <a:endParaRPr lang="en-US" sz="800" kern="0" dirty="0">
              <a:solidFill>
                <a:srgbClr val="505050"/>
              </a:solidFill>
              <a:latin typeface="Segoe UI Light"/>
              <a:ea typeface="Segoe UI" pitchFamily="34" charset="0"/>
              <a:cs typeface="Segoe UI" pitchFamily="34" charset="0"/>
            </a:endParaRPr>
          </a:p>
        </p:txBody>
      </p:sp>
      <p:sp>
        <p:nvSpPr>
          <p:cNvPr id="16" name="Hexagon 15"/>
          <p:cNvSpPr/>
          <p:nvPr/>
        </p:nvSpPr>
        <p:spPr bwMode="auto">
          <a:xfrm>
            <a:off x="9713470" y="1384720"/>
            <a:ext cx="272756" cy="244016"/>
          </a:xfrm>
          <a:prstGeom prst="hexagon">
            <a:avLst/>
          </a:prstGeom>
          <a:solidFill>
            <a:srgbClr val="FF0000"/>
          </a:solidFill>
          <a:ln w="9525" cap="flat" cmpd="sng" algn="ctr">
            <a:noFill/>
            <a:prstDash val="solid"/>
            <a:headEnd type="none" w="med" len="med"/>
            <a:tailEnd type="none" w="med" len="med"/>
          </a:ln>
          <a:effectLst/>
        </p:spPr>
        <p:txBody>
          <a:bodyPr lIns="91396" tIns="91396" rIns="34278" bIns="34278" rtlCol="0" anchor="b" anchorCtr="0"/>
          <a:lstStyle/>
          <a:p>
            <a:pPr algn="ctr" defTabSz="931870">
              <a:defRPr/>
            </a:pPr>
            <a:endParaRPr lang="en-US" sz="800" kern="0" dirty="0">
              <a:solidFill>
                <a:srgbClr val="505050"/>
              </a:solidFill>
              <a:latin typeface="Segoe UI Light"/>
              <a:ea typeface="Segoe UI" pitchFamily="34" charset="0"/>
              <a:cs typeface="Segoe UI" pitchFamily="34" charset="0"/>
            </a:endParaRPr>
          </a:p>
        </p:txBody>
      </p:sp>
      <p:sp>
        <p:nvSpPr>
          <p:cNvPr id="17" name="Hexagon 16"/>
          <p:cNvSpPr/>
          <p:nvPr/>
        </p:nvSpPr>
        <p:spPr bwMode="auto">
          <a:xfrm>
            <a:off x="9708999" y="1965140"/>
            <a:ext cx="272756" cy="244016"/>
          </a:xfrm>
          <a:prstGeom prst="hexagon">
            <a:avLst>
              <a:gd name="adj" fmla="val 55889"/>
              <a:gd name="vf" fmla="val 115470"/>
            </a:avLst>
          </a:prstGeom>
          <a:solidFill>
            <a:srgbClr val="FFC000"/>
          </a:solidFill>
          <a:ln w="9525" cap="flat" cmpd="sng" algn="ctr">
            <a:noFill/>
            <a:prstDash val="solid"/>
            <a:headEnd type="none" w="med" len="med"/>
            <a:tailEnd type="none" w="med" len="med"/>
          </a:ln>
          <a:effectLst/>
        </p:spPr>
        <p:txBody>
          <a:bodyPr lIns="91396" tIns="91396" rIns="34278" bIns="34278" rtlCol="0" anchor="b" anchorCtr="0"/>
          <a:lstStyle/>
          <a:p>
            <a:pPr algn="ctr" defTabSz="931870">
              <a:defRPr/>
            </a:pPr>
            <a:endParaRPr lang="en-US" sz="800" kern="0" dirty="0">
              <a:solidFill>
                <a:srgbClr val="505050"/>
              </a:solidFill>
              <a:latin typeface="Segoe UI Light"/>
              <a:ea typeface="Segoe UI" pitchFamily="34" charset="0"/>
              <a:cs typeface="Segoe UI" pitchFamily="34" charset="0"/>
            </a:endParaRPr>
          </a:p>
        </p:txBody>
      </p:sp>
      <p:sp>
        <p:nvSpPr>
          <p:cNvPr id="18" name="Hexagon 17"/>
          <p:cNvSpPr/>
          <p:nvPr/>
        </p:nvSpPr>
        <p:spPr bwMode="auto">
          <a:xfrm>
            <a:off x="9678418" y="1937180"/>
            <a:ext cx="272756" cy="244016"/>
          </a:xfrm>
          <a:prstGeom prst="hexagon">
            <a:avLst/>
          </a:prstGeom>
          <a:solidFill>
            <a:srgbClr val="FFC000"/>
          </a:solidFill>
          <a:ln w="9525" cap="flat" cmpd="sng" algn="ctr">
            <a:noFill/>
            <a:prstDash val="solid"/>
            <a:headEnd type="none" w="med" len="med"/>
            <a:tailEnd type="none" w="med" len="med"/>
          </a:ln>
          <a:effectLst/>
        </p:spPr>
        <p:txBody>
          <a:bodyPr lIns="91396" tIns="91396" rIns="34278" bIns="34278" rtlCol="0" anchor="b" anchorCtr="0"/>
          <a:lstStyle/>
          <a:p>
            <a:pPr algn="ctr" defTabSz="931870">
              <a:defRPr/>
            </a:pPr>
            <a:endParaRPr lang="en-US" sz="800" kern="0" dirty="0">
              <a:solidFill>
                <a:srgbClr val="505050"/>
              </a:solidFill>
              <a:latin typeface="Segoe UI Light"/>
              <a:ea typeface="Segoe UI" pitchFamily="34" charset="0"/>
              <a:cs typeface="Segoe UI" pitchFamily="34" charset="0"/>
            </a:endParaRPr>
          </a:p>
        </p:txBody>
      </p:sp>
      <p:sp>
        <p:nvSpPr>
          <p:cNvPr id="19" name="Hexagon 18"/>
          <p:cNvSpPr/>
          <p:nvPr/>
        </p:nvSpPr>
        <p:spPr bwMode="auto">
          <a:xfrm>
            <a:off x="9695638" y="1983497"/>
            <a:ext cx="272756" cy="244016"/>
          </a:xfrm>
          <a:prstGeom prst="hexagon">
            <a:avLst/>
          </a:prstGeom>
          <a:solidFill>
            <a:srgbClr val="FFC000"/>
          </a:solidFill>
          <a:ln w="9525" cap="flat" cmpd="sng" algn="ctr">
            <a:noFill/>
            <a:prstDash val="solid"/>
            <a:headEnd type="none" w="med" len="med"/>
            <a:tailEnd type="none" w="med" len="med"/>
          </a:ln>
          <a:effectLst/>
        </p:spPr>
        <p:txBody>
          <a:bodyPr lIns="91396" tIns="91396" rIns="34278" bIns="34278" rtlCol="0" anchor="b" anchorCtr="0"/>
          <a:lstStyle/>
          <a:p>
            <a:pPr algn="ctr" defTabSz="931870">
              <a:defRPr/>
            </a:pPr>
            <a:endParaRPr lang="en-US" sz="800" kern="0" dirty="0">
              <a:solidFill>
                <a:srgbClr val="505050"/>
              </a:solidFill>
              <a:latin typeface="Segoe UI Light"/>
              <a:ea typeface="Segoe UI" pitchFamily="34" charset="0"/>
              <a:cs typeface="Segoe UI" pitchFamily="34" charset="0"/>
            </a:endParaRPr>
          </a:p>
        </p:txBody>
      </p:sp>
      <p:sp>
        <p:nvSpPr>
          <p:cNvPr id="20" name="Hexagon 19"/>
          <p:cNvSpPr/>
          <p:nvPr/>
        </p:nvSpPr>
        <p:spPr bwMode="auto">
          <a:xfrm>
            <a:off x="10125105" y="1715010"/>
            <a:ext cx="272756" cy="244016"/>
          </a:xfrm>
          <a:prstGeom prst="hexagon">
            <a:avLst/>
          </a:prstGeom>
          <a:solidFill>
            <a:srgbClr val="92D050"/>
          </a:solidFill>
          <a:ln w="9525" cap="flat" cmpd="sng" algn="ctr">
            <a:noFill/>
            <a:prstDash val="solid"/>
            <a:headEnd type="none" w="med" len="med"/>
            <a:tailEnd type="none" w="med" len="med"/>
          </a:ln>
          <a:effectLst/>
        </p:spPr>
        <p:txBody>
          <a:bodyPr lIns="91396" tIns="91396" rIns="34278" bIns="34278" rtlCol="0" anchor="b" anchorCtr="0"/>
          <a:lstStyle/>
          <a:p>
            <a:pPr algn="ctr" defTabSz="931870">
              <a:defRPr/>
            </a:pPr>
            <a:endParaRPr lang="en-US" sz="800" kern="0" dirty="0">
              <a:solidFill>
                <a:srgbClr val="505050"/>
              </a:solidFill>
              <a:latin typeface="Segoe UI Light"/>
              <a:ea typeface="Segoe UI" pitchFamily="34" charset="0"/>
              <a:cs typeface="Segoe UI" pitchFamily="34" charset="0"/>
            </a:endParaRPr>
          </a:p>
        </p:txBody>
      </p:sp>
      <p:sp>
        <p:nvSpPr>
          <p:cNvPr id="21" name="Hexagon 20"/>
          <p:cNvSpPr/>
          <p:nvPr/>
        </p:nvSpPr>
        <p:spPr bwMode="auto">
          <a:xfrm>
            <a:off x="10149781" y="1678926"/>
            <a:ext cx="272756" cy="244016"/>
          </a:xfrm>
          <a:prstGeom prst="hexagon">
            <a:avLst/>
          </a:prstGeom>
          <a:solidFill>
            <a:srgbClr val="92D050"/>
          </a:solidFill>
          <a:ln w="9525" cap="flat" cmpd="sng" algn="ctr">
            <a:noFill/>
            <a:prstDash val="solid"/>
            <a:headEnd type="none" w="med" len="med"/>
            <a:tailEnd type="none" w="med" len="med"/>
          </a:ln>
          <a:effectLst/>
        </p:spPr>
        <p:txBody>
          <a:bodyPr lIns="91396" tIns="91396" rIns="34278" bIns="34278" rtlCol="0" anchor="b" anchorCtr="0"/>
          <a:lstStyle/>
          <a:p>
            <a:pPr algn="ctr" defTabSz="931870">
              <a:defRPr/>
            </a:pPr>
            <a:endParaRPr lang="en-US" sz="800" kern="0" dirty="0">
              <a:solidFill>
                <a:srgbClr val="505050"/>
              </a:solidFill>
              <a:latin typeface="Segoe UI Light"/>
              <a:ea typeface="Segoe UI" pitchFamily="34" charset="0"/>
              <a:cs typeface="Segoe UI" pitchFamily="34" charset="0"/>
            </a:endParaRPr>
          </a:p>
        </p:txBody>
      </p:sp>
      <p:sp>
        <p:nvSpPr>
          <p:cNvPr id="22" name="Hexagon 21"/>
          <p:cNvSpPr/>
          <p:nvPr/>
        </p:nvSpPr>
        <p:spPr bwMode="auto">
          <a:xfrm>
            <a:off x="10106601" y="1693519"/>
            <a:ext cx="272756" cy="244016"/>
          </a:xfrm>
          <a:prstGeom prst="hexagon">
            <a:avLst/>
          </a:prstGeom>
          <a:solidFill>
            <a:srgbClr val="92D050"/>
          </a:solidFill>
          <a:ln w="9525" cap="flat" cmpd="sng" algn="ctr">
            <a:noFill/>
            <a:prstDash val="solid"/>
            <a:headEnd type="none" w="med" len="med"/>
            <a:tailEnd type="none" w="med" len="med"/>
          </a:ln>
          <a:effectLst/>
        </p:spPr>
        <p:txBody>
          <a:bodyPr lIns="91396" tIns="91396" rIns="34278" bIns="34278" rtlCol="0" anchor="b" anchorCtr="0"/>
          <a:lstStyle/>
          <a:p>
            <a:pPr algn="ctr" defTabSz="931870">
              <a:defRPr/>
            </a:pPr>
            <a:endParaRPr lang="en-US" sz="800" kern="0" dirty="0">
              <a:solidFill>
                <a:srgbClr val="505050"/>
              </a:solidFill>
              <a:latin typeface="Segoe UI Light"/>
              <a:ea typeface="Segoe UI" pitchFamily="34" charset="0"/>
              <a:cs typeface="Segoe UI" pitchFamily="34" charset="0"/>
            </a:endParaRPr>
          </a:p>
        </p:txBody>
      </p:sp>
      <p:sp>
        <p:nvSpPr>
          <p:cNvPr id="27" name="Rectangle 26"/>
          <p:cNvSpPr/>
          <p:nvPr/>
        </p:nvSpPr>
        <p:spPr>
          <a:xfrm>
            <a:off x="579153" y="976489"/>
            <a:ext cx="3374104" cy="1620187"/>
          </a:xfrm>
          <a:prstGeom prst="rect">
            <a:avLst/>
          </a:prstGeom>
        </p:spPr>
        <p:txBody>
          <a:bodyPr wrap="square">
            <a:spAutoFit/>
          </a:bodyPr>
          <a:lstStyle/>
          <a:p>
            <a:pPr marL="231775" indent="-231775" defTabSz="914049">
              <a:buFont typeface="Arial" panose="020B0604020202020204" pitchFamily="34" charset="0"/>
              <a:buChar char="•"/>
              <a:defRPr/>
            </a:pPr>
            <a:r>
              <a:rPr lang="en-US" sz="1599" dirty="0">
                <a:gradFill>
                  <a:gsLst>
                    <a:gs pos="1250">
                      <a:schemeClr val="tx1"/>
                    </a:gs>
                    <a:gs pos="100000">
                      <a:schemeClr val="tx1"/>
                    </a:gs>
                  </a:gsLst>
                  <a:lin ang="5400000" scaled="0"/>
                </a:gradFill>
                <a:latin typeface="Segoe UI"/>
              </a:rPr>
              <a:t>A traditional application has its functionality within a few processes componentized with layers and libraries</a:t>
            </a:r>
            <a:endParaRPr lang="en-US" sz="1599" dirty="0">
              <a:gradFill>
                <a:gsLst>
                  <a:gs pos="1250">
                    <a:schemeClr val="tx1"/>
                  </a:gs>
                  <a:gs pos="100000">
                    <a:schemeClr val="tx1"/>
                  </a:gs>
                </a:gsLst>
                <a:lin ang="5400000" scaled="0"/>
              </a:gradFill>
              <a:latin typeface="Segoe UI Light"/>
            </a:endParaRPr>
          </a:p>
          <a:p>
            <a:pPr marL="231775" indent="-231775" defTabSz="914049">
              <a:spcBef>
                <a:spcPts val="392"/>
              </a:spcBef>
              <a:buFont typeface="Arial" panose="020B0604020202020204" pitchFamily="34" charset="0"/>
              <a:buChar char="•"/>
              <a:defRPr/>
            </a:pPr>
            <a:r>
              <a:rPr lang="en-US" sz="1599" dirty="0">
                <a:gradFill>
                  <a:gsLst>
                    <a:gs pos="1250">
                      <a:schemeClr val="tx1"/>
                    </a:gs>
                    <a:gs pos="100000">
                      <a:schemeClr val="tx1"/>
                    </a:gs>
                  </a:gsLst>
                  <a:lin ang="5400000" scaled="0"/>
                </a:gradFill>
                <a:latin typeface="Segoe UI"/>
              </a:rPr>
              <a:t>Scales by cloning the app on multiple servers/VMs</a:t>
            </a:r>
          </a:p>
        </p:txBody>
      </p:sp>
      <p:pic>
        <p:nvPicPr>
          <p:cNvPr id="28" name="Picture 27"/>
          <p:cNvPicPr>
            <a:picLocks noChangeAspect="1"/>
          </p:cNvPicPr>
          <p:nvPr/>
        </p:nvPicPr>
        <p:blipFill>
          <a:blip r:embed="rId3">
            <a:extLst>
              <a:ext uri="{BEBA8EAE-BF5A-486C-A8C5-ECC9F3942E4B}">
                <a14:imgProps xmlns:a14="http://schemas.microsoft.com/office/drawing/2010/main">
                  <a14:imgLayer r:embed="rId4">
                    <a14:imgEffect>
                      <a14:brightnessContrast bright="20000" contrast="-40000"/>
                    </a14:imgEffect>
                  </a14:imgLayer>
                </a14:imgProps>
              </a:ext>
            </a:extLst>
          </a:blip>
          <a:stretch>
            <a:fillRect/>
          </a:stretch>
        </p:blipFill>
        <p:spPr>
          <a:xfrm>
            <a:off x="4084374" y="1368147"/>
            <a:ext cx="605825" cy="602262"/>
          </a:xfrm>
          <a:prstGeom prst="rect">
            <a:avLst/>
          </a:prstGeom>
        </p:spPr>
      </p:pic>
      <p:pic>
        <p:nvPicPr>
          <p:cNvPr id="29" name="Picture 28"/>
          <p:cNvPicPr>
            <a:picLocks noChangeAspect="1"/>
          </p:cNvPicPr>
          <p:nvPr/>
        </p:nvPicPr>
        <p:blipFill>
          <a:blip r:embed="rId3">
            <a:extLst>
              <a:ext uri="{BEBA8EAE-BF5A-486C-A8C5-ECC9F3942E4B}">
                <a14:imgProps xmlns:a14="http://schemas.microsoft.com/office/drawing/2010/main">
                  <a14:imgLayer r:embed="rId4">
                    <a14:imgEffect>
                      <a14:brightnessContrast bright="20000" contrast="-40000"/>
                    </a14:imgEffect>
                  </a14:imgLayer>
                </a14:imgProps>
              </a:ext>
            </a:extLst>
          </a:blip>
          <a:stretch>
            <a:fillRect/>
          </a:stretch>
        </p:blipFill>
        <p:spPr>
          <a:xfrm>
            <a:off x="4382290" y="1423948"/>
            <a:ext cx="605825" cy="602262"/>
          </a:xfrm>
          <a:prstGeom prst="rect">
            <a:avLst/>
          </a:prstGeom>
        </p:spPr>
      </p:pic>
      <p:pic>
        <p:nvPicPr>
          <p:cNvPr id="30" name="Picture 29"/>
          <p:cNvPicPr>
            <a:picLocks noChangeAspect="1"/>
          </p:cNvPicPr>
          <p:nvPr/>
        </p:nvPicPr>
        <p:blipFill>
          <a:blip r:embed="rId3">
            <a:extLst>
              <a:ext uri="{BEBA8EAE-BF5A-486C-A8C5-ECC9F3942E4B}">
                <a14:imgProps xmlns:a14="http://schemas.microsoft.com/office/drawing/2010/main">
                  <a14:imgLayer r:embed="rId4">
                    <a14:imgEffect>
                      <a14:brightnessContrast bright="20000" contrast="-40000"/>
                    </a14:imgEffect>
                  </a14:imgLayer>
                </a14:imgProps>
              </a:ext>
            </a:extLst>
          </a:blip>
          <a:stretch>
            <a:fillRect/>
          </a:stretch>
        </p:blipFill>
        <p:spPr>
          <a:xfrm>
            <a:off x="4311750" y="1658674"/>
            <a:ext cx="605825" cy="602262"/>
          </a:xfrm>
          <a:prstGeom prst="rect">
            <a:avLst/>
          </a:prstGeom>
        </p:spPr>
      </p:pic>
      <p:sp>
        <p:nvSpPr>
          <p:cNvPr id="36" name="Rectangle 35"/>
          <p:cNvSpPr/>
          <p:nvPr/>
        </p:nvSpPr>
        <p:spPr>
          <a:xfrm>
            <a:off x="9603030" y="946224"/>
            <a:ext cx="734496" cy="369332"/>
          </a:xfrm>
          <a:prstGeom prst="rect">
            <a:avLst/>
          </a:prstGeom>
          <a:ln>
            <a:noFill/>
          </a:ln>
        </p:spPr>
        <p:txBody>
          <a:bodyPr wrap="none">
            <a:spAutoFit/>
          </a:bodyPr>
          <a:lstStyle/>
          <a:p>
            <a:pPr defTabSz="914049">
              <a:defRPr/>
            </a:pPr>
            <a:r>
              <a:rPr lang="en-US" sz="1800" dirty="0">
                <a:gradFill>
                  <a:gsLst>
                    <a:gs pos="1250">
                      <a:schemeClr val="tx1"/>
                    </a:gs>
                    <a:gs pos="100000">
                      <a:schemeClr val="tx1"/>
                    </a:gs>
                  </a:gsLst>
                  <a:lin ang="5400000" scaled="0"/>
                </a:gradFill>
                <a:latin typeface="Segoe UI Light"/>
              </a:rPr>
              <a:t>App 1</a:t>
            </a:r>
          </a:p>
        </p:txBody>
      </p:sp>
      <p:sp>
        <p:nvSpPr>
          <p:cNvPr id="37" name="Rectangle 36"/>
          <p:cNvSpPr/>
          <p:nvPr/>
        </p:nvSpPr>
        <p:spPr>
          <a:xfrm>
            <a:off x="10822806" y="933030"/>
            <a:ext cx="771365" cy="369332"/>
          </a:xfrm>
          <a:prstGeom prst="rect">
            <a:avLst/>
          </a:prstGeom>
        </p:spPr>
        <p:txBody>
          <a:bodyPr wrap="none">
            <a:spAutoFit/>
          </a:bodyPr>
          <a:lstStyle/>
          <a:p>
            <a:pPr defTabSz="914049">
              <a:defRPr/>
            </a:pPr>
            <a:r>
              <a:rPr lang="en-US" sz="1800" dirty="0">
                <a:gradFill>
                  <a:gsLst>
                    <a:gs pos="1250">
                      <a:schemeClr val="tx1"/>
                    </a:gs>
                    <a:gs pos="100000">
                      <a:schemeClr val="tx1"/>
                    </a:gs>
                  </a:gsLst>
                  <a:lin ang="5400000" scaled="0"/>
                </a:gradFill>
                <a:latin typeface="Segoe UI Light"/>
              </a:rPr>
              <a:t>App 2</a:t>
            </a:r>
          </a:p>
        </p:txBody>
      </p:sp>
      <p:sp>
        <p:nvSpPr>
          <p:cNvPr id="38" name="Hexagon 37"/>
          <p:cNvSpPr/>
          <p:nvPr/>
        </p:nvSpPr>
        <p:spPr bwMode="auto">
          <a:xfrm>
            <a:off x="10882490" y="1418551"/>
            <a:ext cx="272756" cy="244016"/>
          </a:xfrm>
          <a:prstGeom prst="hexagon">
            <a:avLst/>
          </a:prstGeom>
          <a:solidFill>
            <a:srgbClr val="002060"/>
          </a:solidFill>
          <a:ln w="9525" cap="flat" cmpd="sng" algn="ctr">
            <a:noFill/>
            <a:prstDash val="solid"/>
            <a:headEnd type="none" w="med" len="med"/>
            <a:tailEnd type="none" w="med" len="med"/>
          </a:ln>
          <a:effectLst/>
        </p:spPr>
        <p:txBody>
          <a:bodyPr lIns="91396" tIns="91396" rIns="34278" bIns="34278" rtlCol="0" anchor="b" anchorCtr="0"/>
          <a:lstStyle/>
          <a:p>
            <a:pPr algn="ctr" defTabSz="931870">
              <a:defRPr/>
            </a:pPr>
            <a:endParaRPr lang="en-US" sz="800" kern="0" dirty="0">
              <a:solidFill>
                <a:srgbClr val="505050"/>
              </a:solidFill>
              <a:latin typeface="Segoe UI Light"/>
              <a:ea typeface="Segoe UI" pitchFamily="34" charset="0"/>
              <a:cs typeface="Segoe UI" pitchFamily="34" charset="0"/>
            </a:endParaRPr>
          </a:p>
        </p:txBody>
      </p:sp>
      <p:sp>
        <p:nvSpPr>
          <p:cNvPr id="39" name="Hexagon 38"/>
          <p:cNvSpPr/>
          <p:nvPr/>
        </p:nvSpPr>
        <p:spPr bwMode="auto">
          <a:xfrm>
            <a:off x="10882490" y="1409362"/>
            <a:ext cx="272756" cy="244016"/>
          </a:xfrm>
          <a:prstGeom prst="hexagon">
            <a:avLst/>
          </a:prstGeom>
          <a:solidFill>
            <a:srgbClr val="002060"/>
          </a:solidFill>
          <a:ln w="9525" cap="flat" cmpd="sng" algn="ctr">
            <a:noFill/>
            <a:prstDash val="solid"/>
            <a:headEnd type="none" w="med" len="med"/>
            <a:tailEnd type="none" w="med" len="med"/>
          </a:ln>
          <a:effectLst/>
        </p:spPr>
        <p:txBody>
          <a:bodyPr lIns="91396" tIns="91396" rIns="34278" bIns="34278" rtlCol="0" anchor="b" anchorCtr="0"/>
          <a:lstStyle/>
          <a:p>
            <a:pPr algn="ctr" defTabSz="931870">
              <a:defRPr/>
            </a:pPr>
            <a:endParaRPr lang="en-US" sz="800" kern="0" dirty="0">
              <a:solidFill>
                <a:srgbClr val="505050"/>
              </a:solidFill>
              <a:latin typeface="Segoe UI Light"/>
              <a:ea typeface="Segoe UI" pitchFamily="34" charset="0"/>
              <a:cs typeface="Segoe UI" pitchFamily="34" charset="0"/>
            </a:endParaRPr>
          </a:p>
        </p:txBody>
      </p:sp>
      <p:sp>
        <p:nvSpPr>
          <p:cNvPr id="40" name="Hexagon 39"/>
          <p:cNvSpPr/>
          <p:nvPr/>
        </p:nvSpPr>
        <p:spPr bwMode="auto">
          <a:xfrm>
            <a:off x="10897475" y="1366213"/>
            <a:ext cx="272756" cy="244016"/>
          </a:xfrm>
          <a:prstGeom prst="hexagon">
            <a:avLst/>
          </a:prstGeom>
          <a:solidFill>
            <a:srgbClr val="002060"/>
          </a:solidFill>
          <a:ln w="9525" cap="flat" cmpd="sng" algn="ctr">
            <a:noFill/>
            <a:prstDash val="solid"/>
            <a:headEnd type="none" w="med" len="med"/>
            <a:tailEnd type="none" w="med" len="med"/>
          </a:ln>
          <a:effectLst/>
        </p:spPr>
        <p:txBody>
          <a:bodyPr lIns="91396" tIns="91396" rIns="34278" bIns="34278" rtlCol="0" anchor="b" anchorCtr="0"/>
          <a:lstStyle/>
          <a:p>
            <a:pPr algn="ctr" defTabSz="931870">
              <a:defRPr/>
            </a:pPr>
            <a:endParaRPr lang="en-US" sz="800" kern="0" dirty="0">
              <a:solidFill>
                <a:srgbClr val="505050"/>
              </a:solidFill>
              <a:latin typeface="Segoe UI Light"/>
              <a:ea typeface="Segoe UI" pitchFamily="34" charset="0"/>
              <a:cs typeface="Segoe UI" pitchFamily="34" charset="0"/>
            </a:endParaRPr>
          </a:p>
        </p:txBody>
      </p:sp>
      <p:sp>
        <p:nvSpPr>
          <p:cNvPr id="41" name="Hexagon 40"/>
          <p:cNvSpPr/>
          <p:nvPr/>
        </p:nvSpPr>
        <p:spPr bwMode="auto">
          <a:xfrm>
            <a:off x="10885447" y="1950143"/>
            <a:ext cx="272756" cy="244016"/>
          </a:xfrm>
          <a:prstGeom prst="hexagon">
            <a:avLst/>
          </a:prstGeom>
          <a:solidFill>
            <a:srgbClr val="FF8C00">
              <a:lumMod val="75000"/>
            </a:srgbClr>
          </a:solidFill>
          <a:ln w="9525" cap="flat" cmpd="sng" algn="ctr">
            <a:noFill/>
            <a:prstDash val="solid"/>
            <a:headEnd type="none" w="med" len="med"/>
            <a:tailEnd type="none" w="med" len="med"/>
          </a:ln>
          <a:effectLst/>
        </p:spPr>
        <p:txBody>
          <a:bodyPr lIns="91396" tIns="91396" rIns="34278" bIns="34278" rtlCol="0" anchor="b" anchorCtr="0"/>
          <a:lstStyle/>
          <a:p>
            <a:pPr algn="ctr" defTabSz="931870">
              <a:defRPr/>
            </a:pPr>
            <a:endParaRPr lang="en-US" sz="800" kern="0" dirty="0">
              <a:solidFill>
                <a:srgbClr val="505050"/>
              </a:solidFill>
              <a:latin typeface="Segoe UI Light"/>
              <a:ea typeface="Segoe UI" pitchFamily="34" charset="0"/>
              <a:cs typeface="Segoe UI" pitchFamily="34" charset="0"/>
            </a:endParaRPr>
          </a:p>
        </p:txBody>
      </p:sp>
      <p:sp>
        <p:nvSpPr>
          <p:cNvPr id="42" name="Hexagon 41"/>
          <p:cNvSpPr/>
          <p:nvPr/>
        </p:nvSpPr>
        <p:spPr bwMode="auto">
          <a:xfrm>
            <a:off x="11335041" y="1672241"/>
            <a:ext cx="272756" cy="244016"/>
          </a:xfrm>
          <a:prstGeom prst="hexagon">
            <a:avLst/>
          </a:prstGeom>
          <a:solidFill>
            <a:srgbClr val="7030A0"/>
          </a:solidFill>
          <a:ln w="9525" cap="flat" cmpd="sng" algn="ctr">
            <a:noFill/>
            <a:prstDash val="solid"/>
            <a:headEnd type="none" w="med" len="med"/>
            <a:tailEnd type="none" w="med" len="med"/>
          </a:ln>
          <a:effectLst/>
        </p:spPr>
        <p:txBody>
          <a:bodyPr lIns="91396" tIns="91396" rIns="34278" bIns="34278" rtlCol="0" anchor="b" anchorCtr="0"/>
          <a:lstStyle/>
          <a:p>
            <a:pPr algn="ctr" defTabSz="931870">
              <a:defRPr/>
            </a:pPr>
            <a:endParaRPr lang="en-US" sz="800" kern="0" dirty="0">
              <a:solidFill>
                <a:srgbClr val="505050"/>
              </a:solidFill>
              <a:latin typeface="Segoe UI Light"/>
              <a:ea typeface="Segoe UI" pitchFamily="34" charset="0"/>
              <a:cs typeface="Segoe UI" pitchFamily="34" charset="0"/>
            </a:endParaRPr>
          </a:p>
        </p:txBody>
      </p:sp>
      <p:sp>
        <p:nvSpPr>
          <p:cNvPr id="43" name="Hexagon 42"/>
          <p:cNvSpPr/>
          <p:nvPr/>
        </p:nvSpPr>
        <p:spPr bwMode="auto">
          <a:xfrm>
            <a:off x="11297411" y="1669277"/>
            <a:ext cx="272756" cy="244016"/>
          </a:xfrm>
          <a:prstGeom prst="hexagon">
            <a:avLst/>
          </a:prstGeom>
          <a:solidFill>
            <a:srgbClr val="7030A0"/>
          </a:solidFill>
          <a:ln w="9525" cap="flat" cmpd="sng" algn="ctr">
            <a:noFill/>
            <a:prstDash val="solid"/>
            <a:headEnd type="none" w="med" len="med"/>
            <a:tailEnd type="none" w="med" len="med"/>
          </a:ln>
          <a:effectLst/>
        </p:spPr>
        <p:txBody>
          <a:bodyPr lIns="91396" tIns="91396" rIns="34278" bIns="34278" rtlCol="0" anchor="b" anchorCtr="0"/>
          <a:lstStyle/>
          <a:p>
            <a:pPr algn="ctr" defTabSz="931870">
              <a:defRPr/>
            </a:pPr>
            <a:endParaRPr lang="en-US" sz="800" kern="0" dirty="0">
              <a:solidFill>
                <a:srgbClr val="505050"/>
              </a:solidFill>
              <a:latin typeface="Segoe UI Light"/>
              <a:ea typeface="Segoe UI" pitchFamily="34" charset="0"/>
              <a:cs typeface="Segoe UI" pitchFamily="34" charset="0"/>
            </a:endParaRPr>
          </a:p>
        </p:txBody>
      </p:sp>
      <p:sp>
        <p:nvSpPr>
          <p:cNvPr id="44" name="Hexagon 43"/>
          <p:cNvSpPr/>
          <p:nvPr/>
        </p:nvSpPr>
        <p:spPr bwMode="auto">
          <a:xfrm>
            <a:off x="10926022" y="1946567"/>
            <a:ext cx="272756" cy="244016"/>
          </a:xfrm>
          <a:prstGeom prst="hexagon">
            <a:avLst/>
          </a:prstGeom>
          <a:solidFill>
            <a:srgbClr val="FF8C00">
              <a:lumMod val="75000"/>
            </a:srgbClr>
          </a:solidFill>
          <a:ln w="9525" cap="flat" cmpd="sng" algn="ctr">
            <a:noFill/>
            <a:prstDash val="solid"/>
            <a:headEnd type="none" w="med" len="med"/>
            <a:tailEnd type="none" w="med" len="med"/>
          </a:ln>
          <a:effectLst/>
        </p:spPr>
        <p:txBody>
          <a:bodyPr lIns="91396" tIns="91396" rIns="34278" bIns="34278" rtlCol="0" anchor="b" anchorCtr="0"/>
          <a:lstStyle/>
          <a:p>
            <a:pPr algn="ctr" defTabSz="931870">
              <a:defRPr/>
            </a:pPr>
            <a:endParaRPr lang="en-US" sz="800" kern="0" dirty="0">
              <a:solidFill>
                <a:srgbClr val="505050"/>
              </a:solidFill>
              <a:latin typeface="Segoe UI Light"/>
              <a:ea typeface="Segoe UI" pitchFamily="34" charset="0"/>
              <a:cs typeface="Segoe UI" pitchFamily="34" charset="0"/>
            </a:endParaRPr>
          </a:p>
        </p:txBody>
      </p:sp>
      <p:cxnSp>
        <p:nvCxnSpPr>
          <p:cNvPr id="45" name="Straight Connector 44"/>
          <p:cNvCxnSpPr>
            <a:cxnSpLocks/>
          </p:cNvCxnSpPr>
          <p:nvPr/>
        </p:nvCxnSpPr>
        <p:spPr>
          <a:xfrm>
            <a:off x="6097808" y="297965"/>
            <a:ext cx="0" cy="6266348"/>
          </a:xfrm>
          <a:prstGeom prst="line">
            <a:avLst/>
          </a:prstGeom>
          <a:noFill/>
          <a:ln w="15875" cap="flat" cmpd="sng" algn="ctr">
            <a:solidFill>
              <a:sysClr val="windowText" lastClr="000000"/>
            </a:solidFill>
            <a:prstDash val="solid"/>
            <a:miter lim="800000"/>
          </a:ln>
          <a:effectLst/>
        </p:spPr>
      </p:cxnSp>
      <p:grpSp>
        <p:nvGrpSpPr>
          <p:cNvPr id="46" name="Group 45"/>
          <p:cNvGrpSpPr/>
          <p:nvPr/>
        </p:nvGrpSpPr>
        <p:grpSpPr>
          <a:xfrm>
            <a:off x="4050510" y="945171"/>
            <a:ext cx="1023204" cy="1362964"/>
            <a:chOff x="4002004" y="946510"/>
            <a:chExt cx="1023560" cy="1363439"/>
          </a:xfrm>
        </p:grpSpPr>
        <p:sp>
          <p:nvSpPr>
            <p:cNvPr id="47" name="Rounded Rectangle 46"/>
            <p:cNvSpPr/>
            <p:nvPr/>
          </p:nvSpPr>
          <p:spPr bwMode="auto">
            <a:xfrm>
              <a:off x="4002004" y="1290510"/>
              <a:ext cx="1023560" cy="1019439"/>
            </a:xfrm>
            <a:prstGeom prst="roundRect">
              <a:avLst/>
            </a:prstGeom>
            <a:solidFill>
              <a:srgbClr val="DCDCDC"/>
            </a:solidFill>
            <a:ln w="10795" cap="flat" cmpd="sng" algn="ctr">
              <a:noFill/>
              <a:prstDash val="solid"/>
              <a:headEnd type="none" w="med" len="med"/>
              <a:tailEnd type="none" w="med" len="med"/>
            </a:ln>
            <a:effectLst/>
          </p:spPr>
          <p:txBody>
            <a:bodyPr lIns="91396" tIns="91396" rIns="34278" bIns="34278" rtlCol="0" anchor="b" anchorCtr="0"/>
            <a:lstStyle/>
            <a:p>
              <a:pPr algn="ctr" defTabSz="931870">
                <a:defRPr/>
              </a:pPr>
              <a:endParaRPr lang="en-US" sz="800" kern="0" dirty="0">
                <a:gradFill>
                  <a:gsLst>
                    <a:gs pos="1250">
                      <a:schemeClr val="tx1"/>
                    </a:gs>
                    <a:gs pos="100000">
                      <a:schemeClr val="tx1"/>
                    </a:gs>
                  </a:gsLst>
                  <a:lin ang="5400000" scaled="0"/>
                </a:gradFill>
                <a:latin typeface="Segoe UI Light"/>
                <a:ea typeface="Segoe UI" pitchFamily="34" charset="0"/>
                <a:cs typeface="Segoe UI" pitchFamily="34" charset="0"/>
              </a:endParaRPr>
            </a:p>
          </p:txBody>
        </p:sp>
        <p:sp>
          <p:nvSpPr>
            <p:cNvPr id="48" name="Rectangle 47"/>
            <p:cNvSpPr/>
            <p:nvPr/>
          </p:nvSpPr>
          <p:spPr>
            <a:xfrm>
              <a:off x="4096326" y="1489621"/>
              <a:ext cx="286870" cy="309872"/>
            </a:xfrm>
            <a:prstGeom prst="rect">
              <a:avLst/>
            </a:prstGeom>
            <a:solidFill>
              <a:srgbClr val="FF0000"/>
            </a:solidFill>
            <a:ln w="9525" cap="flat" cmpd="sng" algn="ctr">
              <a:noFill/>
              <a:prstDash val="solid"/>
              <a:headEnd type="none" w="med" len="med"/>
              <a:tailEnd type="none" w="med" len="med"/>
            </a:ln>
            <a:effectLst/>
          </p:spPr>
          <p:txBody>
            <a:bodyPr lIns="91396" tIns="91396" rIns="34278" bIns="34278" rtlCol="0" anchor="b" anchorCtr="0"/>
            <a:lstStyle/>
            <a:p>
              <a:pPr algn="ctr" defTabSz="931870">
                <a:defRPr/>
              </a:pPr>
              <a:endParaRPr lang="en-US" sz="800" kern="0">
                <a:gradFill>
                  <a:gsLst>
                    <a:gs pos="1250">
                      <a:schemeClr val="tx1"/>
                    </a:gs>
                    <a:gs pos="100000">
                      <a:schemeClr val="tx1"/>
                    </a:gs>
                  </a:gsLst>
                  <a:lin ang="5400000" scaled="0"/>
                </a:gradFill>
                <a:latin typeface="Segoe UI Light"/>
                <a:ea typeface="Segoe UI" pitchFamily="34" charset="0"/>
                <a:cs typeface="Segoe UI" pitchFamily="34" charset="0"/>
              </a:endParaRPr>
            </a:p>
          </p:txBody>
        </p:sp>
        <p:sp>
          <p:nvSpPr>
            <p:cNvPr id="49" name="Rectangle 48"/>
            <p:cNvSpPr/>
            <p:nvPr/>
          </p:nvSpPr>
          <p:spPr>
            <a:xfrm>
              <a:off x="4383196" y="1884030"/>
              <a:ext cx="286870" cy="309872"/>
            </a:xfrm>
            <a:prstGeom prst="rect">
              <a:avLst/>
            </a:prstGeom>
            <a:solidFill>
              <a:srgbClr val="92D050"/>
            </a:solidFill>
            <a:ln w="9525" cap="flat" cmpd="sng" algn="ctr">
              <a:noFill/>
              <a:prstDash val="solid"/>
              <a:headEnd type="none" w="med" len="med"/>
              <a:tailEnd type="none" w="med" len="med"/>
            </a:ln>
            <a:effectLst/>
          </p:spPr>
          <p:txBody>
            <a:bodyPr lIns="91396" tIns="91396" rIns="34278" bIns="34278" rtlCol="0" anchor="b" anchorCtr="0"/>
            <a:lstStyle/>
            <a:p>
              <a:pPr algn="ctr" defTabSz="931870">
                <a:defRPr/>
              </a:pPr>
              <a:endParaRPr lang="en-US" sz="800" kern="0">
                <a:gradFill>
                  <a:gsLst>
                    <a:gs pos="1250">
                      <a:schemeClr val="tx1"/>
                    </a:gs>
                    <a:gs pos="100000">
                      <a:schemeClr val="tx1"/>
                    </a:gs>
                  </a:gsLst>
                  <a:lin ang="5400000" scaled="0"/>
                </a:gradFill>
                <a:latin typeface="Segoe UI Light"/>
                <a:ea typeface="Segoe UI" pitchFamily="34" charset="0"/>
                <a:cs typeface="Segoe UI" pitchFamily="34" charset="0"/>
              </a:endParaRPr>
            </a:p>
          </p:txBody>
        </p:sp>
        <p:sp>
          <p:nvSpPr>
            <p:cNvPr id="50" name="Rectangle 49"/>
            <p:cNvSpPr/>
            <p:nvPr/>
          </p:nvSpPr>
          <p:spPr>
            <a:xfrm>
              <a:off x="4670066" y="1489621"/>
              <a:ext cx="286870" cy="309872"/>
            </a:xfrm>
            <a:prstGeom prst="rect">
              <a:avLst/>
            </a:prstGeom>
            <a:solidFill>
              <a:srgbClr val="FFC000"/>
            </a:solidFill>
            <a:ln w="9525" cap="flat" cmpd="sng" algn="ctr">
              <a:noFill/>
              <a:prstDash val="solid"/>
              <a:headEnd type="none" w="med" len="med"/>
              <a:tailEnd type="none" w="med" len="med"/>
            </a:ln>
            <a:effectLst/>
          </p:spPr>
          <p:txBody>
            <a:bodyPr lIns="91396" tIns="91396" rIns="34278" bIns="34278" rtlCol="0" anchor="b" anchorCtr="0"/>
            <a:lstStyle/>
            <a:p>
              <a:pPr algn="ctr" defTabSz="931870">
                <a:defRPr/>
              </a:pPr>
              <a:endParaRPr lang="en-US" sz="800" kern="0">
                <a:gradFill>
                  <a:gsLst>
                    <a:gs pos="1250">
                      <a:schemeClr val="tx1"/>
                    </a:gs>
                    <a:gs pos="100000">
                      <a:schemeClr val="tx1"/>
                    </a:gs>
                  </a:gsLst>
                  <a:lin ang="5400000" scaled="0"/>
                </a:gradFill>
                <a:latin typeface="Segoe UI Light"/>
                <a:ea typeface="Segoe UI" pitchFamily="34" charset="0"/>
                <a:cs typeface="Segoe UI" pitchFamily="34" charset="0"/>
              </a:endParaRPr>
            </a:p>
          </p:txBody>
        </p:sp>
        <p:sp>
          <p:nvSpPr>
            <p:cNvPr id="51" name="Rectangle 50"/>
            <p:cNvSpPr/>
            <p:nvPr/>
          </p:nvSpPr>
          <p:spPr>
            <a:xfrm>
              <a:off x="4160986" y="946510"/>
              <a:ext cx="734752" cy="369461"/>
            </a:xfrm>
            <a:prstGeom prst="rect">
              <a:avLst/>
            </a:prstGeom>
          </p:spPr>
          <p:txBody>
            <a:bodyPr wrap="none">
              <a:spAutoFit/>
            </a:bodyPr>
            <a:lstStyle/>
            <a:p>
              <a:pPr defTabSz="914049">
                <a:defRPr/>
              </a:pPr>
              <a:r>
                <a:rPr lang="en-US" sz="1800" dirty="0">
                  <a:gradFill>
                    <a:gsLst>
                      <a:gs pos="1250">
                        <a:schemeClr val="tx1"/>
                      </a:gs>
                      <a:gs pos="100000">
                        <a:schemeClr val="tx1"/>
                      </a:gs>
                    </a:gsLst>
                    <a:lin ang="5400000" scaled="0"/>
                  </a:gradFill>
                  <a:latin typeface="Segoe UI Light"/>
                </a:rPr>
                <a:t>App 1</a:t>
              </a:r>
            </a:p>
          </p:txBody>
        </p:sp>
      </p:grpSp>
      <p:sp>
        <p:nvSpPr>
          <p:cNvPr id="52" name="Hexagon 51"/>
          <p:cNvSpPr/>
          <p:nvPr/>
        </p:nvSpPr>
        <p:spPr bwMode="auto">
          <a:xfrm>
            <a:off x="9677835" y="1974527"/>
            <a:ext cx="272756" cy="244016"/>
          </a:xfrm>
          <a:prstGeom prst="hexagon">
            <a:avLst/>
          </a:prstGeom>
          <a:solidFill>
            <a:srgbClr val="FFC000"/>
          </a:solidFill>
          <a:ln w="9525" cap="flat" cmpd="sng" algn="ctr">
            <a:noFill/>
            <a:prstDash val="solid"/>
            <a:headEnd type="none" w="med" len="med"/>
            <a:tailEnd type="none" w="med" len="med"/>
          </a:ln>
          <a:effectLst/>
        </p:spPr>
        <p:txBody>
          <a:bodyPr lIns="91396" tIns="91396" rIns="34278" bIns="34278" rtlCol="0" anchor="b" anchorCtr="0"/>
          <a:lstStyle/>
          <a:p>
            <a:pPr algn="ctr" defTabSz="931870">
              <a:defRPr/>
            </a:pPr>
            <a:endParaRPr lang="en-US" sz="800" kern="0" dirty="0">
              <a:solidFill>
                <a:srgbClr val="505050"/>
              </a:solidFill>
              <a:latin typeface="Segoe UI Light"/>
              <a:ea typeface="Segoe UI" pitchFamily="34" charset="0"/>
              <a:cs typeface="Segoe UI" pitchFamily="34" charset="0"/>
            </a:endParaRPr>
          </a:p>
        </p:txBody>
      </p:sp>
      <p:sp>
        <p:nvSpPr>
          <p:cNvPr id="53" name="Hexagon 52"/>
          <p:cNvSpPr/>
          <p:nvPr/>
        </p:nvSpPr>
        <p:spPr bwMode="auto">
          <a:xfrm>
            <a:off x="9661199" y="1962711"/>
            <a:ext cx="272756" cy="244016"/>
          </a:xfrm>
          <a:prstGeom prst="hexagon">
            <a:avLst/>
          </a:prstGeom>
          <a:solidFill>
            <a:srgbClr val="FFC000"/>
          </a:solidFill>
          <a:ln w="9525" cap="flat" cmpd="sng" algn="ctr">
            <a:noFill/>
            <a:prstDash val="solid"/>
            <a:headEnd type="none" w="med" len="med"/>
            <a:tailEnd type="none" w="med" len="med"/>
          </a:ln>
          <a:effectLst/>
        </p:spPr>
        <p:txBody>
          <a:bodyPr lIns="91396" tIns="91396" rIns="34278" bIns="34278" rtlCol="0" anchor="b" anchorCtr="0"/>
          <a:lstStyle/>
          <a:p>
            <a:pPr algn="ctr" defTabSz="931870">
              <a:defRPr/>
            </a:pPr>
            <a:endParaRPr lang="en-US" sz="800" kern="0" dirty="0">
              <a:solidFill>
                <a:srgbClr val="505050"/>
              </a:solidFill>
              <a:latin typeface="Segoe UI Light"/>
              <a:ea typeface="Segoe UI" pitchFamily="34" charset="0"/>
              <a:cs typeface="Segoe UI" pitchFamily="34" charset="0"/>
            </a:endParaRPr>
          </a:p>
        </p:txBody>
      </p:sp>
      <p:sp>
        <p:nvSpPr>
          <p:cNvPr id="54" name="Hexagon 53"/>
          <p:cNvSpPr/>
          <p:nvPr/>
        </p:nvSpPr>
        <p:spPr bwMode="auto">
          <a:xfrm>
            <a:off x="10876784" y="1401859"/>
            <a:ext cx="272756" cy="244016"/>
          </a:xfrm>
          <a:prstGeom prst="hexagon">
            <a:avLst/>
          </a:prstGeom>
          <a:solidFill>
            <a:srgbClr val="002060"/>
          </a:solidFill>
          <a:ln w="9525" cap="flat" cmpd="sng" algn="ctr">
            <a:noFill/>
            <a:prstDash val="solid"/>
            <a:headEnd type="none" w="med" len="med"/>
            <a:tailEnd type="none" w="med" len="med"/>
          </a:ln>
          <a:effectLst/>
        </p:spPr>
        <p:txBody>
          <a:bodyPr lIns="91396" tIns="91396" rIns="34278" bIns="34278" rtlCol="0" anchor="b" anchorCtr="0"/>
          <a:lstStyle/>
          <a:p>
            <a:pPr algn="ctr" defTabSz="931870">
              <a:defRPr/>
            </a:pPr>
            <a:endParaRPr lang="en-US" sz="800" kern="0" dirty="0">
              <a:solidFill>
                <a:srgbClr val="505050"/>
              </a:solidFill>
              <a:latin typeface="Segoe UI Light"/>
              <a:ea typeface="Segoe UI" pitchFamily="34" charset="0"/>
              <a:cs typeface="Segoe UI" pitchFamily="34" charset="0"/>
            </a:endParaRPr>
          </a:p>
        </p:txBody>
      </p:sp>
      <p:sp>
        <p:nvSpPr>
          <p:cNvPr id="55" name="Hexagon 54"/>
          <p:cNvSpPr/>
          <p:nvPr/>
        </p:nvSpPr>
        <p:spPr bwMode="auto">
          <a:xfrm>
            <a:off x="10882537" y="1414691"/>
            <a:ext cx="272756" cy="244016"/>
          </a:xfrm>
          <a:prstGeom prst="hexagon">
            <a:avLst/>
          </a:prstGeom>
          <a:solidFill>
            <a:srgbClr val="002060"/>
          </a:solidFill>
          <a:ln w="9525" cap="flat" cmpd="sng" algn="ctr">
            <a:noFill/>
            <a:prstDash val="solid"/>
            <a:headEnd type="none" w="med" len="med"/>
            <a:tailEnd type="none" w="med" len="med"/>
          </a:ln>
          <a:effectLst/>
        </p:spPr>
        <p:txBody>
          <a:bodyPr lIns="91396" tIns="91396" rIns="34278" bIns="34278" rtlCol="0" anchor="b" anchorCtr="0"/>
          <a:lstStyle/>
          <a:p>
            <a:pPr algn="ctr" defTabSz="931870">
              <a:defRPr/>
            </a:pPr>
            <a:endParaRPr lang="en-US" sz="800" kern="0" dirty="0">
              <a:solidFill>
                <a:srgbClr val="505050"/>
              </a:solidFill>
              <a:latin typeface="Segoe UI Light"/>
              <a:ea typeface="Segoe UI" pitchFamily="34" charset="0"/>
              <a:cs typeface="Segoe UI" pitchFamily="34" charset="0"/>
            </a:endParaRPr>
          </a:p>
        </p:txBody>
      </p:sp>
      <p:sp>
        <p:nvSpPr>
          <p:cNvPr id="56" name="Hexagon 55"/>
          <p:cNvSpPr/>
          <p:nvPr/>
        </p:nvSpPr>
        <p:spPr bwMode="auto">
          <a:xfrm>
            <a:off x="10888638" y="1382812"/>
            <a:ext cx="272756" cy="244016"/>
          </a:xfrm>
          <a:prstGeom prst="hexagon">
            <a:avLst/>
          </a:prstGeom>
          <a:solidFill>
            <a:srgbClr val="002060"/>
          </a:solidFill>
          <a:ln w="9525" cap="flat" cmpd="sng" algn="ctr">
            <a:noFill/>
            <a:prstDash val="solid"/>
            <a:headEnd type="none" w="med" len="med"/>
            <a:tailEnd type="none" w="med" len="med"/>
          </a:ln>
          <a:effectLst/>
        </p:spPr>
        <p:txBody>
          <a:bodyPr lIns="91396" tIns="91396" rIns="34278" bIns="34278" rtlCol="0" anchor="b" anchorCtr="0"/>
          <a:lstStyle/>
          <a:p>
            <a:pPr algn="ctr" defTabSz="931870">
              <a:defRPr/>
            </a:pPr>
            <a:endParaRPr lang="en-US" sz="800" kern="0" dirty="0">
              <a:solidFill>
                <a:srgbClr val="505050"/>
              </a:solidFill>
              <a:latin typeface="Segoe UI Light"/>
              <a:ea typeface="Segoe UI" pitchFamily="34" charset="0"/>
              <a:cs typeface="Segoe UI" pitchFamily="34" charset="0"/>
            </a:endParaRPr>
          </a:p>
        </p:txBody>
      </p:sp>
      <p:sp>
        <p:nvSpPr>
          <p:cNvPr id="57" name="Hexagon 56"/>
          <p:cNvSpPr/>
          <p:nvPr/>
        </p:nvSpPr>
        <p:spPr bwMode="auto">
          <a:xfrm>
            <a:off x="10103854" y="1713748"/>
            <a:ext cx="272756" cy="244016"/>
          </a:xfrm>
          <a:prstGeom prst="hexagon">
            <a:avLst/>
          </a:prstGeom>
          <a:solidFill>
            <a:srgbClr val="92D050"/>
          </a:solidFill>
          <a:ln w="9525" cap="flat" cmpd="sng" algn="ctr">
            <a:noFill/>
            <a:prstDash val="solid"/>
            <a:headEnd type="none" w="med" len="med"/>
            <a:tailEnd type="none" w="med" len="med"/>
          </a:ln>
          <a:effectLst/>
        </p:spPr>
        <p:txBody>
          <a:bodyPr lIns="91396" tIns="91396" rIns="34278" bIns="34278" rtlCol="0" anchor="b" anchorCtr="0"/>
          <a:lstStyle/>
          <a:p>
            <a:pPr algn="ctr" defTabSz="931870">
              <a:defRPr/>
            </a:pPr>
            <a:endParaRPr lang="en-US" sz="800" kern="0" dirty="0">
              <a:solidFill>
                <a:srgbClr val="505050"/>
              </a:solidFill>
              <a:latin typeface="Segoe UI Light"/>
              <a:ea typeface="Segoe UI" pitchFamily="34" charset="0"/>
              <a:cs typeface="Segoe UI" pitchFamily="34" charset="0"/>
            </a:endParaRPr>
          </a:p>
        </p:txBody>
      </p:sp>
      <p:sp>
        <p:nvSpPr>
          <p:cNvPr id="58" name="Hexagon 57"/>
          <p:cNvSpPr/>
          <p:nvPr/>
        </p:nvSpPr>
        <p:spPr bwMode="auto">
          <a:xfrm>
            <a:off x="10138475" y="1710965"/>
            <a:ext cx="272756" cy="244016"/>
          </a:xfrm>
          <a:prstGeom prst="hexagon">
            <a:avLst/>
          </a:prstGeom>
          <a:solidFill>
            <a:srgbClr val="92D050"/>
          </a:solidFill>
          <a:ln w="9525" cap="flat" cmpd="sng" algn="ctr">
            <a:noFill/>
            <a:prstDash val="solid"/>
            <a:headEnd type="none" w="med" len="med"/>
            <a:tailEnd type="none" w="med" len="med"/>
          </a:ln>
          <a:effectLst/>
        </p:spPr>
        <p:txBody>
          <a:bodyPr lIns="91396" tIns="91396" rIns="34278" bIns="34278" rtlCol="0" anchor="b" anchorCtr="0"/>
          <a:lstStyle/>
          <a:p>
            <a:pPr algn="ctr" defTabSz="931870">
              <a:defRPr/>
            </a:pPr>
            <a:endParaRPr lang="en-US" sz="800" kern="0" dirty="0">
              <a:solidFill>
                <a:srgbClr val="505050"/>
              </a:solidFill>
              <a:latin typeface="Segoe UI Light"/>
              <a:ea typeface="Segoe UI" pitchFamily="34" charset="0"/>
              <a:cs typeface="Segoe UI" pitchFamily="34" charset="0"/>
            </a:endParaRPr>
          </a:p>
        </p:txBody>
      </p:sp>
      <p:grpSp>
        <p:nvGrpSpPr>
          <p:cNvPr id="2" name="Group 1"/>
          <p:cNvGrpSpPr/>
          <p:nvPr/>
        </p:nvGrpSpPr>
        <p:grpSpPr>
          <a:xfrm>
            <a:off x="9460780" y="1289051"/>
            <a:ext cx="1023204" cy="1019084"/>
            <a:chOff x="9877783" y="1319770"/>
            <a:chExt cx="1043789" cy="1039586"/>
          </a:xfrm>
        </p:grpSpPr>
        <p:sp>
          <p:nvSpPr>
            <p:cNvPr id="32" name="Hexagon 31"/>
            <p:cNvSpPr/>
            <p:nvPr/>
          </p:nvSpPr>
          <p:spPr bwMode="auto">
            <a:xfrm>
              <a:off x="10083809" y="1398717"/>
              <a:ext cx="373863" cy="315996"/>
            </a:xfrm>
            <a:prstGeom prst="hexagon">
              <a:avLst/>
            </a:prstGeom>
            <a:solidFill>
              <a:srgbClr val="FF0000"/>
            </a:solidFill>
            <a:ln w="9525" cap="flat" cmpd="sng" algn="ctr">
              <a:noFill/>
              <a:prstDash val="solid"/>
              <a:headEnd type="none" w="med" len="med"/>
              <a:tailEnd type="none" w="med" len="med"/>
            </a:ln>
            <a:effectLst/>
          </p:spPr>
          <p:txBody>
            <a:bodyPr lIns="91396" tIns="91396" rIns="34278" bIns="34278" rtlCol="0" anchor="b" anchorCtr="0"/>
            <a:lstStyle/>
            <a:p>
              <a:pPr algn="ctr" defTabSz="931870">
                <a:defRPr/>
              </a:pPr>
              <a:endParaRPr lang="en-US" sz="800" kern="0" dirty="0">
                <a:solidFill>
                  <a:srgbClr val="505050"/>
                </a:solidFill>
                <a:latin typeface="Segoe UI Light"/>
                <a:ea typeface="Segoe UI" pitchFamily="34" charset="0"/>
                <a:cs typeface="Segoe UI" pitchFamily="34" charset="0"/>
              </a:endParaRPr>
            </a:p>
          </p:txBody>
        </p:sp>
        <p:sp>
          <p:nvSpPr>
            <p:cNvPr id="35" name="Rounded Rectangle 34"/>
            <p:cNvSpPr/>
            <p:nvPr/>
          </p:nvSpPr>
          <p:spPr bwMode="auto">
            <a:xfrm>
              <a:off x="9877783" y="1319770"/>
              <a:ext cx="1043789" cy="1039586"/>
            </a:xfrm>
            <a:prstGeom prst="roundRect">
              <a:avLst/>
            </a:prstGeom>
            <a:noFill/>
            <a:ln w="10795" cap="flat" cmpd="sng" algn="ctr">
              <a:solidFill>
                <a:schemeClr val="tx1"/>
              </a:solidFill>
              <a:prstDash val="lgDash"/>
              <a:headEnd type="none" w="med" len="med"/>
              <a:tailEnd type="none" w="med" len="med"/>
            </a:ln>
            <a:effectLst/>
          </p:spPr>
          <p:txBody>
            <a:bodyPr lIns="91396" tIns="91396" rIns="34278" bIns="34278" rtlCol="0" anchor="b" anchorCtr="0"/>
            <a:lstStyle/>
            <a:p>
              <a:pPr algn="ctr" defTabSz="931870">
                <a:defRPr/>
              </a:pPr>
              <a:endParaRPr lang="en-US" sz="800" kern="0" dirty="0">
                <a:solidFill>
                  <a:srgbClr val="505050"/>
                </a:solidFill>
                <a:latin typeface="Segoe UI Light"/>
                <a:ea typeface="Segoe UI" pitchFamily="34" charset="0"/>
                <a:cs typeface="Segoe UI" pitchFamily="34" charset="0"/>
              </a:endParaRPr>
            </a:p>
          </p:txBody>
        </p:sp>
        <p:sp>
          <p:nvSpPr>
            <p:cNvPr id="33" name="Hexagon 32"/>
            <p:cNvSpPr/>
            <p:nvPr/>
          </p:nvSpPr>
          <p:spPr bwMode="auto">
            <a:xfrm>
              <a:off x="10083809" y="1974130"/>
              <a:ext cx="373863" cy="315996"/>
            </a:xfrm>
            <a:prstGeom prst="hexagon">
              <a:avLst/>
            </a:prstGeom>
            <a:solidFill>
              <a:srgbClr val="FFC000"/>
            </a:solidFill>
            <a:ln w="9525" cap="flat" cmpd="sng" algn="ctr">
              <a:noFill/>
              <a:prstDash val="solid"/>
              <a:headEnd type="none" w="med" len="med"/>
              <a:tailEnd type="none" w="med" len="med"/>
            </a:ln>
            <a:effectLst/>
          </p:spPr>
          <p:txBody>
            <a:bodyPr lIns="91396" tIns="91396" rIns="34278" bIns="34278" rtlCol="0" anchor="b" anchorCtr="0"/>
            <a:lstStyle/>
            <a:p>
              <a:pPr algn="ctr" defTabSz="931870">
                <a:defRPr/>
              </a:pPr>
              <a:endParaRPr lang="en-US" sz="800" kern="0" dirty="0">
                <a:solidFill>
                  <a:srgbClr val="505050"/>
                </a:solidFill>
                <a:latin typeface="Segoe UI Light"/>
                <a:ea typeface="Segoe UI" pitchFamily="34" charset="0"/>
                <a:cs typeface="Segoe UI" pitchFamily="34" charset="0"/>
              </a:endParaRPr>
            </a:p>
          </p:txBody>
        </p:sp>
        <p:sp>
          <p:nvSpPr>
            <p:cNvPr id="34" name="Hexagon 33"/>
            <p:cNvSpPr/>
            <p:nvPr/>
          </p:nvSpPr>
          <p:spPr bwMode="auto">
            <a:xfrm>
              <a:off x="10509476" y="1693329"/>
              <a:ext cx="373863" cy="315996"/>
            </a:xfrm>
            <a:prstGeom prst="hexagon">
              <a:avLst/>
            </a:prstGeom>
            <a:solidFill>
              <a:srgbClr val="92D050"/>
            </a:solidFill>
            <a:ln w="9525" cap="flat" cmpd="sng" algn="ctr">
              <a:noFill/>
              <a:prstDash val="solid"/>
              <a:headEnd type="none" w="med" len="med"/>
              <a:tailEnd type="none" w="med" len="med"/>
            </a:ln>
            <a:effectLst/>
          </p:spPr>
          <p:txBody>
            <a:bodyPr lIns="91396" tIns="91396" rIns="34278" bIns="34278" rtlCol="0" anchor="b" anchorCtr="0"/>
            <a:lstStyle/>
            <a:p>
              <a:pPr algn="ctr" defTabSz="931870">
                <a:defRPr/>
              </a:pPr>
              <a:endParaRPr lang="en-US" sz="800" kern="0" dirty="0">
                <a:solidFill>
                  <a:srgbClr val="505050"/>
                </a:solidFill>
                <a:latin typeface="Segoe UI Light"/>
                <a:ea typeface="Segoe UI" pitchFamily="34" charset="0"/>
                <a:cs typeface="Segoe UI" pitchFamily="34" charset="0"/>
              </a:endParaRPr>
            </a:p>
          </p:txBody>
        </p:sp>
      </p:grpSp>
      <p:grpSp>
        <p:nvGrpSpPr>
          <p:cNvPr id="3" name="Group 2"/>
          <p:cNvGrpSpPr/>
          <p:nvPr/>
        </p:nvGrpSpPr>
        <p:grpSpPr>
          <a:xfrm>
            <a:off x="10687176" y="1294452"/>
            <a:ext cx="1023204" cy="1019084"/>
            <a:chOff x="11137270" y="1319771"/>
            <a:chExt cx="1043789" cy="1039586"/>
          </a:xfrm>
        </p:grpSpPr>
        <p:sp>
          <p:nvSpPr>
            <p:cNvPr id="26" name="Rounded Rectangle 25"/>
            <p:cNvSpPr/>
            <p:nvPr/>
          </p:nvSpPr>
          <p:spPr bwMode="auto">
            <a:xfrm>
              <a:off x="11137270" y="1319771"/>
              <a:ext cx="1043789" cy="1039586"/>
            </a:xfrm>
            <a:prstGeom prst="roundRect">
              <a:avLst/>
            </a:prstGeom>
            <a:noFill/>
            <a:ln w="10795" cap="flat" cmpd="sng" algn="ctr">
              <a:solidFill>
                <a:schemeClr val="tx1"/>
              </a:solidFill>
              <a:prstDash val="lgDash"/>
              <a:headEnd type="none" w="med" len="med"/>
              <a:tailEnd type="none" w="med" len="med"/>
            </a:ln>
            <a:effectLst/>
          </p:spPr>
          <p:txBody>
            <a:bodyPr lIns="91396" tIns="91396" rIns="34278" bIns="34278" rtlCol="0" anchor="b" anchorCtr="0"/>
            <a:lstStyle/>
            <a:p>
              <a:pPr algn="ctr" defTabSz="931870">
                <a:defRPr/>
              </a:pPr>
              <a:endParaRPr lang="en-US" sz="800" kern="0" dirty="0">
                <a:solidFill>
                  <a:srgbClr val="505050"/>
                </a:solidFill>
                <a:latin typeface="Segoe UI Light"/>
                <a:ea typeface="Segoe UI" pitchFamily="34" charset="0"/>
                <a:cs typeface="Segoe UI" pitchFamily="34" charset="0"/>
              </a:endParaRPr>
            </a:p>
          </p:txBody>
        </p:sp>
        <p:sp>
          <p:nvSpPr>
            <p:cNvPr id="23" name="Hexagon 22"/>
            <p:cNvSpPr/>
            <p:nvPr/>
          </p:nvSpPr>
          <p:spPr bwMode="auto">
            <a:xfrm>
              <a:off x="11306023" y="1390866"/>
              <a:ext cx="373863" cy="315996"/>
            </a:xfrm>
            <a:prstGeom prst="hexagon">
              <a:avLst/>
            </a:prstGeom>
            <a:solidFill>
              <a:srgbClr val="002060"/>
            </a:solidFill>
            <a:ln w="9525" cap="flat" cmpd="sng" algn="ctr">
              <a:noFill/>
              <a:prstDash val="solid"/>
              <a:headEnd type="none" w="med" len="med"/>
              <a:tailEnd type="none" w="med" len="med"/>
            </a:ln>
            <a:effectLst/>
          </p:spPr>
          <p:txBody>
            <a:bodyPr lIns="91396" tIns="91396" rIns="34278" bIns="34278" rtlCol="0" anchor="b" anchorCtr="0"/>
            <a:lstStyle/>
            <a:p>
              <a:pPr algn="ctr" defTabSz="931870">
                <a:defRPr/>
              </a:pPr>
              <a:endParaRPr lang="en-US" sz="800" kern="0" dirty="0">
                <a:solidFill>
                  <a:srgbClr val="505050"/>
                </a:solidFill>
                <a:latin typeface="Segoe UI Light"/>
                <a:ea typeface="Segoe UI" pitchFamily="34" charset="0"/>
                <a:cs typeface="Segoe UI" pitchFamily="34" charset="0"/>
              </a:endParaRPr>
            </a:p>
          </p:txBody>
        </p:sp>
        <p:sp>
          <p:nvSpPr>
            <p:cNvPr id="25" name="Hexagon 24"/>
            <p:cNvSpPr/>
            <p:nvPr/>
          </p:nvSpPr>
          <p:spPr bwMode="auto">
            <a:xfrm>
              <a:off x="11731690" y="1685479"/>
              <a:ext cx="373863" cy="315996"/>
            </a:xfrm>
            <a:prstGeom prst="hexagon">
              <a:avLst/>
            </a:prstGeom>
            <a:solidFill>
              <a:srgbClr val="7030A0"/>
            </a:solidFill>
            <a:ln w="9525" cap="flat" cmpd="sng" algn="ctr">
              <a:noFill/>
              <a:prstDash val="solid"/>
              <a:headEnd type="none" w="med" len="med"/>
              <a:tailEnd type="none" w="med" len="med"/>
            </a:ln>
            <a:effectLst/>
          </p:spPr>
          <p:txBody>
            <a:bodyPr lIns="91396" tIns="91396" rIns="34278" bIns="34278" rtlCol="0" anchor="b" anchorCtr="0"/>
            <a:lstStyle/>
            <a:p>
              <a:pPr algn="ctr" defTabSz="931870">
                <a:defRPr/>
              </a:pPr>
              <a:endParaRPr lang="en-US" sz="800" kern="0" dirty="0">
                <a:solidFill>
                  <a:srgbClr val="505050"/>
                </a:solidFill>
                <a:latin typeface="Segoe UI Light"/>
                <a:ea typeface="Segoe UI" pitchFamily="34" charset="0"/>
                <a:cs typeface="Segoe UI" pitchFamily="34" charset="0"/>
              </a:endParaRPr>
            </a:p>
          </p:txBody>
        </p:sp>
        <p:sp>
          <p:nvSpPr>
            <p:cNvPr id="24" name="Hexagon 23"/>
            <p:cNvSpPr/>
            <p:nvPr/>
          </p:nvSpPr>
          <p:spPr bwMode="auto">
            <a:xfrm>
              <a:off x="11306023" y="1966280"/>
              <a:ext cx="373863" cy="315996"/>
            </a:xfrm>
            <a:prstGeom prst="hexagon">
              <a:avLst/>
            </a:prstGeom>
            <a:solidFill>
              <a:srgbClr val="FF8C00">
                <a:lumMod val="75000"/>
              </a:srgbClr>
            </a:solidFill>
            <a:ln w="9525" cap="flat" cmpd="sng" algn="ctr">
              <a:noFill/>
              <a:prstDash val="solid"/>
              <a:headEnd type="none" w="med" len="med"/>
              <a:tailEnd type="none" w="med" len="med"/>
            </a:ln>
            <a:effectLst/>
          </p:spPr>
          <p:txBody>
            <a:bodyPr lIns="91396" tIns="91396" rIns="34278" bIns="34278" rtlCol="0" anchor="b" anchorCtr="0"/>
            <a:lstStyle/>
            <a:p>
              <a:pPr algn="ctr" defTabSz="931870">
                <a:defRPr/>
              </a:pPr>
              <a:endParaRPr lang="en-US" sz="800" kern="0" dirty="0">
                <a:solidFill>
                  <a:srgbClr val="505050"/>
                </a:solidFill>
                <a:latin typeface="Segoe UI Light"/>
                <a:ea typeface="Segoe UI" pitchFamily="34" charset="0"/>
                <a:cs typeface="Segoe UI" pitchFamily="34" charset="0"/>
              </a:endParaRPr>
            </a:p>
          </p:txBody>
        </p:sp>
      </p:grpSp>
      <p:grpSp>
        <p:nvGrpSpPr>
          <p:cNvPr id="66" name="Group 65"/>
          <p:cNvGrpSpPr/>
          <p:nvPr/>
        </p:nvGrpSpPr>
        <p:grpSpPr>
          <a:xfrm>
            <a:off x="8194731" y="4245587"/>
            <a:ext cx="1261534" cy="817298"/>
            <a:chOff x="8625119" y="4346288"/>
            <a:chExt cx="1286914" cy="833741"/>
          </a:xfrm>
        </p:grpSpPr>
        <p:sp>
          <p:nvSpPr>
            <p:cNvPr id="68" name="Rounded Rectangular Callout 67"/>
            <p:cNvSpPr/>
            <p:nvPr/>
          </p:nvSpPr>
          <p:spPr bwMode="auto">
            <a:xfrm>
              <a:off x="8625119" y="4346288"/>
              <a:ext cx="1252776" cy="827373"/>
            </a:xfrm>
            <a:prstGeom prst="wedgeRoundRectCallout">
              <a:avLst>
                <a:gd name="adj1" fmla="val -36739"/>
                <a:gd name="adj2" fmla="val 73751"/>
                <a:gd name="adj3" fmla="val 16667"/>
              </a:avLst>
            </a:prstGeom>
            <a:solidFill>
              <a:srgbClr val="00B05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74" tIns="143419" rIns="179274" bIns="143419" numCol="1" spcCol="0" rtlCol="0" fromWordArt="0" anchor="t" anchorCtr="0" forceAA="0" compatLnSpc="1">
              <a:prstTxWarp prst="textNoShape">
                <a:avLst/>
              </a:prstTxWarp>
              <a:noAutofit/>
            </a:bodyPr>
            <a:lstStyle/>
            <a:p>
              <a:pPr algn="ctr" defTabSz="914103" fontAlgn="base">
                <a:lnSpc>
                  <a:spcPct val="90000"/>
                </a:lnSpc>
                <a:spcBef>
                  <a:spcPct val="0"/>
                </a:spcBef>
                <a:spcAft>
                  <a:spcPct val="0"/>
                </a:spcAft>
                <a:defRPr/>
              </a:pPr>
              <a:endParaRPr lang="en-US" sz="1177" b="1" dirty="0" err="1">
                <a:gradFill>
                  <a:gsLst>
                    <a:gs pos="0">
                      <a:srgbClr val="FFFFFF"/>
                    </a:gs>
                    <a:gs pos="100000">
                      <a:srgbClr val="FFFFFF"/>
                    </a:gs>
                  </a:gsLst>
                  <a:lin ang="5400000" scaled="0"/>
                </a:gradFill>
                <a:latin typeface="Segoe UI"/>
                <a:ea typeface="Segoe UI" pitchFamily="34" charset="0"/>
                <a:cs typeface="Segoe UI" pitchFamily="34" charset="0"/>
              </a:endParaRPr>
            </a:p>
          </p:txBody>
        </p:sp>
        <p:sp>
          <p:nvSpPr>
            <p:cNvPr id="71" name="Rectangle 70"/>
            <p:cNvSpPr/>
            <p:nvPr/>
          </p:nvSpPr>
          <p:spPr>
            <a:xfrm>
              <a:off x="8625119" y="4420487"/>
              <a:ext cx="1286914" cy="759542"/>
            </a:xfrm>
            <a:prstGeom prst="rect">
              <a:avLst/>
            </a:prstGeom>
          </p:spPr>
          <p:txBody>
            <a:bodyPr wrap="square">
              <a:spAutoFit/>
            </a:bodyPr>
            <a:lstStyle/>
            <a:p>
              <a:pPr algn="ctr" defTabSz="914103" fontAlgn="base">
                <a:lnSpc>
                  <a:spcPct val="90000"/>
                </a:lnSpc>
                <a:spcBef>
                  <a:spcPct val="0"/>
                </a:spcBef>
                <a:spcAft>
                  <a:spcPct val="0"/>
                </a:spcAft>
                <a:defRPr/>
              </a:pPr>
              <a:r>
                <a:rPr lang="en-US" sz="1177" b="1" dirty="0">
                  <a:gradFill>
                    <a:gsLst>
                      <a:gs pos="0">
                        <a:srgbClr val="FFFFFF"/>
                      </a:gs>
                      <a:gs pos="100000">
                        <a:srgbClr val="FFFFFF"/>
                      </a:gs>
                    </a:gsLst>
                    <a:lin ang="5400000" scaled="0"/>
                  </a:gradFill>
                  <a:latin typeface="Segoe UI"/>
                  <a:ea typeface="Segoe UI" pitchFamily="34" charset="0"/>
                  <a:cs typeface="Segoe UI" pitchFamily="34" charset="0"/>
                </a:rPr>
                <a:t>Fine-grained density of services</a:t>
              </a:r>
            </a:p>
            <a:p>
              <a:pPr algn="ctr" defTabSz="914103" fontAlgn="base">
                <a:lnSpc>
                  <a:spcPct val="90000"/>
                </a:lnSpc>
                <a:spcBef>
                  <a:spcPct val="0"/>
                </a:spcBef>
                <a:spcAft>
                  <a:spcPct val="0"/>
                </a:spcAft>
                <a:defRPr/>
              </a:pPr>
              <a:endParaRPr lang="en-US" sz="1177" b="1" dirty="0" err="1">
                <a:gradFill>
                  <a:gsLst>
                    <a:gs pos="0">
                      <a:srgbClr val="FFFFFF"/>
                    </a:gs>
                    <a:gs pos="100000">
                      <a:srgbClr val="FFFFFF"/>
                    </a:gs>
                  </a:gsLst>
                  <a:lin ang="5400000" scaled="0"/>
                </a:gradFill>
                <a:latin typeface="Segoe UI"/>
                <a:ea typeface="Segoe UI" pitchFamily="34" charset="0"/>
                <a:cs typeface="Segoe UI" pitchFamily="34" charset="0"/>
              </a:endParaRPr>
            </a:p>
          </p:txBody>
        </p:sp>
      </p:grpSp>
      <p:grpSp>
        <p:nvGrpSpPr>
          <p:cNvPr id="72" name="Group 71"/>
          <p:cNvGrpSpPr/>
          <p:nvPr/>
        </p:nvGrpSpPr>
        <p:grpSpPr>
          <a:xfrm>
            <a:off x="4169399" y="3754119"/>
            <a:ext cx="1314217" cy="815465"/>
            <a:chOff x="4217417" y="4008951"/>
            <a:chExt cx="1340657" cy="831871"/>
          </a:xfrm>
        </p:grpSpPr>
        <p:sp>
          <p:nvSpPr>
            <p:cNvPr id="73" name="Rounded Rectangular Callout 72"/>
            <p:cNvSpPr/>
            <p:nvPr/>
          </p:nvSpPr>
          <p:spPr bwMode="auto">
            <a:xfrm>
              <a:off x="4217417" y="4008951"/>
              <a:ext cx="1310464" cy="754999"/>
            </a:xfrm>
            <a:prstGeom prst="wedgeRoundRectCallout">
              <a:avLst>
                <a:gd name="adj1" fmla="val -67622"/>
                <a:gd name="adj2" fmla="val 75223"/>
                <a:gd name="adj3" fmla="val 16667"/>
              </a:avLst>
            </a:prstGeom>
            <a:solidFill>
              <a:srgbClr val="FF000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74" tIns="143419" rIns="179274" bIns="143419" numCol="1" spcCol="0" rtlCol="0" fromWordArt="0" anchor="t" anchorCtr="0" forceAA="0" compatLnSpc="1">
              <a:prstTxWarp prst="textNoShape">
                <a:avLst/>
              </a:prstTxWarp>
              <a:noAutofit/>
            </a:bodyPr>
            <a:lstStyle/>
            <a:p>
              <a:pPr algn="ctr" defTabSz="914103" fontAlgn="base">
                <a:lnSpc>
                  <a:spcPct val="90000"/>
                </a:lnSpc>
                <a:spcBef>
                  <a:spcPct val="0"/>
                </a:spcBef>
                <a:spcAft>
                  <a:spcPct val="0"/>
                </a:spcAft>
                <a:defRPr/>
              </a:pPr>
              <a:endParaRPr lang="en-US" sz="1177" b="1" dirty="0" err="1">
                <a:gradFill>
                  <a:gsLst>
                    <a:gs pos="0">
                      <a:srgbClr val="FFFFFF"/>
                    </a:gs>
                    <a:gs pos="100000">
                      <a:srgbClr val="FFFFFF"/>
                    </a:gs>
                  </a:gsLst>
                  <a:lin ang="5400000" scaled="0"/>
                </a:gradFill>
                <a:latin typeface="Segoe UI"/>
                <a:ea typeface="Segoe UI" pitchFamily="34" charset="0"/>
                <a:cs typeface="Segoe UI" pitchFamily="34" charset="0"/>
              </a:endParaRPr>
            </a:p>
          </p:txBody>
        </p:sp>
        <p:sp>
          <p:nvSpPr>
            <p:cNvPr id="74" name="Rectangle 73"/>
            <p:cNvSpPr/>
            <p:nvPr/>
          </p:nvSpPr>
          <p:spPr>
            <a:xfrm>
              <a:off x="4226478" y="4081279"/>
              <a:ext cx="1331596" cy="759543"/>
            </a:xfrm>
            <a:prstGeom prst="rect">
              <a:avLst/>
            </a:prstGeom>
          </p:spPr>
          <p:txBody>
            <a:bodyPr wrap="square">
              <a:spAutoFit/>
            </a:bodyPr>
            <a:lstStyle/>
            <a:p>
              <a:pPr algn="ctr" defTabSz="914103" fontAlgn="base">
                <a:lnSpc>
                  <a:spcPct val="90000"/>
                </a:lnSpc>
                <a:spcBef>
                  <a:spcPct val="0"/>
                </a:spcBef>
                <a:spcAft>
                  <a:spcPct val="0"/>
                </a:spcAft>
                <a:defRPr/>
              </a:pPr>
              <a:r>
                <a:rPr lang="en-US" sz="1177" b="1" dirty="0">
                  <a:gradFill>
                    <a:gsLst>
                      <a:gs pos="0">
                        <a:srgbClr val="FFFFFF"/>
                      </a:gs>
                      <a:gs pos="100000">
                        <a:srgbClr val="FFFFFF"/>
                      </a:gs>
                    </a:gsLst>
                    <a:lin ang="5400000" scaled="0"/>
                  </a:gradFill>
                  <a:latin typeface="Segoe UI"/>
                  <a:ea typeface="Segoe UI" pitchFamily="34" charset="0"/>
                  <a:cs typeface="Segoe UI" pitchFamily="34" charset="0"/>
                </a:rPr>
                <a:t>Coarse-grained density of apps/services</a:t>
              </a:r>
            </a:p>
            <a:p>
              <a:pPr algn="ctr" defTabSz="914103" fontAlgn="base">
                <a:lnSpc>
                  <a:spcPct val="90000"/>
                </a:lnSpc>
                <a:spcBef>
                  <a:spcPct val="0"/>
                </a:spcBef>
                <a:spcAft>
                  <a:spcPct val="0"/>
                </a:spcAft>
                <a:defRPr/>
              </a:pPr>
              <a:endParaRPr lang="en-US" sz="1177" b="1" dirty="0" err="1">
                <a:gradFill>
                  <a:gsLst>
                    <a:gs pos="0">
                      <a:srgbClr val="FFFFFF"/>
                    </a:gs>
                    <a:gs pos="100000">
                      <a:srgbClr val="FFFFFF"/>
                    </a:gs>
                  </a:gsLst>
                  <a:lin ang="5400000" scaled="0"/>
                </a:gradFill>
                <a:latin typeface="Segoe UI"/>
                <a:ea typeface="Segoe UI" pitchFamily="34" charset="0"/>
                <a:cs typeface="Segoe UI" pitchFamily="34" charset="0"/>
              </a:endParaRPr>
            </a:p>
          </p:txBody>
        </p:sp>
      </p:grpSp>
      <p:grpSp>
        <p:nvGrpSpPr>
          <p:cNvPr id="75" name="Group 74"/>
          <p:cNvGrpSpPr/>
          <p:nvPr/>
        </p:nvGrpSpPr>
        <p:grpSpPr>
          <a:xfrm>
            <a:off x="4154785" y="5297037"/>
            <a:ext cx="1305335" cy="788948"/>
            <a:chOff x="4237967" y="5402884"/>
            <a:chExt cx="1331596" cy="804821"/>
          </a:xfrm>
        </p:grpSpPr>
        <p:sp>
          <p:nvSpPr>
            <p:cNvPr id="76" name="Rounded Rectangular Callout 75"/>
            <p:cNvSpPr/>
            <p:nvPr/>
          </p:nvSpPr>
          <p:spPr bwMode="auto">
            <a:xfrm>
              <a:off x="4248533" y="5402884"/>
              <a:ext cx="1310464" cy="754999"/>
            </a:xfrm>
            <a:prstGeom prst="wedgeRoundRectCallout">
              <a:avLst>
                <a:gd name="adj1" fmla="val -147474"/>
                <a:gd name="adj2" fmla="val -73982"/>
                <a:gd name="adj3" fmla="val 16667"/>
              </a:avLst>
            </a:prstGeom>
            <a:solidFill>
              <a:srgbClr val="FF000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74" tIns="143419" rIns="179274" bIns="143419" numCol="1" spcCol="0" rtlCol="0" fromWordArt="0" anchor="t" anchorCtr="0" forceAA="0" compatLnSpc="1">
              <a:prstTxWarp prst="textNoShape">
                <a:avLst/>
              </a:prstTxWarp>
              <a:noAutofit/>
            </a:bodyPr>
            <a:lstStyle/>
            <a:p>
              <a:pPr algn="ctr" defTabSz="914103" fontAlgn="base">
                <a:lnSpc>
                  <a:spcPct val="90000"/>
                </a:lnSpc>
                <a:spcBef>
                  <a:spcPct val="0"/>
                </a:spcBef>
                <a:spcAft>
                  <a:spcPct val="0"/>
                </a:spcAft>
                <a:defRPr/>
              </a:pPr>
              <a:endParaRPr lang="en-US" sz="1177" b="1" dirty="0" err="1">
                <a:gradFill>
                  <a:gsLst>
                    <a:gs pos="0">
                      <a:srgbClr val="FFFFFF"/>
                    </a:gs>
                    <a:gs pos="100000">
                      <a:srgbClr val="FFFFFF"/>
                    </a:gs>
                  </a:gsLst>
                  <a:lin ang="5400000" scaled="0"/>
                </a:gradFill>
                <a:latin typeface="Segoe UI"/>
                <a:ea typeface="Segoe UI" pitchFamily="34" charset="0"/>
                <a:cs typeface="Segoe UI" pitchFamily="34" charset="0"/>
              </a:endParaRPr>
            </a:p>
          </p:txBody>
        </p:sp>
        <p:sp>
          <p:nvSpPr>
            <p:cNvPr id="77" name="Rectangle 76"/>
            <p:cNvSpPr/>
            <p:nvPr/>
          </p:nvSpPr>
          <p:spPr>
            <a:xfrm>
              <a:off x="4237967" y="5448162"/>
              <a:ext cx="1331596" cy="759543"/>
            </a:xfrm>
            <a:prstGeom prst="rect">
              <a:avLst/>
            </a:prstGeom>
          </p:spPr>
          <p:txBody>
            <a:bodyPr wrap="square">
              <a:spAutoFit/>
            </a:bodyPr>
            <a:lstStyle/>
            <a:p>
              <a:pPr algn="ctr" defTabSz="914103" fontAlgn="base">
                <a:lnSpc>
                  <a:spcPct val="90000"/>
                </a:lnSpc>
                <a:spcBef>
                  <a:spcPct val="0"/>
                </a:spcBef>
                <a:spcAft>
                  <a:spcPct val="0"/>
                </a:spcAft>
                <a:defRPr/>
              </a:pPr>
              <a:r>
                <a:rPr lang="en-US" sz="1177" b="1" dirty="0">
                  <a:gradFill>
                    <a:gsLst>
                      <a:gs pos="0">
                        <a:srgbClr val="FFFFFF"/>
                      </a:gs>
                      <a:gs pos="100000">
                        <a:srgbClr val="FFFFFF"/>
                      </a:gs>
                    </a:gsLst>
                    <a:lin ang="5400000" scaled="0"/>
                  </a:gradFill>
                  <a:latin typeface="Segoe UI"/>
                  <a:ea typeface="Segoe UI" pitchFamily="34" charset="0"/>
                  <a:cs typeface="Segoe UI" pitchFamily="34" charset="0"/>
                </a:rPr>
                <a:t>Need to deploy the full application</a:t>
              </a:r>
            </a:p>
            <a:p>
              <a:pPr algn="ctr" defTabSz="914103" fontAlgn="base">
                <a:lnSpc>
                  <a:spcPct val="90000"/>
                </a:lnSpc>
                <a:spcBef>
                  <a:spcPct val="0"/>
                </a:spcBef>
                <a:spcAft>
                  <a:spcPct val="0"/>
                </a:spcAft>
                <a:defRPr/>
              </a:pPr>
              <a:endParaRPr lang="en-US" sz="1177" b="1" dirty="0" err="1">
                <a:gradFill>
                  <a:gsLst>
                    <a:gs pos="0">
                      <a:srgbClr val="FFFFFF"/>
                    </a:gs>
                    <a:gs pos="100000">
                      <a:srgbClr val="FFFFFF"/>
                    </a:gs>
                  </a:gsLst>
                  <a:lin ang="5400000" scaled="0"/>
                </a:gradFill>
                <a:latin typeface="Segoe UI"/>
                <a:ea typeface="Segoe UI" pitchFamily="34" charset="0"/>
                <a:cs typeface="Segoe UI" pitchFamily="34" charset="0"/>
              </a:endParaRPr>
            </a:p>
          </p:txBody>
        </p:sp>
      </p:grpSp>
      <p:grpSp>
        <p:nvGrpSpPr>
          <p:cNvPr id="78" name="Group 77"/>
          <p:cNvGrpSpPr/>
          <p:nvPr/>
        </p:nvGrpSpPr>
        <p:grpSpPr>
          <a:xfrm>
            <a:off x="10171825" y="2992934"/>
            <a:ext cx="1305335" cy="788948"/>
            <a:chOff x="10622216" y="3052425"/>
            <a:chExt cx="1331596" cy="804821"/>
          </a:xfrm>
        </p:grpSpPr>
        <p:sp>
          <p:nvSpPr>
            <p:cNvPr id="79" name="Rounded Rectangular Callout 78"/>
            <p:cNvSpPr/>
            <p:nvPr/>
          </p:nvSpPr>
          <p:spPr bwMode="auto">
            <a:xfrm>
              <a:off x="10632782" y="3052425"/>
              <a:ext cx="1310464" cy="754999"/>
            </a:xfrm>
            <a:prstGeom prst="wedgeRoundRectCallout">
              <a:avLst>
                <a:gd name="adj1" fmla="val -30182"/>
                <a:gd name="adj2" fmla="val 100408"/>
                <a:gd name="adj3" fmla="val 16667"/>
              </a:avLst>
            </a:prstGeom>
            <a:solidFill>
              <a:srgbClr val="00B05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74" tIns="143419" rIns="179274" bIns="143419" numCol="1" spcCol="0" rtlCol="0" fromWordArt="0" anchor="t" anchorCtr="0" forceAA="0" compatLnSpc="1">
              <a:prstTxWarp prst="textNoShape">
                <a:avLst/>
              </a:prstTxWarp>
              <a:noAutofit/>
            </a:bodyPr>
            <a:lstStyle/>
            <a:p>
              <a:pPr algn="ctr" defTabSz="914103" fontAlgn="base">
                <a:lnSpc>
                  <a:spcPct val="90000"/>
                </a:lnSpc>
                <a:spcBef>
                  <a:spcPct val="0"/>
                </a:spcBef>
                <a:spcAft>
                  <a:spcPct val="0"/>
                </a:spcAft>
                <a:defRPr/>
              </a:pPr>
              <a:endParaRPr lang="en-US" sz="1177" b="1" dirty="0" err="1">
                <a:gradFill>
                  <a:gsLst>
                    <a:gs pos="0">
                      <a:srgbClr val="FFFFFF"/>
                    </a:gs>
                    <a:gs pos="100000">
                      <a:srgbClr val="FFFFFF"/>
                    </a:gs>
                  </a:gsLst>
                  <a:lin ang="5400000" scaled="0"/>
                </a:gradFill>
                <a:latin typeface="Segoe UI"/>
                <a:ea typeface="Segoe UI" pitchFamily="34" charset="0"/>
                <a:cs typeface="Segoe UI" pitchFamily="34" charset="0"/>
              </a:endParaRPr>
            </a:p>
          </p:txBody>
        </p:sp>
        <p:sp>
          <p:nvSpPr>
            <p:cNvPr id="80" name="Rectangle 79"/>
            <p:cNvSpPr/>
            <p:nvPr/>
          </p:nvSpPr>
          <p:spPr>
            <a:xfrm>
              <a:off x="10622216" y="3097703"/>
              <a:ext cx="1331596" cy="759543"/>
            </a:xfrm>
            <a:prstGeom prst="rect">
              <a:avLst/>
            </a:prstGeom>
          </p:spPr>
          <p:txBody>
            <a:bodyPr wrap="square">
              <a:spAutoFit/>
            </a:bodyPr>
            <a:lstStyle/>
            <a:p>
              <a:pPr algn="ctr" defTabSz="914103" fontAlgn="base">
                <a:lnSpc>
                  <a:spcPct val="90000"/>
                </a:lnSpc>
                <a:spcBef>
                  <a:spcPct val="0"/>
                </a:spcBef>
                <a:spcAft>
                  <a:spcPct val="0"/>
                </a:spcAft>
                <a:defRPr/>
              </a:pPr>
              <a:r>
                <a:rPr lang="en-US" sz="1177" b="1" dirty="0">
                  <a:gradFill>
                    <a:gsLst>
                      <a:gs pos="0">
                        <a:srgbClr val="FFFFFF"/>
                      </a:gs>
                      <a:gs pos="100000">
                        <a:srgbClr val="FFFFFF"/>
                      </a:gs>
                    </a:gsLst>
                    <a:lin ang="5400000" scaled="0"/>
                  </a:gradFill>
                  <a:latin typeface="Segoe UI"/>
                  <a:ea typeface="Segoe UI" pitchFamily="34" charset="0"/>
                  <a:cs typeface="Segoe UI" pitchFamily="34" charset="0"/>
                </a:rPr>
                <a:t>Independent deployment of microservice</a:t>
              </a:r>
            </a:p>
            <a:p>
              <a:pPr algn="ctr" defTabSz="914103" fontAlgn="base">
                <a:lnSpc>
                  <a:spcPct val="90000"/>
                </a:lnSpc>
                <a:spcBef>
                  <a:spcPct val="0"/>
                </a:spcBef>
                <a:spcAft>
                  <a:spcPct val="0"/>
                </a:spcAft>
                <a:defRPr/>
              </a:pPr>
              <a:endParaRPr lang="en-US" sz="1177" b="1" dirty="0" err="1">
                <a:gradFill>
                  <a:gsLst>
                    <a:gs pos="0">
                      <a:srgbClr val="FFFFFF"/>
                    </a:gs>
                    <a:gs pos="100000">
                      <a:srgbClr val="FFFFFF"/>
                    </a:gs>
                  </a:gsLst>
                  <a:lin ang="5400000" scaled="0"/>
                </a:gradFill>
                <a:latin typeface="Segoe UI"/>
                <a:ea typeface="Segoe UI" pitchFamily="34" charset="0"/>
                <a:cs typeface="Segoe UI" pitchFamily="34" charset="0"/>
              </a:endParaRPr>
            </a:p>
          </p:txBody>
        </p:sp>
      </p:grpSp>
      <p:grpSp>
        <p:nvGrpSpPr>
          <p:cNvPr id="91" name="Group 90"/>
          <p:cNvGrpSpPr/>
          <p:nvPr/>
        </p:nvGrpSpPr>
        <p:grpSpPr>
          <a:xfrm>
            <a:off x="1351686" y="3452689"/>
            <a:ext cx="421918" cy="421918"/>
            <a:chOff x="4209130" y="3789317"/>
            <a:chExt cx="430406" cy="430406"/>
          </a:xfrm>
        </p:grpSpPr>
        <p:sp>
          <p:nvSpPr>
            <p:cNvPr id="92" name="Rectangle 91"/>
            <p:cNvSpPr/>
            <p:nvPr/>
          </p:nvSpPr>
          <p:spPr bwMode="auto">
            <a:xfrm>
              <a:off x="4239875" y="3837244"/>
              <a:ext cx="378162" cy="269618"/>
            </a:xfrm>
            <a:prstGeom prst="rect">
              <a:avLst/>
            </a:prstGeom>
            <a:solidFill>
              <a:schemeClr val="bg1"/>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5717" rIns="0" bIns="45717" numCol="1" rtlCol="0" anchor="ctr" anchorCtr="0" compatLnSpc="1">
              <a:prstTxWarp prst="textNoShape">
                <a:avLst/>
              </a:prstTxWarp>
            </a:bodyPr>
            <a:lstStyle/>
            <a:p>
              <a:pPr algn="ctr" defTabSz="914103" fontAlgn="base">
                <a:spcBef>
                  <a:spcPct val="0"/>
                </a:spcBef>
                <a:spcAft>
                  <a:spcPct val="0"/>
                </a:spcAft>
                <a:defRPr/>
              </a:pPr>
              <a:endParaRPr lang="en-US" sz="1961" dirty="0">
                <a:gradFill>
                  <a:gsLst>
                    <a:gs pos="5439">
                      <a:srgbClr val="F8F8F8"/>
                    </a:gs>
                    <a:gs pos="10000">
                      <a:srgbClr val="F8F8F8"/>
                    </a:gs>
                  </a:gsLst>
                  <a:lin ang="5400000" scaled="0"/>
                </a:gradFill>
                <a:latin typeface="Segoe UI"/>
              </a:endParaRPr>
            </a:p>
          </p:txBody>
        </p:sp>
        <p:pic>
          <p:nvPicPr>
            <p:cNvPr id="93" name="Picture 92"/>
            <p:cNvPicPr>
              <a:picLocks noChangeAspect="1"/>
            </p:cNvPicPr>
            <p:nvPr/>
          </p:nvPicPr>
          <p:blipFill>
            <a:blip r:embed="rId5"/>
            <a:stretch>
              <a:fillRect/>
            </a:stretch>
          </p:blipFill>
          <p:spPr>
            <a:xfrm>
              <a:off x="4209130" y="3789317"/>
              <a:ext cx="430406" cy="430406"/>
            </a:xfrm>
            <a:prstGeom prst="rect">
              <a:avLst/>
            </a:prstGeom>
          </p:spPr>
        </p:pic>
      </p:grpSp>
      <p:grpSp>
        <p:nvGrpSpPr>
          <p:cNvPr id="94" name="Group 93"/>
          <p:cNvGrpSpPr/>
          <p:nvPr/>
        </p:nvGrpSpPr>
        <p:grpSpPr>
          <a:xfrm>
            <a:off x="1362246" y="4315275"/>
            <a:ext cx="421918" cy="421918"/>
            <a:chOff x="4209130" y="3789317"/>
            <a:chExt cx="430406" cy="430406"/>
          </a:xfrm>
        </p:grpSpPr>
        <p:sp>
          <p:nvSpPr>
            <p:cNvPr id="95" name="Rectangle 94"/>
            <p:cNvSpPr/>
            <p:nvPr/>
          </p:nvSpPr>
          <p:spPr bwMode="auto">
            <a:xfrm>
              <a:off x="4239875" y="3837244"/>
              <a:ext cx="378162" cy="269618"/>
            </a:xfrm>
            <a:prstGeom prst="rect">
              <a:avLst/>
            </a:prstGeom>
            <a:solidFill>
              <a:schemeClr val="bg1"/>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5717" rIns="0" bIns="45717" numCol="1" rtlCol="0" anchor="ctr" anchorCtr="0" compatLnSpc="1">
              <a:prstTxWarp prst="textNoShape">
                <a:avLst/>
              </a:prstTxWarp>
            </a:bodyPr>
            <a:lstStyle/>
            <a:p>
              <a:pPr algn="ctr" defTabSz="914103" fontAlgn="base">
                <a:spcBef>
                  <a:spcPct val="0"/>
                </a:spcBef>
                <a:spcAft>
                  <a:spcPct val="0"/>
                </a:spcAft>
                <a:defRPr/>
              </a:pPr>
              <a:endParaRPr lang="en-US" sz="1961" dirty="0">
                <a:gradFill>
                  <a:gsLst>
                    <a:gs pos="5439">
                      <a:srgbClr val="F8F8F8"/>
                    </a:gs>
                    <a:gs pos="10000">
                      <a:srgbClr val="F8F8F8"/>
                    </a:gs>
                  </a:gsLst>
                  <a:lin ang="5400000" scaled="0"/>
                </a:gradFill>
                <a:latin typeface="Segoe UI"/>
              </a:endParaRPr>
            </a:p>
          </p:txBody>
        </p:sp>
        <p:pic>
          <p:nvPicPr>
            <p:cNvPr id="96" name="Picture 95"/>
            <p:cNvPicPr>
              <a:picLocks noChangeAspect="1"/>
            </p:cNvPicPr>
            <p:nvPr/>
          </p:nvPicPr>
          <p:blipFill>
            <a:blip r:embed="rId5"/>
            <a:stretch>
              <a:fillRect/>
            </a:stretch>
          </p:blipFill>
          <p:spPr>
            <a:xfrm>
              <a:off x="4209130" y="3789317"/>
              <a:ext cx="430406" cy="430406"/>
            </a:xfrm>
            <a:prstGeom prst="rect">
              <a:avLst/>
            </a:prstGeom>
          </p:spPr>
        </p:pic>
      </p:grpSp>
      <p:grpSp>
        <p:nvGrpSpPr>
          <p:cNvPr id="97" name="Group 96"/>
          <p:cNvGrpSpPr/>
          <p:nvPr/>
        </p:nvGrpSpPr>
        <p:grpSpPr>
          <a:xfrm>
            <a:off x="1362246" y="5130466"/>
            <a:ext cx="421918" cy="421918"/>
            <a:chOff x="4209130" y="3789317"/>
            <a:chExt cx="430406" cy="430406"/>
          </a:xfrm>
        </p:grpSpPr>
        <p:sp>
          <p:nvSpPr>
            <p:cNvPr id="98" name="Rectangle 97"/>
            <p:cNvSpPr/>
            <p:nvPr/>
          </p:nvSpPr>
          <p:spPr bwMode="auto">
            <a:xfrm>
              <a:off x="4239875" y="3837244"/>
              <a:ext cx="378162" cy="269618"/>
            </a:xfrm>
            <a:prstGeom prst="rect">
              <a:avLst/>
            </a:prstGeom>
            <a:solidFill>
              <a:schemeClr val="bg1"/>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5717" rIns="0" bIns="45717" numCol="1" rtlCol="0" anchor="ctr" anchorCtr="0" compatLnSpc="1">
              <a:prstTxWarp prst="textNoShape">
                <a:avLst/>
              </a:prstTxWarp>
            </a:bodyPr>
            <a:lstStyle/>
            <a:p>
              <a:pPr algn="ctr" defTabSz="914103" fontAlgn="base">
                <a:spcBef>
                  <a:spcPct val="0"/>
                </a:spcBef>
                <a:spcAft>
                  <a:spcPct val="0"/>
                </a:spcAft>
                <a:defRPr/>
              </a:pPr>
              <a:endParaRPr lang="en-US" sz="1961" dirty="0">
                <a:gradFill>
                  <a:gsLst>
                    <a:gs pos="5439">
                      <a:srgbClr val="F8F8F8"/>
                    </a:gs>
                    <a:gs pos="10000">
                      <a:srgbClr val="F8F8F8"/>
                    </a:gs>
                  </a:gsLst>
                  <a:lin ang="5400000" scaled="0"/>
                </a:gradFill>
                <a:latin typeface="Segoe UI"/>
              </a:endParaRPr>
            </a:p>
          </p:txBody>
        </p:sp>
        <p:pic>
          <p:nvPicPr>
            <p:cNvPr id="99" name="Picture 98"/>
            <p:cNvPicPr>
              <a:picLocks noChangeAspect="1"/>
            </p:cNvPicPr>
            <p:nvPr/>
          </p:nvPicPr>
          <p:blipFill>
            <a:blip r:embed="rId5"/>
            <a:stretch>
              <a:fillRect/>
            </a:stretch>
          </p:blipFill>
          <p:spPr>
            <a:xfrm>
              <a:off x="4209130" y="3789317"/>
              <a:ext cx="430406" cy="430406"/>
            </a:xfrm>
            <a:prstGeom prst="rect">
              <a:avLst/>
            </a:prstGeom>
          </p:spPr>
        </p:pic>
      </p:grpSp>
      <p:grpSp>
        <p:nvGrpSpPr>
          <p:cNvPr id="100" name="Group 99"/>
          <p:cNvGrpSpPr/>
          <p:nvPr/>
        </p:nvGrpSpPr>
        <p:grpSpPr>
          <a:xfrm>
            <a:off x="6317496" y="3796648"/>
            <a:ext cx="421918" cy="421918"/>
            <a:chOff x="4209130" y="3789317"/>
            <a:chExt cx="430406" cy="430406"/>
          </a:xfrm>
        </p:grpSpPr>
        <p:sp>
          <p:nvSpPr>
            <p:cNvPr id="101" name="Rectangle 100"/>
            <p:cNvSpPr/>
            <p:nvPr/>
          </p:nvSpPr>
          <p:spPr bwMode="auto">
            <a:xfrm>
              <a:off x="4239875" y="3837244"/>
              <a:ext cx="378162" cy="269618"/>
            </a:xfrm>
            <a:prstGeom prst="rect">
              <a:avLst/>
            </a:prstGeom>
            <a:solidFill>
              <a:schemeClr val="bg1"/>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5717" rIns="0" bIns="45717" numCol="1" rtlCol="0" anchor="ctr" anchorCtr="0" compatLnSpc="1">
              <a:prstTxWarp prst="textNoShape">
                <a:avLst/>
              </a:prstTxWarp>
            </a:bodyPr>
            <a:lstStyle/>
            <a:p>
              <a:pPr algn="ctr" defTabSz="914103" fontAlgn="base">
                <a:spcBef>
                  <a:spcPct val="0"/>
                </a:spcBef>
                <a:spcAft>
                  <a:spcPct val="0"/>
                </a:spcAft>
                <a:defRPr/>
              </a:pPr>
              <a:endParaRPr lang="en-US" sz="1961" dirty="0">
                <a:gradFill>
                  <a:gsLst>
                    <a:gs pos="5439">
                      <a:srgbClr val="F8F8F8"/>
                    </a:gs>
                    <a:gs pos="10000">
                      <a:srgbClr val="F8F8F8"/>
                    </a:gs>
                  </a:gsLst>
                  <a:lin ang="5400000" scaled="0"/>
                </a:gradFill>
                <a:latin typeface="Segoe UI"/>
              </a:endParaRPr>
            </a:p>
          </p:txBody>
        </p:sp>
        <p:pic>
          <p:nvPicPr>
            <p:cNvPr id="102" name="Picture 101"/>
            <p:cNvPicPr>
              <a:picLocks noChangeAspect="1"/>
            </p:cNvPicPr>
            <p:nvPr/>
          </p:nvPicPr>
          <p:blipFill>
            <a:blip r:embed="rId5"/>
            <a:stretch>
              <a:fillRect/>
            </a:stretch>
          </p:blipFill>
          <p:spPr>
            <a:xfrm>
              <a:off x="4209130" y="3789317"/>
              <a:ext cx="430406" cy="430406"/>
            </a:xfrm>
            <a:prstGeom prst="rect">
              <a:avLst/>
            </a:prstGeom>
          </p:spPr>
        </p:pic>
      </p:grpSp>
      <p:grpSp>
        <p:nvGrpSpPr>
          <p:cNvPr id="103" name="Group 102"/>
          <p:cNvGrpSpPr/>
          <p:nvPr/>
        </p:nvGrpSpPr>
        <p:grpSpPr>
          <a:xfrm>
            <a:off x="6313522" y="4834881"/>
            <a:ext cx="421918" cy="421918"/>
            <a:chOff x="4209130" y="3789317"/>
            <a:chExt cx="430406" cy="430406"/>
          </a:xfrm>
        </p:grpSpPr>
        <p:sp>
          <p:nvSpPr>
            <p:cNvPr id="104" name="Rectangle 103"/>
            <p:cNvSpPr/>
            <p:nvPr/>
          </p:nvSpPr>
          <p:spPr bwMode="auto">
            <a:xfrm>
              <a:off x="4239875" y="3837244"/>
              <a:ext cx="378162" cy="269618"/>
            </a:xfrm>
            <a:prstGeom prst="rect">
              <a:avLst/>
            </a:prstGeom>
            <a:solidFill>
              <a:schemeClr val="bg1"/>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5717" rIns="0" bIns="45717" numCol="1" rtlCol="0" anchor="ctr" anchorCtr="0" compatLnSpc="1">
              <a:prstTxWarp prst="textNoShape">
                <a:avLst/>
              </a:prstTxWarp>
            </a:bodyPr>
            <a:lstStyle/>
            <a:p>
              <a:pPr algn="ctr" defTabSz="914103" fontAlgn="base">
                <a:spcBef>
                  <a:spcPct val="0"/>
                </a:spcBef>
                <a:spcAft>
                  <a:spcPct val="0"/>
                </a:spcAft>
                <a:defRPr/>
              </a:pPr>
              <a:endParaRPr lang="en-US" sz="1961" b="1" dirty="0">
                <a:gradFill>
                  <a:gsLst>
                    <a:gs pos="5439">
                      <a:srgbClr val="F8F8F8"/>
                    </a:gs>
                    <a:gs pos="10000">
                      <a:srgbClr val="F8F8F8"/>
                    </a:gs>
                  </a:gsLst>
                  <a:lin ang="5400000" scaled="0"/>
                </a:gradFill>
                <a:latin typeface="Segoe UI"/>
              </a:endParaRPr>
            </a:p>
          </p:txBody>
        </p:sp>
        <p:pic>
          <p:nvPicPr>
            <p:cNvPr id="105" name="Picture 104"/>
            <p:cNvPicPr>
              <a:picLocks noChangeAspect="1"/>
            </p:cNvPicPr>
            <p:nvPr/>
          </p:nvPicPr>
          <p:blipFill>
            <a:blip r:embed="rId5"/>
            <a:stretch>
              <a:fillRect/>
            </a:stretch>
          </p:blipFill>
          <p:spPr>
            <a:xfrm>
              <a:off x="4209130" y="3789317"/>
              <a:ext cx="430406" cy="430406"/>
            </a:xfrm>
            <a:prstGeom prst="rect">
              <a:avLst/>
            </a:prstGeom>
          </p:spPr>
        </p:pic>
      </p:grpSp>
      <p:grpSp>
        <p:nvGrpSpPr>
          <p:cNvPr id="106" name="Group 105"/>
          <p:cNvGrpSpPr/>
          <p:nvPr/>
        </p:nvGrpSpPr>
        <p:grpSpPr>
          <a:xfrm>
            <a:off x="8758360" y="2810701"/>
            <a:ext cx="421918" cy="421918"/>
            <a:chOff x="4209130" y="3789317"/>
            <a:chExt cx="430406" cy="430406"/>
          </a:xfrm>
        </p:grpSpPr>
        <p:sp>
          <p:nvSpPr>
            <p:cNvPr id="107" name="Rectangle 106"/>
            <p:cNvSpPr/>
            <p:nvPr/>
          </p:nvSpPr>
          <p:spPr bwMode="auto">
            <a:xfrm>
              <a:off x="4239875" y="3837244"/>
              <a:ext cx="378162" cy="269618"/>
            </a:xfrm>
            <a:prstGeom prst="rect">
              <a:avLst/>
            </a:prstGeom>
            <a:solidFill>
              <a:schemeClr val="bg1"/>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5717" rIns="0" bIns="45717" numCol="1" rtlCol="0" anchor="ctr" anchorCtr="0" compatLnSpc="1">
              <a:prstTxWarp prst="textNoShape">
                <a:avLst/>
              </a:prstTxWarp>
            </a:bodyPr>
            <a:lstStyle/>
            <a:p>
              <a:pPr algn="ctr" defTabSz="914103" fontAlgn="base">
                <a:spcBef>
                  <a:spcPct val="0"/>
                </a:spcBef>
                <a:spcAft>
                  <a:spcPct val="0"/>
                </a:spcAft>
                <a:defRPr/>
              </a:pPr>
              <a:endParaRPr lang="en-US" sz="1961" dirty="0">
                <a:gradFill>
                  <a:gsLst>
                    <a:gs pos="5439">
                      <a:srgbClr val="F8F8F8"/>
                    </a:gs>
                    <a:gs pos="10000">
                      <a:srgbClr val="F8F8F8"/>
                    </a:gs>
                  </a:gsLst>
                  <a:lin ang="5400000" scaled="0"/>
                </a:gradFill>
                <a:latin typeface="Segoe UI"/>
              </a:endParaRPr>
            </a:p>
          </p:txBody>
        </p:sp>
        <p:pic>
          <p:nvPicPr>
            <p:cNvPr id="108" name="Picture 107"/>
            <p:cNvPicPr>
              <a:picLocks noChangeAspect="1"/>
            </p:cNvPicPr>
            <p:nvPr/>
          </p:nvPicPr>
          <p:blipFill>
            <a:blip r:embed="rId5"/>
            <a:stretch>
              <a:fillRect/>
            </a:stretch>
          </p:blipFill>
          <p:spPr>
            <a:xfrm>
              <a:off x="4209130" y="3789317"/>
              <a:ext cx="430406" cy="430406"/>
            </a:xfrm>
            <a:prstGeom prst="rect">
              <a:avLst/>
            </a:prstGeom>
          </p:spPr>
        </p:pic>
      </p:grpSp>
      <p:grpSp>
        <p:nvGrpSpPr>
          <p:cNvPr id="109" name="Group 108"/>
          <p:cNvGrpSpPr/>
          <p:nvPr/>
        </p:nvGrpSpPr>
        <p:grpSpPr>
          <a:xfrm>
            <a:off x="8789212" y="5512043"/>
            <a:ext cx="421918" cy="421918"/>
            <a:chOff x="4209130" y="3789317"/>
            <a:chExt cx="430406" cy="430406"/>
          </a:xfrm>
        </p:grpSpPr>
        <p:sp>
          <p:nvSpPr>
            <p:cNvPr id="110" name="Rectangle 109"/>
            <p:cNvSpPr/>
            <p:nvPr/>
          </p:nvSpPr>
          <p:spPr bwMode="auto">
            <a:xfrm>
              <a:off x="4239875" y="3837244"/>
              <a:ext cx="378162" cy="269618"/>
            </a:xfrm>
            <a:prstGeom prst="rect">
              <a:avLst/>
            </a:prstGeom>
            <a:solidFill>
              <a:schemeClr val="bg1"/>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5717" rIns="0" bIns="45717" numCol="1" rtlCol="0" anchor="ctr" anchorCtr="0" compatLnSpc="1">
              <a:prstTxWarp prst="textNoShape">
                <a:avLst/>
              </a:prstTxWarp>
            </a:bodyPr>
            <a:lstStyle/>
            <a:p>
              <a:pPr algn="ctr" defTabSz="914103" fontAlgn="base">
                <a:spcBef>
                  <a:spcPct val="0"/>
                </a:spcBef>
                <a:spcAft>
                  <a:spcPct val="0"/>
                </a:spcAft>
                <a:defRPr/>
              </a:pPr>
              <a:endParaRPr lang="en-US" sz="1961" dirty="0">
                <a:gradFill>
                  <a:gsLst>
                    <a:gs pos="5439">
                      <a:srgbClr val="F8F8F8"/>
                    </a:gs>
                    <a:gs pos="10000">
                      <a:srgbClr val="F8F8F8"/>
                    </a:gs>
                  </a:gsLst>
                  <a:lin ang="5400000" scaled="0"/>
                </a:gradFill>
                <a:latin typeface="Segoe UI"/>
              </a:endParaRPr>
            </a:p>
          </p:txBody>
        </p:sp>
        <p:pic>
          <p:nvPicPr>
            <p:cNvPr id="111" name="Picture 110"/>
            <p:cNvPicPr>
              <a:picLocks noChangeAspect="1"/>
            </p:cNvPicPr>
            <p:nvPr/>
          </p:nvPicPr>
          <p:blipFill>
            <a:blip r:embed="rId5"/>
            <a:stretch>
              <a:fillRect/>
            </a:stretch>
          </p:blipFill>
          <p:spPr>
            <a:xfrm>
              <a:off x="4209130" y="3789317"/>
              <a:ext cx="430406" cy="430406"/>
            </a:xfrm>
            <a:prstGeom prst="rect">
              <a:avLst/>
            </a:prstGeom>
          </p:spPr>
        </p:pic>
      </p:grpSp>
      <p:grpSp>
        <p:nvGrpSpPr>
          <p:cNvPr id="112" name="Group 111"/>
          <p:cNvGrpSpPr/>
          <p:nvPr/>
        </p:nvGrpSpPr>
        <p:grpSpPr>
          <a:xfrm>
            <a:off x="11216085" y="4833234"/>
            <a:ext cx="421918" cy="421918"/>
            <a:chOff x="4209130" y="3789317"/>
            <a:chExt cx="430406" cy="430406"/>
          </a:xfrm>
        </p:grpSpPr>
        <p:sp>
          <p:nvSpPr>
            <p:cNvPr id="113" name="Rectangle 112"/>
            <p:cNvSpPr/>
            <p:nvPr/>
          </p:nvSpPr>
          <p:spPr bwMode="auto">
            <a:xfrm>
              <a:off x="4239875" y="3837244"/>
              <a:ext cx="378162" cy="269618"/>
            </a:xfrm>
            <a:prstGeom prst="rect">
              <a:avLst/>
            </a:prstGeom>
            <a:solidFill>
              <a:schemeClr val="bg1"/>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5717" rIns="0" bIns="45717" numCol="1" rtlCol="0" anchor="ctr" anchorCtr="0" compatLnSpc="1">
              <a:prstTxWarp prst="textNoShape">
                <a:avLst/>
              </a:prstTxWarp>
            </a:bodyPr>
            <a:lstStyle/>
            <a:p>
              <a:pPr algn="ctr" defTabSz="914103" fontAlgn="base">
                <a:spcBef>
                  <a:spcPct val="0"/>
                </a:spcBef>
                <a:spcAft>
                  <a:spcPct val="0"/>
                </a:spcAft>
                <a:defRPr/>
              </a:pPr>
              <a:endParaRPr lang="en-US" sz="1961" dirty="0">
                <a:gradFill>
                  <a:gsLst>
                    <a:gs pos="5439">
                      <a:srgbClr val="F8F8F8"/>
                    </a:gs>
                    <a:gs pos="10000">
                      <a:srgbClr val="F8F8F8"/>
                    </a:gs>
                  </a:gsLst>
                  <a:lin ang="5400000" scaled="0"/>
                </a:gradFill>
                <a:latin typeface="Segoe UI"/>
              </a:endParaRPr>
            </a:p>
          </p:txBody>
        </p:sp>
        <p:pic>
          <p:nvPicPr>
            <p:cNvPr id="114" name="Picture 113"/>
            <p:cNvPicPr>
              <a:picLocks noChangeAspect="1"/>
            </p:cNvPicPr>
            <p:nvPr/>
          </p:nvPicPr>
          <p:blipFill>
            <a:blip r:embed="rId5"/>
            <a:stretch>
              <a:fillRect/>
            </a:stretch>
          </p:blipFill>
          <p:spPr>
            <a:xfrm>
              <a:off x="4209130" y="3789317"/>
              <a:ext cx="430406" cy="430406"/>
            </a:xfrm>
            <a:prstGeom prst="rect">
              <a:avLst/>
            </a:prstGeom>
          </p:spPr>
        </p:pic>
      </p:grpSp>
      <p:grpSp>
        <p:nvGrpSpPr>
          <p:cNvPr id="115" name="Group 114"/>
          <p:cNvGrpSpPr/>
          <p:nvPr/>
        </p:nvGrpSpPr>
        <p:grpSpPr>
          <a:xfrm>
            <a:off x="11222829" y="3796648"/>
            <a:ext cx="421918" cy="421918"/>
            <a:chOff x="4209130" y="3789317"/>
            <a:chExt cx="430406" cy="430406"/>
          </a:xfrm>
        </p:grpSpPr>
        <p:sp>
          <p:nvSpPr>
            <p:cNvPr id="116" name="Rectangle 115"/>
            <p:cNvSpPr/>
            <p:nvPr/>
          </p:nvSpPr>
          <p:spPr bwMode="auto">
            <a:xfrm>
              <a:off x="4239875" y="3837244"/>
              <a:ext cx="378162" cy="269618"/>
            </a:xfrm>
            <a:prstGeom prst="rect">
              <a:avLst/>
            </a:prstGeom>
            <a:solidFill>
              <a:schemeClr val="bg1"/>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5717" rIns="0" bIns="45717" numCol="1" rtlCol="0" anchor="ctr" anchorCtr="0" compatLnSpc="1">
              <a:prstTxWarp prst="textNoShape">
                <a:avLst/>
              </a:prstTxWarp>
            </a:bodyPr>
            <a:lstStyle/>
            <a:p>
              <a:pPr algn="ctr" defTabSz="914103" fontAlgn="base">
                <a:spcBef>
                  <a:spcPct val="0"/>
                </a:spcBef>
                <a:spcAft>
                  <a:spcPct val="0"/>
                </a:spcAft>
                <a:defRPr/>
              </a:pPr>
              <a:endParaRPr lang="en-US" sz="1961" dirty="0">
                <a:gradFill>
                  <a:gsLst>
                    <a:gs pos="5439">
                      <a:srgbClr val="F8F8F8"/>
                    </a:gs>
                    <a:gs pos="10000">
                      <a:srgbClr val="F8F8F8"/>
                    </a:gs>
                  </a:gsLst>
                  <a:lin ang="5400000" scaled="0"/>
                </a:gradFill>
                <a:latin typeface="Segoe UI"/>
              </a:endParaRPr>
            </a:p>
          </p:txBody>
        </p:sp>
        <p:pic>
          <p:nvPicPr>
            <p:cNvPr id="117" name="Picture 116"/>
            <p:cNvPicPr>
              <a:picLocks noChangeAspect="1"/>
            </p:cNvPicPr>
            <p:nvPr/>
          </p:nvPicPr>
          <p:blipFill>
            <a:blip r:embed="rId5"/>
            <a:stretch>
              <a:fillRect/>
            </a:stretch>
          </p:blipFill>
          <p:spPr>
            <a:xfrm>
              <a:off x="4209130" y="3789317"/>
              <a:ext cx="430406" cy="430406"/>
            </a:xfrm>
            <a:prstGeom prst="rect">
              <a:avLst/>
            </a:prstGeom>
          </p:spPr>
        </p:pic>
      </p:grpSp>
    </p:spTree>
    <p:extLst>
      <p:ext uri="{BB962C8B-B14F-4D97-AF65-F5344CB8AC3E}">
        <p14:creationId xmlns:p14="http://schemas.microsoft.com/office/powerpoint/2010/main" val="238386894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path" presetSubtype="0" accel="50000" decel="50000" fill="hold" nodeType="withEffect">
                                  <p:stCondLst>
                                    <p:cond delay="0"/>
                                  </p:stCondLst>
                                  <p:childTnLst>
                                    <p:animMotion origin="layout" path="M 0.00587 -4.58466E-6 L -0.13875 0.29097 " pathEditMode="relative" rAng="0" ptsTypes="AA">
                                      <p:cBhvr>
                                        <p:cTn id="6" dur="2000" fill="hold"/>
                                        <p:tgtEl>
                                          <p:spTgt spid="28"/>
                                        </p:tgtEl>
                                        <p:attrNameLst>
                                          <p:attrName>ppt_x</p:attrName>
                                          <p:attrName>ppt_y</p:attrName>
                                        </p:attrNameLst>
                                      </p:cBhvr>
                                      <p:rCtr x="-7238" y="14548"/>
                                    </p:animMotion>
                                  </p:childTnLst>
                                </p:cTn>
                              </p:par>
                              <p:par>
                                <p:cTn id="7" presetID="42" presetClass="path" presetSubtype="0" accel="50000" decel="50000" fill="hold" nodeType="withEffect">
                                  <p:stCondLst>
                                    <p:cond delay="0"/>
                                  </p:stCondLst>
                                  <p:childTnLst>
                                    <p:animMotion origin="layout" path="M 0.0083 0.0009 L -0.16198 0.4049 " pathEditMode="relative" rAng="0" ptsTypes="AA">
                                      <p:cBhvr>
                                        <p:cTn id="8" dur="2000" fill="hold"/>
                                        <p:tgtEl>
                                          <p:spTgt spid="29"/>
                                        </p:tgtEl>
                                        <p:attrNameLst>
                                          <p:attrName>ppt_x</p:attrName>
                                          <p:attrName>ppt_y</p:attrName>
                                        </p:attrNameLst>
                                      </p:cBhvr>
                                      <p:rCtr x="-8514" y="20200"/>
                                    </p:animMotion>
                                  </p:childTnLst>
                                </p:cTn>
                              </p:par>
                              <p:par>
                                <p:cTn id="9" presetID="42" presetClass="path" presetSubtype="0" accel="50000" decel="50000" fill="hold" nodeType="withEffect">
                                  <p:stCondLst>
                                    <p:cond delay="0"/>
                                  </p:stCondLst>
                                  <p:childTnLst>
                                    <p:animMotion origin="layout" path="M 0.00561 2.54199E-7 L -0.15484 0.49342 " pathEditMode="relative" rAng="0" ptsTypes="AA">
                                      <p:cBhvr>
                                        <p:cTn id="10" dur="2000" fill="hold"/>
                                        <p:tgtEl>
                                          <p:spTgt spid="30"/>
                                        </p:tgtEl>
                                        <p:attrNameLst>
                                          <p:attrName>ppt_x</p:attrName>
                                          <p:attrName>ppt_y</p:attrName>
                                        </p:attrNameLst>
                                      </p:cBhvr>
                                      <p:rCtr x="-8029" y="24671"/>
                                    </p:animMotion>
                                  </p:childTnLst>
                                </p:cTn>
                              </p:par>
                            </p:childTnLst>
                          </p:cTn>
                        </p:par>
                        <p:par>
                          <p:cTn id="11" fill="hold">
                            <p:stCondLst>
                              <p:cond delay="2000"/>
                            </p:stCondLst>
                            <p:childTnLst>
                              <p:par>
                                <p:cTn id="12" presetID="42" presetClass="path" presetSubtype="0" accel="50000" decel="50000" fill="hold" grpId="0" nodeType="afterEffect">
                                  <p:stCondLst>
                                    <p:cond delay="0"/>
                                  </p:stCondLst>
                                  <p:childTnLst>
                                    <p:animMotion origin="layout" path="M 2.4432E-6 -2.55561E-6 L -0.08936 0.28121 " pathEditMode="relative" rAng="0" ptsTypes="AA">
                                      <p:cBhvr>
                                        <p:cTn id="13" dur="2000" fill="hold"/>
                                        <p:tgtEl>
                                          <p:spTgt spid="12"/>
                                        </p:tgtEl>
                                        <p:attrNameLst>
                                          <p:attrName>ppt_x</p:attrName>
                                          <p:attrName>ppt_y</p:attrName>
                                        </p:attrNameLst>
                                      </p:cBhvr>
                                      <p:rCtr x="-4468" y="14049"/>
                                    </p:animMotion>
                                  </p:childTnLst>
                                </p:cTn>
                              </p:par>
                              <p:par>
                                <p:cTn id="14" presetID="42" presetClass="path" presetSubtype="0" accel="50000" decel="50000" fill="hold" grpId="0" nodeType="withEffect">
                                  <p:stCondLst>
                                    <p:cond delay="0"/>
                                  </p:stCondLst>
                                  <p:childTnLst>
                                    <p:animMotion origin="layout" path="M 1.87644E-6 -4.08534E-8 L -0.21764 0.39719 " pathEditMode="relative" rAng="0" ptsTypes="AA">
                                      <p:cBhvr>
                                        <p:cTn id="15" dur="2000" fill="hold"/>
                                        <p:tgtEl>
                                          <p:spTgt spid="15"/>
                                        </p:tgtEl>
                                        <p:attrNameLst>
                                          <p:attrName>ppt_x</p:attrName>
                                          <p:attrName>ppt_y</p:attrName>
                                        </p:attrNameLst>
                                      </p:cBhvr>
                                      <p:rCtr x="-10888" y="19859"/>
                                    </p:animMotion>
                                  </p:childTnLst>
                                </p:cTn>
                              </p:par>
                              <p:par>
                                <p:cTn id="16" presetID="42" presetClass="path" presetSubtype="0" accel="50000" decel="50000" fill="hold" grpId="0" nodeType="withEffect">
                                  <p:stCondLst>
                                    <p:cond delay="0"/>
                                  </p:stCondLst>
                                  <p:childTnLst>
                                    <p:animMotion origin="layout" path="M 4.59535E-8 -4.335E-6 L -0.1482 0.27985 " pathEditMode="relative" rAng="0" ptsTypes="AA">
                                      <p:cBhvr>
                                        <p:cTn id="17" dur="2000" fill="hold"/>
                                        <p:tgtEl>
                                          <p:spTgt spid="38"/>
                                        </p:tgtEl>
                                        <p:attrNameLst>
                                          <p:attrName>ppt_x</p:attrName>
                                          <p:attrName>ppt_y</p:attrName>
                                        </p:attrNameLst>
                                      </p:cBhvr>
                                      <p:rCtr x="-7416" y="13981"/>
                                    </p:animMotion>
                                  </p:childTnLst>
                                </p:cTn>
                              </p:par>
                              <p:par>
                                <p:cTn id="18" presetID="42" presetClass="path" presetSubtype="0" accel="50000" decel="50000" fill="hold" grpId="0" nodeType="withEffect">
                                  <p:stCondLst>
                                    <p:cond delay="0"/>
                                  </p:stCondLst>
                                  <p:childTnLst>
                                    <p:animMotion origin="layout" path="M 4.59535E-8 -2.55561E-6 L -0.04927 0.42284 " pathEditMode="relative" rAng="0" ptsTypes="AA">
                                      <p:cBhvr>
                                        <p:cTn id="19" dur="2000" fill="hold"/>
                                        <p:tgtEl>
                                          <p:spTgt spid="39"/>
                                        </p:tgtEl>
                                        <p:attrNameLst>
                                          <p:attrName>ppt_x</p:attrName>
                                          <p:attrName>ppt_y</p:attrName>
                                        </p:attrNameLst>
                                      </p:cBhvr>
                                      <p:rCtr x="-2464" y="21130"/>
                                    </p:animMotion>
                                  </p:childTnLst>
                                </p:cTn>
                              </p:par>
                              <p:par>
                                <p:cTn id="20" presetID="42" presetClass="path" presetSubtype="0" accel="50000" decel="50000" fill="hold" grpId="0" nodeType="withEffect">
                                  <p:stCondLst>
                                    <p:cond delay="0"/>
                                  </p:stCondLst>
                                  <p:childTnLst>
                                    <p:animMotion origin="layout" path="M -3.50013E-6 3.38629E-6 L -0.00663 0.35474 " pathEditMode="relative" rAng="0" ptsTypes="AA">
                                      <p:cBhvr>
                                        <p:cTn id="21" dur="2000" fill="hold"/>
                                        <p:tgtEl>
                                          <p:spTgt spid="20"/>
                                        </p:tgtEl>
                                        <p:attrNameLst>
                                          <p:attrName>ppt_x</p:attrName>
                                          <p:attrName>ppt_y</p:attrName>
                                        </p:attrNameLst>
                                      </p:cBhvr>
                                      <p:rCtr x="-332" y="17726"/>
                                    </p:animMotion>
                                  </p:childTnLst>
                                </p:cTn>
                              </p:par>
                              <p:par>
                                <p:cTn id="22" presetID="42" presetClass="path" presetSubtype="0" accel="50000" decel="50000" fill="hold" grpId="0" nodeType="withEffect">
                                  <p:stCondLst>
                                    <p:cond delay="0"/>
                                  </p:stCondLst>
                                  <p:childTnLst>
                                    <p:animMotion origin="layout" path="M -3.71968E-6 1.93827E-6 L -0.02795 0.32297 " pathEditMode="relative" rAng="0" ptsTypes="AA">
                                      <p:cBhvr>
                                        <p:cTn id="23" dur="2000" fill="hold"/>
                                        <p:tgtEl>
                                          <p:spTgt spid="41"/>
                                        </p:tgtEl>
                                        <p:attrNameLst>
                                          <p:attrName>ppt_x</p:attrName>
                                          <p:attrName>ppt_y</p:attrName>
                                        </p:attrNameLst>
                                      </p:cBhvr>
                                      <p:rCtr x="-1404" y="16137"/>
                                    </p:animMotion>
                                  </p:childTnLst>
                                </p:cTn>
                              </p:par>
                              <p:par>
                                <p:cTn id="24" presetID="42" presetClass="path" presetSubtype="0" accel="50000" decel="50000" fill="hold" grpId="0" nodeType="withEffect">
                                  <p:stCondLst>
                                    <p:cond delay="0"/>
                                  </p:stCondLst>
                                  <p:childTnLst>
                                    <p:animMotion origin="layout" path="M -3.91626E-6 -4.52565E-6 L -0.05667 0.51635 " pathEditMode="relative" rAng="0" ptsTypes="AA">
                                      <p:cBhvr>
                                        <p:cTn id="25" dur="2000" fill="hold"/>
                                        <p:tgtEl>
                                          <p:spTgt spid="43"/>
                                        </p:tgtEl>
                                        <p:attrNameLst>
                                          <p:attrName>ppt_x</p:attrName>
                                          <p:attrName>ppt_y</p:attrName>
                                        </p:attrNameLst>
                                      </p:cBhvr>
                                      <p:rCtr x="-2834" y="25806"/>
                                    </p:animMotion>
                                  </p:childTnLst>
                                </p:cTn>
                              </p:par>
                              <p:par>
                                <p:cTn id="26" presetID="42" presetClass="path" presetSubtype="0" accel="50000" decel="50000" fill="hold" grpId="0" nodeType="withEffect">
                                  <p:stCondLst>
                                    <p:cond delay="0"/>
                                  </p:stCondLst>
                                  <p:childTnLst>
                                    <p:animMotion origin="layout" path="M 3.55885E-6 -4.54834E-6 L -0.34057 0.4065 " pathEditMode="relative" rAng="0" ptsTypes="AA">
                                      <p:cBhvr>
                                        <p:cTn id="27" dur="2000" fill="hold"/>
                                        <p:tgtEl>
                                          <p:spTgt spid="40"/>
                                        </p:tgtEl>
                                        <p:attrNameLst>
                                          <p:attrName>ppt_x</p:attrName>
                                          <p:attrName>ppt_y</p:attrName>
                                        </p:attrNameLst>
                                      </p:cBhvr>
                                      <p:rCtr x="-17028" y="20313"/>
                                    </p:animMotion>
                                  </p:childTnLst>
                                </p:cTn>
                              </p:par>
                              <p:par>
                                <p:cTn id="28" presetID="42" presetClass="path" presetSubtype="0" accel="50000" decel="50000" fill="hold" grpId="0" nodeType="withEffect">
                                  <p:stCondLst>
                                    <p:cond delay="0"/>
                                  </p:stCondLst>
                                  <p:childTnLst>
                                    <p:animMotion origin="layout" path="M -4.58259E-6 -1.31185E-6 L -0.06944 0.23831 " pathEditMode="relative" rAng="0" ptsTypes="AA">
                                      <p:cBhvr>
                                        <p:cTn id="29" dur="2000" fill="hold"/>
                                        <p:tgtEl>
                                          <p:spTgt spid="18"/>
                                        </p:tgtEl>
                                        <p:attrNameLst>
                                          <p:attrName>ppt_x</p:attrName>
                                          <p:attrName>ppt_y</p:attrName>
                                        </p:attrNameLst>
                                      </p:cBhvr>
                                      <p:rCtr x="-3472" y="11916"/>
                                    </p:animMotion>
                                  </p:childTnLst>
                                </p:cTn>
                              </p:par>
                              <p:par>
                                <p:cTn id="30" presetID="42" presetClass="path" presetSubtype="0" accel="50000" decel="50000" fill="hold" grpId="0" nodeType="withEffect">
                                  <p:stCondLst>
                                    <p:cond delay="0"/>
                                  </p:stCondLst>
                                  <p:childTnLst>
                                    <p:animMotion origin="layout" path="M -5.48889E-7 -1.31185E-6 L -0.15484 0.58602 " pathEditMode="relative" rAng="0" ptsTypes="AA">
                                      <p:cBhvr>
                                        <p:cTn id="31" dur="2000" fill="hold"/>
                                        <p:tgtEl>
                                          <p:spTgt spid="13"/>
                                        </p:tgtEl>
                                        <p:attrNameLst>
                                          <p:attrName>ppt_x</p:attrName>
                                          <p:attrName>ppt_y</p:attrName>
                                        </p:attrNameLst>
                                      </p:cBhvr>
                                      <p:rCtr x="-7748" y="29301"/>
                                    </p:animMotion>
                                  </p:childTnLst>
                                </p:cTn>
                              </p:par>
                              <p:par>
                                <p:cTn id="32" presetID="42" presetClass="path" presetSubtype="0" accel="50000" decel="50000" fill="hold" grpId="0" nodeType="withEffect">
                                  <p:stCondLst>
                                    <p:cond delay="0"/>
                                  </p:stCondLst>
                                  <p:childTnLst>
                                    <p:animMotion origin="layout" path="M 2.65509E-7 1.02587E-6 L -0.10391 0.65501 " pathEditMode="relative" rAng="0" ptsTypes="AA">
                                      <p:cBhvr>
                                        <p:cTn id="33" dur="2000" fill="hold"/>
                                        <p:tgtEl>
                                          <p:spTgt spid="22"/>
                                        </p:tgtEl>
                                        <p:attrNameLst>
                                          <p:attrName>ppt_x</p:attrName>
                                          <p:attrName>ppt_y</p:attrName>
                                        </p:attrNameLst>
                                      </p:cBhvr>
                                      <p:rCtr x="-5195" y="32751"/>
                                    </p:animMotion>
                                  </p:childTnLst>
                                </p:cTn>
                              </p:par>
                              <p:par>
                                <p:cTn id="34" presetID="42" presetClass="path" presetSubtype="0" accel="50000" decel="50000" fill="hold" grpId="0" nodeType="withEffect">
                                  <p:stCondLst>
                                    <p:cond delay="0"/>
                                  </p:stCondLst>
                                  <p:childTnLst>
                                    <p:animMotion origin="layout" path="M 1.28159E-6 -3.24557E-6 L -0.08948 0.57944 " pathEditMode="relative" rAng="0" ptsTypes="AA">
                                      <p:cBhvr>
                                        <p:cTn id="35" dur="2000" fill="hold"/>
                                        <p:tgtEl>
                                          <p:spTgt spid="19"/>
                                        </p:tgtEl>
                                        <p:attrNameLst>
                                          <p:attrName>ppt_x</p:attrName>
                                          <p:attrName>ppt_y</p:attrName>
                                        </p:attrNameLst>
                                      </p:cBhvr>
                                      <p:rCtr x="-4480" y="28961"/>
                                    </p:animMotion>
                                  </p:childTnLst>
                                </p:cTn>
                              </p:par>
                              <p:par>
                                <p:cTn id="36" presetID="42" presetClass="path" presetSubtype="0" accel="50000" decel="50000" fill="hold" grpId="0" nodeType="withEffect">
                                  <p:stCondLst>
                                    <p:cond delay="0"/>
                                  </p:stCondLst>
                                  <p:childTnLst>
                                    <p:animMotion origin="layout" path="M -2.33342E-6 -2.72356E-6 L -0.27891 0.46346 " pathEditMode="relative" rAng="0" ptsTypes="AA">
                                      <p:cBhvr>
                                        <p:cTn id="37" dur="2000" fill="hold"/>
                                        <p:tgtEl>
                                          <p:spTgt spid="44"/>
                                        </p:tgtEl>
                                        <p:attrNameLst>
                                          <p:attrName>ppt_x</p:attrName>
                                          <p:attrName>ppt_y</p:attrName>
                                        </p:attrNameLst>
                                      </p:cBhvr>
                                      <p:rCtr x="-13952" y="23173"/>
                                    </p:animMotion>
                                  </p:childTnLst>
                                </p:cTn>
                              </p:par>
                              <p:par>
                                <p:cTn id="38" presetID="42" presetClass="path" presetSubtype="0" accel="50000" decel="50000" fill="hold" grpId="0" nodeType="withEffect">
                                  <p:stCondLst>
                                    <p:cond delay="0"/>
                                  </p:stCondLst>
                                  <p:childTnLst>
                                    <p:animMotion origin="layout" path="M 1.35308E-6 4.06264E-6 L -0.32589 0.38198 " pathEditMode="relative" rAng="0" ptsTypes="AA">
                                      <p:cBhvr>
                                        <p:cTn id="39" dur="2000" fill="hold"/>
                                        <p:tgtEl>
                                          <p:spTgt spid="14"/>
                                        </p:tgtEl>
                                        <p:attrNameLst>
                                          <p:attrName>ppt_x</p:attrName>
                                          <p:attrName>ppt_y</p:attrName>
                                        </p:attrNameLst>
                                      </p:cBhvr>
                                      <p:rCtr x="-16301" y="19088"/>
                                    </p:animMotion>
                                  </p:childTnLst>
                                </p:cTn>
                              </p:par>
                              <p:par>
                                <p:cTn id="40" presetID="42" presetClass="path" presetSubtype="0" accel="50000" decel="50000" fill="hold" grpId="0" nodeType="withEffect">
                                  <p:stCondLst>
                                    <p:cond delay="0"/>
                                  </p:stCondLst>
                                  <p:childTnLst>
                                    <p:animMotion origin="layout" path="M 1.6339E-7 1.54789E-6 L -0.33138 0.52678 " pathEditMode="relative" rAng="0" ptsTypes="AA">
                                      <p:cBhvr>
                                        <p:cTn id="41" dur="2000" fill="hold"/>
                                        <p:tgtEl>
                                          <p:spTgt spid="42"/>
                                        </p:tgtEl>
                                        <p:attrNameLst>
                                          <p:attrName>ppt_x</p:attrName>
                                          <p:attrName>ppt_y</p:attrName>
                                        </p:attrNameLst>
                                      </p:cBhvr>
                                      <p:rCtr x="-16569" y="26328"/>
                                    </p:animMotion>
                                  </p:childTnLst>
                                </p:cTn>
                              </p:par>
                              <p:par>
                                <p:cTn id="42" presetID="42" presetClass="path" presetSubtype="0" accel="50000" decel="50000" fill="hold" grpId="0" nodeType="withEffect">
                                  <p:stCondLst>
                                    <p:cond delay="0"/>
                                  </p:stCondLst>
                                  <p:childTnLst>
                                    <p:animMotion origin="layout" path="M -2.85423E-6 1.89287E-6 L -0.21955 0.54607 " pathEditMode="relative" rAng="0" ptsTypes="AA">
                                      <p:cBhvr>
                                        <p:cTn id="43" dur="2000" fill="hold"/>
                                        <p:tgtEl>
                                          <p:spTgt spid="16"/>
                                        </p:tgtEl>
                                        <p:attrNameLst>
                                          <p:attrName>ppt_x</p:attrName>
                                          <p:attrName>ppt_y</p:attrName>
                                        </p:attrNameLst>
                                      </p:cBhvr>
                                      <p:rCtr x="-10978" y="27304"/>
                                    </p:animMotion>
                                  </p:childTnLst>
                                </p:cTn>
                              </p:par>
                              <p:par>
                                <p:cTn id="44" presetID="42" presetClass="path" presetSubtype="0" accel="50000" decel="50000" fill="hold" grpId="0" nodeType="withEffect">
                                  <p:stCondLst>
                                    <p:cond delay="0"/>
                                  </p:stCondLst>
                                  <p:childTnLst>
                                    <p:animMotion origin="layout" path="M 3.75032E-6 3.69496E-6 L -0.21177 0.36178 " pathEditMode="relative" rAng="0" ptsTypes="AA">
                                      <p:cBhvr>
                                        <p:cTn id="45" dur="2000" fill="hold"/>
                                        <p:tgtEl>
                                          <p:spTgt spid="21"/>
                                        </p:tgtEl>
                                        <p:attrNameLst>
                                          <p:attrName>ppt_x</p:attrName>
                                          <p:attrName>ppt_y</p:attrName>
                                        </p:attrNameLst>
                                      </p:cBhvr>
                                      <p:rCtr x="-10595" y="18089"/>
                                    </p:animMotion>
                                  </p:childTnLst>
                                </p:cTn>
                              </p:par>
                              <p:par>
                                <p:cTn id="46" presetID="42" presetClass="path" presetSubtype="0" accel="50000" decel="50000" fill="hold" grpId="0" nodeType="withEffect">
                                  <p:stCondLst>
                                    <p:cond delay="0"/>
                                  </p:stCondLst>
                                  <p:childTnLst>
                                    <p:animMotion origin="layout" path="M -4.4677E-7 -2.72356E-6 L -0.23768 0.46346 " pathEditMode="relative" rAng="0" ptsTypes="AA">
                                      <p:cBhvr>
                                        <p:cTn id="47" dur="2000" fill="hold"/>
                                        <p:tgtEl>
                                          <p:spTgt spid="53"/>
                                        </p:tgtEl>
                                        <p:attrNameLst>
                                          <p:attrName>ppt_x</p:attrName>
                                          <p:attrName>ppt_y</p:attrName>
                                        </p:attrNameLst>
                                      </p:cBhvr>
                                      <p:rCtr x="-11884" y="23173"/>
                                    </p:animMotion>
                                  </p:childTnLst>
                                </p:cTn>
                              </p:par>
                              <p:par>
                                <p:cTn id="48" presetID="42" presetClass="path" presetSubtype="0" accel="50000" decel="50000" fill="hold" grpId="0" nodeType="withEffect">
                                  <p:stCondLst>
                                    <p:cond delay="0"/>
                                  </p:stCondLst>
                                  <p:childTnLst>
                                    <p:animMotion origin="layout" path="M -0.00957 2.26055E-6 L -0.20896 0.66273 " pathEditMode="relative" rAng="0" ptsTypes="AA">
                                      <p:cBhvr>
                                        <p:cTn id="49" dur="2000" fill="hold"/>
                                        <p:tgtEl>
                                          <p:spTgt spid="54"/>
                                        </p:tgtEl>
                                        <p:attrNameLst>
                                          <p:attrName>ppt_x</p:attrName>
                                          <p:attrName>ppt_y</p:attrName>
                                        </p:attrNameLst>
                                      </p:cBhvr>
                                      <p:rCtr x="-9969" y="33137"/>
                                    </p:animMotion>
                                  </p:childTnLst>
                                </p:cTn>
                              </p:par>
                              <p:par>
                                <p:cTn id="50" presetID="42" presetClass="path" presetSubtype="0" accel="50000" decel="50000" fill="hold" grpId="0" nodeType="withEffect">
                                  <p:stCondLst>
                                    <p:cond delay="0"/>
                                  </p:stCondLst>
                                  <p:childTnLst>
                                    <p:animMotion origin="layout" path="M 1.85857E-6 -1.51158E-6 L -0.06115 0.55947 " pathEditMode="relative" rAng="0" ptsTypes="AA">
                                      <p:cBhvr>
                                        <p:cTn id="51" dur="2000" fill="hold"/>
                                        <p:tgtEl>
                                          <p:spTgt spid="56"/>
                                        </p:tgtEl>
                                        <p:attrNameLst>
                                          <p:attrName>ppt_x</p:attrName>
                                          <p:attrName>ppt_y</p:attrName>
                                        </p:attrNameLst>
                                      </p:cBhvr>
                                      <p:rCtr x="-3064" y="27962"/>
                                    </p:animMotion>
                                  </p:childTnLst>
                                </p:cTn>
                              </p:par>
                              <p:par>
                                <p:cTn id="52" presetID="42" presetClass="path" presetSubtype="0" accel="50000" decel="50000" fill="hold" grpId="0" nodeType="withEffect">
                                  <p:stCondLst>
                                    <p:cond delay="0"/>
                                  </p:stCondLst>
                                  <p:childTnLst>
                                    <p:animMotion origin="layout" path="M -4.43707E-6 5.03858E-7 L -0.14475 0.23763 " pathEditMode="relative" rAng="0" ptsTypes="AA">
                                      <p:cBhvr>
                                        <p:cTn id="53" dur="2000" fill="hold"/>
                                        <p:tgtEl>
                                          <p:spTgt spid="57"/>
                                        </p:tgtEl>
                                        <p:attrNameLst>
                                          <p:attrName>ppt_x</p:attrName>
                                          <p:attrName>ppt_y</p:attrName>
                                        </p:attrNameLst>
                                      </p:cBhvr>
                                      <p:rCtr x="-7238" y="11870"/>
                                    </p:animMotion>
                                  </p:childTnLst>
                                </p:cTn>
                              </p:par>
                              <p:par>
                                <p:cTn id="54" presetID="42" presetClass="path" presetSubtype="0" accel="50000" decel="50000" fill="hold" grpId="0" nodeType="withEffect">
                                  <p:stCondLst>
                                    <p:cond delay="0"/>
                                  </p:stCondLst>
                                  <p:childTnLst>
                                    <p:animMotion origin="layout" path="M -2.33852E-6 4.27599E-6 L 0.01711 0.53245 " pathEditMode="relative" rAng="0" ptsTypes="AA">
                                      <p:cBhvr>
                                        <p:cTn id="55" dur="2000" fill="hold"/>
                                        <p:tgtEl>
                                          <p:spTgt spid="58"/>
                                        </p:tgtEl>
                                        <p:attrNameLst>
                                          <p:attrName>ppt_x</p:attrName>
                                          <p:attrName>ppt_y</p:attrName>
                                        </p:attrNameLst>
                                      </p:cBhvr>
                                      <p:rCtr x="855" y="26623"/>
                                    </p:animMotion>
                                  </p:childTnLst>
                                </p:cTn>
                              </p:par>
                            </p:childTnLst>
                          </p:cTn>
                        </p:par>
                        <p:par>
                          <p:cTn id="56" fill="hold">
                            <p:stCondLst>
                              <p:cond delay="4000"/>
                            </p:stCondLst>
                            <p:childTnLst>
                              <p:par>
                                <p:cTn id="57" presetID="10" presetClass="entr" presetSubtype="0" fill="hold" nodeType="afterEffect">
                                  <p:stCondLst>
                                    <p:cond delay="1000"/>
                                  </p:stCondLst>
                                  <p:childTnLst>
                                    <p:set>
                                      <p:cBhvr>
                                        <p:cTn id="58" dur="1" fill="hold">
                                          <p:stCondLst>
                                            <p:cond delay="0"/>
                                          </p:stCondLst>
                                        </p:cTn>
                                        <p:tgtEl>
                                          <p:spTgt spid="72"/>
                                        </p:tgtEl>
                                        <p:attrNameLst>
                                          <p:attrName>style.visibility</p:attrName>
                                        </p:attrNameLst>
                                      </p:cBhvr>
                                      <p:to>
                                        <p:strVal val="visible"/>
                                      </p:to>
                                    </p:set>
                                    <p:animEffect transition="in" filter="fade">
                                      <p:cBhvr>
                                        <p:cTn id="59" dur="500"/>
                                        <p:tgtEl>
                                          <p:spTgt spid="72"/>
                                        </p:tgtEl>
                                      </p:cBhvr>
                                    </p:animEffect>
                                  </p:childTnLst>
                                </p:cTn>
                              </p:par>
                            </p:childTnLst>
                          </p:cTn>
                        </p:par>
                        <p:par>
                          <p:cTn id="60" fill="hold">
                            <p:stCondLst>
                              <p:cond delay="5500"/>
                            </p:stCondLst>
                            <p:childTnLst>
                              <p:par>
                                <p:cTn id="61" presetID="10" presetClass="entr" presetSubtype="0" fill="hold" nodeType="afterEffect">
                                  <p:stCondLst>
                                    <p:cond delay="0"/>
                                  </p:stCondLst>
                                  <p:childTnLst>
                                    <p:set>
                                      <p:cBhvr>
                                        <p:cTn id="62" dur="1" fill="hold">
                                          <p:stCondLst>
                                            <p:cond delay="0"/>
                                          </p:stCondLst>
                                        </p:cTn>
                                        <p:tgtEl>
                                          <p:spTgt spid="75"/>
                                        </p:tgtEl>
                                        <p:attrNameLst>
                                          <p:attrName>style.visibility</p:attrName>
                                        </p:attrNameLst>
                                      </p:cBhvr>
                                      <p:to>
                                        <p:strVal val="visible"/>
                                      </p:to>
                                    </p:set>
                                    <p:animEffect transition="in" filter="fade">
                                      <p:cBhvr>
                                        <p:cTn id="63" dur="500"/>
                                        <p:tgtEl>
                                          <p:spTgt spid="75"/>
                                        </p:tgtEl>
                                      </p:cBhvr>
                                    </p:animEffect>
                                  </p:childTnLst>
                                </p:cTn>
                              </p:par>
                            </p:childTnLst>
                          </p:cTn>
                        </p:par>
                      </p:childTnLst>
                    </p:cTn>
                  </p:par>
                  <p:par>
                    <p:cTn id="64" fill="hold">
                      <p:stCondLst>
                        <p:cond delay="indefinite"/>
                      </p:stCondLst>
                      <p:childTnLst>
                        <p:par>
                          <p:cTn id="65" fill="hold">
                            <p:stCondLst>
                              <p:cond delay="0"/>
                            </p:stCondLst>
                            <p:childTnLst>
                              <p:par>
                                <p:cTn id="66" presetID="10" presetClass="entr" presetSubtype="0" fill="hold" nodeType="clickEffect">
                                  <p:stCondLst>
                                    <p:cond delay="0"/>
                                  </p:stCondLst>
                                  <p:childTnLst>
                                    <p:set>
                                      <p:cBhvr>
                                        <p:cTn id="67" dur="1" fill="hold">
                                          <p:stCondLst>
                                            <p:cond delay="0"/>
                                          </p:stCondLst>
                                        </p:cTn>
                                        <p:tgtEl>
                                          <p:spTgt spid="66"/>
                                        </p:tgtEl>
                                        <p:attrNameLst>
                                          <p:attrName>style.visibility</p:attrName>
                                        </p:attrNameLst>
                                      </p:cBhvr>
                                      <p:to>
                                        <p:strVal val="visible"/>
                                      </p:to>
                                    </p:set>
                                    <p:animEffect transition="in" filter="fade">
                                      <p:cBhvr>
                                        <p:cTn id="68" dur="500"/>
                                        <p:tgtEl>
                                          <p:spTgt spid="66"/>
                                        </p:tgtEl>
                                      </p:cBhvr>
                                    </p:animEffect>
                                  </p:childTnLst>
                                </p:cTn>
                              </p:par>
                            </p:childTnLst>
                          </p:cTn>
                        </p:par>
                        <p:par>
                          <p:cTn id="69" fill="hold">
                            <p:stCondLst>
                              <p:cond delay="500"/>
                            </p:stCondLst>
                            <p:childTnLst>
                              <p:par>
                                <p:cTn id="70" presetID="10" presetClass="entr" presetSubtype="0" fill="hold" nodeType="afterEffect">
                                  <p:stCondLst>
                                    <p:cond delay="0"/>
                                  </p:stCondLst>
                                  <p:childTnLst>
                                    <p:set>
                                      <p:cBhvr>
                                        <p:cTn id="71" dur="1" fill="hold">
                                          <p:stCondLst>
                                            <p:cond delay="0"/>
                                          </p:stCondLst>
                                        </p:cTn>
                                        <p:tgtEl>
                                          <p:spTgt spid="78"/>
                                        </p:tgtEl>
                                        <p:attrNameLst>
                                          <p:attrName>style.visibility</p:attrName>
                                        </p:attrNameLst>
                                      </p:cBhvr>
                                      <p:to>
                                        <p:strVal val="visible"/>
                                      </p:to>
                                    </p:set>
                                    <p:animEffect transition="in" filter="fade">
                                      <p:cBhvr>
                                        <p:cTn id="72" dur="500"/>
                                        <p:tgtEl>
                                          <p:spTgt spid="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14" grpId="0" animBg="1"/>
      <p:bldP spid="15" grpId="0" animBg="1"/>
      <p:bldP spid="16" grpId="0" animBg="1"/>
      <p:bldP spid="18" grpId="0" animBg="1"/>
      <p:bldP spid="19" grpId="0" animBg="1"/>
      <p:bldP spid="20" grpId="0" animBg="1"/>
      <p:bldP spid="21" grpId="0" animBg="1"/>
      <p:bldP spid="22" grpId="0" animBg="1"/>
      <p:bldP spid="38" grpId="0" animBg="1"/>
      <p:bldP spid="39" grpId="0" animBg="1"/>
      <p:bldP spid="40" grpId="0" animBg="1"/>
      <p:bldP spid="41" grpId="0" animBg="1"/>
      <p:bldP spid="42" grpId="0" animBg="1"/>
      <p:bldP spid="43" grpId="0" animBg="1"/>
      <p:bldP spid="44" grpId="0" animBg="1"/>
      <p:bldP spid="53" grpId="0" animBg="1"/>
      <p:bldP spid="54" grpId="0" animBg="1"/>
      <p:bldP spid="56" grpId="0" animBg="1"/>
      <p:bldP spid="57" grpId="0" animBg="1"/>
      <p:bldP spid="58"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lowchart: Magnetic Disk 5"/>
          <p:cNvSpPr/>
          <p:nvPr/>
        </p:nvSpPr>
        <p:spPr>
          <a:xfrm>
            <a:off x="1647209" y="4874070"/>
            <a:ext cx="2125976" cy="1640041"/>
          </a:xfrm>
          <a:prstGeom prst="flowChartMagneticDisk">
            <a:avLst/>
          </a:prstGeom>
          <a:solidFill>
            <a:sysClr val="window" lastClr="FFFFFF">
              <a:lumMod val="75000"/>
            </a:sysClr>
          </a:solidFill>
          <a:ln w="10795" cap="flat" cmpd="sng" algn="ctr">
            <a:solidFill>
              <a:srgbClr val="404040"/>
            </a:solidFill>
            <a:prstDash val="solid"/>
            <a:headEnd type="none" w="med" len="med"/>
            <a:tailEnd type="none" w="med" len="med"/>
          </a:ln>
          <a:effectLst/>
        </p:spPr>
        <p:txBody>
          <a:bodyPr lIns="91396" tIns="91396" rIns="34278" bIns="34278" rtlCol="0" anchor="b" anchorCtr="0"/>
          <a:lstStyle/>
          <a:p>
            <a:pPr algn="ctr" defTabSz="931870"/>
            <a:endParaRPr lang="en-US" sz="800" kern="0">
              <a:solidFill>
                <a:srgbClr val="000000"/>
              </a:solidFill>
              <a:latin typeface="Segoe UI"/>
              <a:cs typeface="Segoe UI" pitchFamily="34" charset="0"/>
            </a:endParaRPr>
          </a:p>
        </p:txBody>
      </p:sp>
      <p:grpSp>
        <p:nvGrpSpPr>
          <p:cNvPr id="7" name="Group 6"/>
          <p:cNvGrpSpPr/>
          <p:nvPr/>
        </p:nvGrpSpPr>
        <p:grpSpPr>
          <a:xfrm>
            <a:off x="1884945" y="5520522"/>
            <a:ext cx="269001" cy="329744"/>
            <a:chOff x="4818580" y="4212404"/>
            <a:chExt cx="441789" cy="544531"/>
          </a:xfrm>
        </p:grpSpPr>
        <p:sp>
          <p:nvSpPr>
            <p:cNvPr id="8" name="Rectangle 7"/>
            <p:cNvSpPr/>
            <p:nvPr/>
          </p:nvSpPr>
          <p:spPr>
            <a:xfrm>
              <a:off x="4818580" y="4212404"/>
              <a:ext cx="441789" cy="544531"/>
            </a:xfrm>
            <a:prstGeom prst="rect">
              <a:avLst/>
            </a:prstGeom>
            <a:solidFill>
              <a:sysClr val="window" lastClr="FFFFFF">
                <a:lumMod val="75000"/>
              </a:sysClr>
            </a:solidFill>
            <a:ln w="10795" cap="flat" cmpd="sng" algn="ctr">
              <a:solidFill>
                <a:srgbClr val="404040"/>
              </a:solidFill>
              <a:prstDash val="solid"/>
              <a:headEnd type="none" w="med" len="med"/>
              <a:tailEnd type="none" w="med" len="med"/>
            </a:ln>
            <a:effectLst/>
          </p:spPr>
          <p:txBody>
            <a:bodyPr lIns="91396" tIns="91396" rIns="34278" bIns="34278" rtlCol="0" anchor="b" anchorCtr="0"/>
            <a:lstStyle/>
            <a:p>
              <a:pPr algn="ctr" defTabSz="931870"/>
              <a:endParaRPr lang="en-US" sz="800" kern="0">
                <a:solidFill>
                  <a:srgbClr val="000000"/>
                </a:solidFill>
                <a:latin typeface="Segoe UI"/>
                <a:cs typeface="Segoe UI" pitchFamily="34" charset="0"/>
              </a:endParaRPr>
            </a:p>
          </p:txBody>
        </p:sp>
        <p:sp>
          <p:nvSpPr>
            <p:cNvPr id="9" name="Rectangle 8"/>
            <p:cNvSpPr/>
            <p:nvPr/>
          </p:nvSpPr>
          <p:spPr>
            <a:xfrm>
              <a:off x="4818580" y="4212405"/>
              <a:ext cx="441789" cy="113016"/>
            </a:xfrm>
            <a:prstGeom prst="rect">
              <a:avLst/>
            </a:prstGeom>
            <a:solidFill>
              <a:sysClr val="window" lastClr="FFFFFF">
                <a:lumMod val="75000"/>
              </a:sysClr>
            </a:solidFill>
            <a:ln w="10795" cap="flat" cmpd="sng" algn="ctr">
              <a:solidFill>
                <a:srgbClr val="404040"/>
              </a:solidFill>
              <a:prstDash val="solid"/>
              <a:headEnd type="none" w="med" len="med"/>
              <a:tailEnd type="none" w="med" len="med"/>
            </a:ln>
            <a:effectLst/>
          </p:spPr>
          <p:txBody>
            <a:bodyPr lIns="91396" tIns="91396" rIns="34278" bIns="34278" rtlCol="0" anchor="b" anchorCtr="0"/>
            <a:lstStyle/>
            <a:p>
              <a:pPr algn="ctr" defTabSz="931870"/>
              <a:endParaRPr lang="en-US" sz="800" kern="0">
                <a:solidFill>
                  <a:srgbClr val="000000"/>
                </a:solidFill>
                <a:latin typeface="Segoe UI"/>
                <a:cs typeface="Segoe UI" pitchFamily="34" charset="0"/>
              </a:endParaRPr>
            </a:p>
          </p:txBody>
        </p:sp>
      </p:grpSp>
      <p:grpSp>
        <p:nvGrpSpPr>
          <p:cNvPr id="10" name="Group 9"/>
          <p:cNvGrpSpPr/>
          <p:nvPr/>
        </p:nvGrpSpPr>
        <p:grpSpPr>
          <a:xfrm>
            <a:off x="2327496" y="5520522"/>
            <a:ext cx="269001" cy="329744"/>
            <a:chOff x="4818580" y="4212404"/>
            <a:chExt cx="441789" cy="544531"/>
          </a:xfrm>
        </p:grpSpPr>
        <p:sp>
          <p:nvSpPr>
            <p:cNvPr id="11" name="Rectangle 10"/>
            <p:cNvSpPr/>
            <p:nvPr/>
          </p:nvSpPr>
          <p:spPr>
            <a:xfrm>
              <a:off x="4818580" y="4212404"/>
              <a:ext cx="441789" cy="544531"/>
            </a:xfrm>
            <a:prstGeom prst="rect">
              <a:avLst/>
            </a:prstGeom>
            <a:solidFill>
              <a:sysClr val="window" lastClr="FFFFFF">
                <a:lumMod val="75000"/>
              </a:sysClr>
            </a:solidFill>
            <a:ln w="10795" cap="flat" cmpd="sng" algn="ctr">
              <a:solidFill>
                <a:srgbClr val="404040"/>
              </a:solidFill>
              <a:prstDash val="solid"/>
              <a:headEnd type="none" w="med" len="med"/>
              <a:tailEnd type="none" w="med" len="med"/>
            </a:ln>
            <a:effectLst/>
          </p:spPr>
          <p:txBody>
            <a:bodyPr lIns="91396" tIns="91396" rIns="34278" bIns="34278" rtlCol="0" anchor="b" anchorCtr="0"/>
            <a:lstStyle/>
            <a:p>
              <a:pPr algn="ctr" defTabSz="931870"/>
              <a:endParaRPr lang="en-US" sz="800" kern="0">
                <a:solidFill>
                  <a:srgbClr val="000000"/>
                </a:solidFill>
                <a:latin typeface="Segoe UI"/>
                <a:cs typeface="Segoe UI" pitchFamily="34" charset="0"/>
              </a:endParaRPr>
            </a:p>
          </p:txBody>
        </p:sp>
        <p:sp>
          <p:nvSpPr>
            <p:cNvPr id="12" name="Rectangle 11"/>
            <p:cNvSpPr/>
            <p:nvPr/>
          </p:nvSpPr>
          <p:spPr>
            <a:xfrm>
              <a:off x="4818580" y="4212405"/>
              <a:ext cx="441789" cy="113016"/>
            </a:xfrm>
            <a:prstGeom prst="rect">
              <a:avLst/>
            </a:prstGeom>
            <a:solidFill>
              <a:sysClr val="window" lastClr="FFFFFF">
                <a:lumMod val="75000"/>
              </a:sysClr>
            </a:solidFill>
            <a:ln w="10795" cap="flat" cmpd="sng" algn="ctr">
              <a:solidFill>
                <a:srgbClr val="404040"/>
              </a:solidFill>
              <a:prstDash val="solid"/>
              <a:headEnd type="none" w="med" len="med"/>
              <a:tailEnd type="none" w="med" len="med"/>
            </a:ln>
            <a:effectLst/>
          </p:spPr>
          <p:txBody>
            <a:bodyPr lIns="91396" tIns="91396" rIns="34278" bIns="34278" rtlCol="0" anchor="b" anchorCtr="0"/>
            <a:lstStyle/>
            <a:p>
              <a:pPr algn="ctr" defTabSz="931870"/>
              <a:endParaRPr lang="en-US" sz="800" kern="0">
                <a:solidFill>
                  <a:srgbClr val="000000"/>
                </a:solidFill>
                <a:latin typeface="Segoe UI"/>
                <a:cs typeface="Segoe UI" pitchFamily="34" charset="0"/>
              </a:endParaRPr>
            </a:p>
          </p:txBody>
        </p:sp>
      </p:grpSp>
      <p:grpSp>
        <p:nvGrpSpPr>
          <p:cNvPr id="13" name="Group 12"/>
          <p:cNvGrpSpPr/>
          <p:nvPr/>
        </p:nvGrpSpPr>
        <p:grpSpPr>
          <a:xfrm>
            <a:off x="2770048" y="5520522"/>
            <a:ext cx="269001" cy="329744"/>
            <a:chOff x="4818580" y="4212404"/>
            <a:chExt cx="441789" cy="544531"/>
          </a:xfrm>
        </p:grpSpPr>
        <p:sp>
          <p:nvSpPr>
            <p:cNvPr id="14" name="Rectangle 13"/>
            <p:cNvSpPr/>
            <p:nvPr/>
          </p:nvSpPr>
          <p:spPr>
            <a:xfrm>
              <a:off x="4818580" y="4212404"/>
              <a:ext cx="441789" cy="544531"/>
            </a:xfrm>
            <a:prstGeom prst="rect">
              <a:avLst/>
            </a:prstGeom>
            <a:solidFill>
              <a:sysClr val="window" lastClr="FFFFFF">
                <a:lumMod val="75000"/>
              </a:sysClr>
            </a:solidFill>
            <a:ln w="10795" cap="flat" cmpd="sng" algn="ctr">
              <a:solidFill>
                <a:srgbClr val="404040"/>
              </a:solidFill>
              <a:prstDash val="solid"/>
              <a:headEnd type="none" w="med" len="med"/>
              <a:tailEnd type="none" w="med" len="med"/>
            </a:ln>
            <a:effectLst/>
          </p:spPr>
          <p:txBody>
            <a:bodyPr lIns="91396" tIns="91396" rIns="34278" bIns="34278" rtlCol="0" anchor="b" anchorCtr="0"/>
            <a:lstStyle/>
            <a:p>
              <a:pPr algn="ctr" defTabSz="931870"/>
              <a:endParaRPr lang="en-US" sz="800" kern="0">
                <a:solidFill>
                  <a:srgbClr val="000000"/>
                </a:solidFill>
                <a:latin typeface="Segoe UI"/>
                <a:cs typeface="Segoe UI" pitchFamily="34" charset="0"/>
              </a:endParaRPr>
            </a:p>
          </p:txBody>
        </p:sp>
        <p:sp>
          <p:nvSpPr>
            <p:cNvPr id="15" name="Rectangle 14"/>
            <p:cNvSpPr/>
            <p:nvPr/>
          </p:nvSpPr>
          <p:spPr>
            <a:xfrm>
              <a:off x="4818580" y="4212405"/>
              <a:ext cx="441789" cy="113016"/>
            </a:xfrm>
            <a:prstGeom prst="rect">
              <a:avLst/>
            </a:prstGeom>
            <a:solidFill>
              <a:sysClr val="window" lastClr="FFFFFF">
                <a:lumMod val="75000"/>
              </a:sysClr>
            </a:solidFill>
            <a:ln w="10795" cap="flat" cmpd="sng" algn="ctr">
              <a:solidFill>
                <a:srgbClr val="404040"/>
              </a:solidFill>
              <a:prstDash val="solid"/>
              <a:headEnd type="none" w="med" len="med"/>
              <a:tailEnd type="none" w="med" len="med"/>
            </a:ln>
            <a:effectLst/>
          </p:spPr>
          <p:txBody>
            <a:bodyPr lIns="91396" tIns="91396" rIns="34278" bIns="34278" rtlCol="0" anchor="b" anchorCtr="0"/>
            <a:lstStyle/>
            <a:p>
              <a:pPr algn="ctr" defTabSz="931870"/>
              <a:endParaRPr lang="en-US" sz="800" kern="0">
                <a:solidFill>
                  <a:srgbClr val="000000"/>
                </a:solidFill>
                <a:latin typeface="Segoe UI"/>
                <a:cs typeface="Segoe UI" pitchFamily="34" charset="0"/>
              </a:endParaRPr>
            </a:p>
          </p:txBody>
        </p:sp>
      </p:grpSp>
      <p:grpSp>
        <p:nvGrpSpPr>
          <p:cNvPr id="16" name="Group 15"/>
          <p:cNvGrpSpPr/>
          <p:nvPr/>
        </p:nvGrpSpPr>
        <p:grpSpPr>
          <a:xfrm>
            <a:off x="3212598" y="5520522"/>
            <a:ext cx="269001" cy="329744"/>
            <a:chOff x="4818580" y="4212404"/>
            <a:chExt cx="441789" cy="544531"/>
          </a:xfrm>
        </p:grpSpPr>
        <p:sp>
          <p:nvSpPr>
            <p:cNvPr id="17" name="Rectangle 16"/>
            <p:cNvSpPr/>
            <p:nvPr/>
          </p:nvSpPr>
          <p:spPr>
            <a:xfrm>
              <a:off x="4818580" y="4212404"/>
              <a:ext cx="441789" cy="544531"/>
            </a:xfrm>
            <a:prstGeom prst="rect">
              <a:avLst/>
            </a:prstGeom>
            <a:solidFill>
              <a:sysClr val="window" lastClr="FFFFFF">
                <a:lumMod val="75000"/>
              </a:sysClr>
            </a:solidFill>
            <a:ln w="10795" cap="flat" cmpd="sng" algn="ctr">
              <a:solidFill>
                <a:srgbClr val="404040"/>
              </a:solidFill>
              <a:prstDash val="solid"/>
              <a:headEnd type="none" w="med" len="med"/>
              <a:tailEnd type="none" w="med" len="med"/>
            </a:ln>
            <a:effectLst/>
          </p:spPr>
          <p:txBody>
            <a:bodyPr lIns="91396" tIns="91396" rIns="34278" bIns="34278" rtlCol="0" anchor="b" anchorCtr="0"/>
            <a:lstStyle/>
            <a:p>
              <a:pPr algn="ctr" defTabSz="931870"/>
              <a:endParaRPr lang="en-US" sz="800" kern="0">
                <a:solidFill>
                  <a:srgbClr val="000000"/>
                </a:solidFill>
                <a:latin typeface="Segoe UI"/>
                <a:cs typeface="Segoe UI" pitchFamily="34" charset="0"/>
              </a:endParaRPr>
            </a:p>
          </p:txBody>
        </p:sp>
        <p:sp>
          <p:nvSpPr>
            <p:cNvPr id="18" name="Rectangle 17"/>
            <p:cNvSpPr/>
            <p:nvPr/>
          </p:nvSpPr>
          <p:spPr>
            <a:xfrm>
              <a:off x="4818580" y="4212405"/>
              <a:ext cx="441789" cy="113016"/>
            </a:xfrm>
            <a:prstGeom prst="rect">
              <a:avLst/>
            </a:prstGeom>
            <a:solidFill>
              <a:sysClr val="window" lastClr="FFFFFF">
                <a:lumMod val="75000"/>
              </a:sysClr>
            </a:solidFill>
            <a:ln w="10795" cap="flat" cmpd="sng" algn="ctr">
              <a:solidFill>
                <a:srgbClr val="404040"/>
              </a:solidFill>
              <a:prstDash val="solid"/>
              <a:headEnd type="none" w="med" len="med"/>
              <a:tailEnd type="none" w="med" len="med"/>
            </a:ln>
            <a:effectLst/>
          </p:spPr>
          <p:txBody>
            <a:bodyPr lIns="91396" tIns="91396" rIns="34278" bIns="34278" rtlCol="0" anchor="b" anchorCtr="0"/>
            <a:lstStyle/>
            <a:p>
              <a:pPr algn="ctr" defTabSz="931870"/>
              <a:endParaRPr lang="en-US" sz="800" kern="0">
                <a:solidFill>
                  <a:srgbClr val="000000"/>
                </a:solidFill>
                <a:latin typeface="Segoe UI"/>
                <a:cs typeface="Segoe UI" pitchFamily="34" charset="0"/>
              </a:endParaRPr>
            </a:p>
          </p:txBody>
        </p:sp>
      </p:grpSp>
      <p:grpSp>
        <p:nvGrpSpPr>
          <p:cNvPr id="19" name="Group 18"/>
          <p:cNvGrpSpPr/>
          <p:nvPr/>
        </p:nvGrpSpPr>
        <p:grpSpPr>
          <a:xfrm>
            <a:off x="1884945" y="5961626"/>
            <a:ext cx="269001" cy="329744"/>
            <a:chOff x="4818580" y="4212404"/>
            <a:chExt cx="441789" cy="544531"/>
          </a:xfrm>
        </p:grpSpPr>
        <p:sp>
          <p:nvSpPr>
            <p:cNvPr id="20" name="Rectangle 19"/>
            <p:cNvSpPr/>
            <p:nvPr/>
          </p:nvSpPr>
          <p:spPr>
            <a:xfrm>
              <a:off x="4818580" y="4212404"/>
              <a:ext cx="441789" cy="544531"/>
            </a:xfrm>
            <a:prstGeom prst="rect">
              <a:avLst/>
            </a:prstGeom>
            <a:solidFill>
              <a:sysClr val="window" lastClr="FFFFFF">
                <a:lumMod val="75000"/>
              </a:sysClr>
            </a:solidFill>
            <a:ln w="10795" cap="flat" cmpd="sng" algn="ctr">
              <a:solidFill>
                <a:srgbClr val="404040"/>
              </a:solidFill>
              <a:prstDash val="solid"/>
              <a:headEnd type="none" w="med" len="med"/>
              <a:tailEnd type="none" w="med" len="med"/>
            </a:ln>
            <a:effectLst/>
          </p:spPr>
          <p:txBody>
            <a:bodyPr lIns="91396" tIns="91396" rIns="34278" bIns="34278" rtlCol="0" anchor="b" anchorCtr="0"/>
            <a:lstStyle/>
            <a:p>
              <a:pPr algn="ctr" defTabSz="931870"/>
              <a:endParaRPr lang="en-US" sz="800" kern="0">
                <a:solidFill>
                  <a:srgbClr val="000000"/>
                </a:solidFill>
                <a:latin typeface="Segoe UI"/>
                <a:cs typeface="Segoe UI" pitchFamily="34" charset="0"/>
              </a:endParaRPr>
            </a:p>
          </p:txBody>
        </p:sp>
        <p:sp>
          <p:nvSpPr>
            <p:cNvPr id="21" name="Rectangle 20"/>
            <p:cNvSpPr/>
            <p:nvPr/>
          </p:nvSpPr>
          <p:spPr>
            <a:xfrm>
              <a:off x="4818580" y="4212405"/>
              <a:ext cx="441789" cy="113016"/>
            </a:xfrm>
            <a:prstGeom prst="rect">
              <a:avLst/>
            </a:prstGeom>
            <a:solidFill>
              <a:sysClr val="window" lastClr="FFFFFF">
                <a:lumMod val="75000"/>
              </a:sysClr>
            </a:solidFill>
            <a:ln w="10795" cap="flat" cmpd="sng" algn="ctr">
              <a:solidFill>
                <a:srgbClr val="404040"/>
              </a:solidFill>
              <a:prstDash val="solid"/>
              <a:headEnd type="none" w="med" len="med"/>
              <a:tailEnd type="none" w="med" len="med"/>
            </a:ln>
            <a:effectLst/>
          </p:spPr>
          <p:txBody>
            <a:bodyPr lIns="91396" tIns="91396" rIns="34278" bIns="34278" rtlCol="0" anchor="b" anchorCtr="0"/>
            <a:lstStyle/>
            <a:p>
              <a:pPr algn="ctr" defTabSz="931870"/>
              <a:endParaRPr lang="en-US" sz="800" kern="0">
                <a:solidFill>
                  <a:srgbClr val="000000"/>
                </a:solidFill>
                <a:latin typeface="Segoe UI"/>
                <a:cs typeface="Segoe UI" pitchFamily="34" charset="0"/>
              </a:endParaRPr>
            </a:p>
          </p:txBody>
        </p:sp>
      </p:grpSp>
      <p:grpSp>
        <p:nvGrpSpPr>
          <p:cNvPr id="22" name="Group 21"/>
          <p:cNvGrpSpPr/>
          <p:nvPr/>
        </p:nvGrpSpPr>
        <p:grpSpPr>
          <a:xfrm>
            <a:off x="2327496" y="5961626"/>
            <a:ext cx="269001" cy="329744"/>
            <a:chOff x="4818580" y="4212404"/>
            <a:chExt cx="441789" cy="544531"/>
          </a:xfrm>
        </p:grpSpPr>
        <p:sp>
          <p:nvSpPr>
            <p:cNvPr id="23" name="Rectangle 22"/>
            <p:cNvSpPr/>
            <p:nvPr/>
          </p:nvSpPr>
          <p:spPr>
            <a:xfrm>
              <a:off x="4818580" y="4212404"/>
              <a:ext cx="441789" cy="544531"/>
            </a:xfrm>
            <a:prstGeom prst="rect">
              <a:avLst/>
            </a:prstGeom>
            <a:solidFill>
              <a:sysClr val="window" lastClr="FFFFFF">
                <a:lumMod val="75000"/>
              </a:sysClr>
            </a:solidFill>
            <a:ln w="10795" cap="flat" cmpd="sng" algn="ctr">
              <a:solidFill>
                <a:srgbClr val="404040"/>
              </a:solidFill>
              <a:prstDash val="solid"/>
              <a:headEnd type="none" w="med" len="med"/>
              <a:tailEnd type="none" w="med" len="med"/>
            </a:ln>
            <a:effectLst/>
          </p:spPr>
          <p:txBody>
            <a:bodyPr lIns="91396" tIns="91396" rIns="34278" bIns="34278" rtlCol="0" anchor="b" anchorCtr="0"/>
            <a:lstStyle/>
            <a:p>
              <a:pPr algn="ctr" defTabSz="931870"/>
              <a:endParaRPr lang="en-US" sz="800" kern="0">
                <a:solidFill>
                  <a:srgbClr val="000000"/>
                </a:solidFill>
                <a:latin typeface="Segoe UI"/>
                <a:cs typeface="Segoe UI" pitchFamily="34" charset="0"/>
              </a:endParaRPr>
            </a:p>
          </p:txBody>
        </p:sp>
        <p:sp>
          <p:nvSpPr>
            <p:cNvPr id="24" name="Rectangle 23"/>
            <p:cNvSpPr/>
            <p:nvPr/>
          </p:nvSpPr>
          <p:spPr>
            <a:xfrm>
              <a:off x="4818580" y="4212405"/>
              <a:ext cx="441789" cy="113016"/>
            </a:xfrm>
            <a:prstGeom prst="rect">
              <a:avLst/>
            </a:prstGeom>
            <a:solidFill>
              <a:sysClr val="window" lastClr="FFFFFF">
                <a:lumMod val="75000"/>
              </a:sysClr>
            </a:solidFill>
            <a:ln w="10795" cap="flat" cmpd="sng" algn="ctr">
              <a:solidFill>
                <a:srgbClr val="404040"/>
              </a:solidFill>
              <a:prstDash val="solid"/>
              <a:headEnd type="none" w="med" len="med"/>
              <a:tailEnd type="none" w="med" len="med"/>
            </a:ln>
            <a:effectLst/>
          </p:spPr>
          <p:txBody>
            <a:bodyPr lIns="91396" tIns="91396" rIns="34278" bIns="34278" rtlCol="0" anchor="b" anchorCtr="0"/>
            <a:lstStyle/>
            <a:p>
              <a:pPr algn="ctr" defTabSz="931870"/>
              <a:endParaRPr lang="en-US" sz="800" kern="0">
                <a:solidFill>
                  <a:srgbClr val="000000"/>
                </a:solidFill>
                <a:latin typeface="Segoe UI"/>
                <a:cs typeface="Segoe UI" pitchFamily="34" charset="0"/>
              </a:endParaRPr>
            </a:p>
          </p:txBody>
        </p:sp>
      </p:grpSp>
      <p:grpSp>
        <p:nvGrpSpPr>
          <p:cNvPr id="25" name="Group 24"/>
          <p:cNvGrpSpPr/>
          <p:nvPr/>
        </p:nvGrpSpPr>
        <p:grpSpPr>
          <a:xfrm>
            <a:off x="2770048" y="5961626"/>
            <a:ext cx="269001" cy="329744"/>
            <a:chOff x="4818580" y="4212404"/>
            <a:chExt cx="441789" cy="544531"/>
          </a:xfrm>
        </p:grpSpPr>
        <p:sp>
          <p:nvSpPr>
            <p:cNvPr id="26" name="Rectangle 25"/>
            <p:cNvSpPr/>
            <p:nvPr/>
          </p:nvSpPr>
          <p:spPr>
            <a:xfrm>
              <a:off x="4818580" y="4212404"/>
              <a:ext cx="441789" cy="544531"/>
            </a:xfrm>
            <a:prstGeom prst="rect">
              <a:avLst/>
            </a:prstGeom>
            <a:solidFill>
              <a:sysClr val="window" lastClr="FFFFFF">
                <a:lumMod val="75000"/>
              </a:sysClr>
            </a:solidFill>
            <a:ln w="10795" cap="flat" cmpd="sng" algn="ctr">
              <a:solidFill>
                <a:srgbClr val="404040"/>
              </a:solidFill>
              <a:prstDash val="solid"/>
              <a:headEnd type="none" w="med" len="med"/>
              <a:tailEnd type="none" w="med" len="med"/>
            </a:ln>
            <a:effectLst/>
          </p:spPr>
          <p:txBody>
            <a:bodyPr lIns="91396" tIns="91396" rIns="34278" bIns="34278" rtlCol="0" anchor="b" anchorCtr="0"/>
            <a:lstStyle/>
            <a:p>
              <a:pPr algn="ctr" defTabSz="931870"/>
              <a:endParaRPr lang="en-US" sz="800" kern="0">
                <a:solidFill>
                  <a:srgbClr val="000000"/>
                </a:solidFill>
                <a:latin typeface="Segoe UI"/>
                <a:cs typeface="Segoe UI" pitchFamily="34" charset="0"/>
              </a:endParaRPr>
            </a:p>
          </p:txBody>
        </p:sp>
        <p:sp>
          <p:nvSpPr>
            <p:cNvPr id="27" name="Rectangle 26"/>
            <p:cNvSpPr/>
            <p:nvPr/>
          </p:nvSpPr>
          <p:spPr>
            <a:xfrm>
              <a:off x="4818580" y="4212405"/>
              <a:ext cx="441789" cy="113016"/>
            </a:xfrm>
            <a:prstGeom prst="rect">
              <a:avLst/>
            </a:prstGeom>
            <a:solidFill>
              <a:sysClr val="window" lastClr="FFFFFF">
                <a:lumMod val="75000"/>
              </a:sysClr>
            </a:solidFill>
            <a:ln w="10795" cap="flat" cmpd="sng" algn="ctr">
              <a:solidFill>
                <a:srgbClr val="404040"/>
              </a:solidFill>
              <a:prstDash val="solid"/>
              <a:headEnd type="none" w="med" len="med"/>
              <a:tailEnd type="none" w="med" len="med"/>
            </a:ln>
            <a:effectLst/>
          </p:spPr>
          <p:txBody>
            <a:bodyPr lIns="91396" tIns="91396" rIns="34278" bIns="34278" rtlCol="0" anchor="b" anchorCtr="0"/>
            <a:lstStyle/>
            <a:p>
              <a:pPr algn="ctr" defTabSz="931870"/>
              <a:endParaRPr lang="en-US" sz="800" kern="0">
                <a:solidFill>
                  <a:srgbClr val="000000"/>
                </a:solidFill>
                <a:latin typeface="Segoe UI"/>
                <a:cs typeface="Segoe UI" pitchFamily="34" charset="0"/>
              </a:endParaRPr>
            </a:p>
          </p:txBody>
        </p:sp>
      </p:grpSp>
      <p:grpSp>
        <p:nvGrpSpPr>
          <p:cNvPr id="28" name="Group 27"/>
          <p:cNvGrpSpPr/>
          <p:nvPr/>
        </p:nvGrpSpPr>
        <p:grpSpPr>
          <a:xfrm>
            <a:off x="3212598" y="5961626"/>
            <a:ext cx="269001" cy="329744"/>
            <a:chOff x="4818580" y="4212404"/>
            <a:chExt cx="441789" cy="544531"/>
          </a:xfrm>
        </p:grpSpPr>
        <p:sp>
          <p:nvSpPr>
            <p:cNvPr id="29" name="Rectangle 28"/>
            <p:cNvSpPr/>
            <p:nvPr/>
          </p:nvSpPr>
          <p:spPr>
            <a:xfrm>
              <a:off x="4818580" y="4212404"/>
              <a:ext cx="441789" cy="544531"/>
            </a:xfrm>
            <a:prstGeom prst="rect">
              <a:avLst/>
            </a:prstGeom>
            <a:solidFill>
              <a:sysClr val="window" lastClr="FFFFFF">
                <a:lumMod val="75000"/>
              </a:sysClr>
            </a:solidFill>
            <a:ln w="10795" cap="flat" cmpd="sng" algn="ctr">
              <a:solidFill>
                <a:srgbClr val="404040"/>
              </a:solidFill>
              <a:prstDash val="solid"/>
              <a:headEnd type="none" w="med" len="med"/>
              <a:tailEnd type="none" w="med" len="med"/>
            </a:ln>
            <a:effectLst/>
          </p:spPr>
          <p:txBody>
            <a:bodyPr lIns="91396" tIns="91396" rIns="34278" bIns="34278" rtlCol="0" anchor="b" anchorCtr="0"/>
            <a:lstStyle/>
            <a:p>
              <a:pPr algn="ctr" defTabSz="931870"/>
              <a:endParaRPr lang="en-US" sz="800" kern="0">
                <a:solidFill>
                  <a:srgbClr val="000000"/>
                </a:solidFill>
                <a:latin typeface="Segoe UI"/>
                <a:cs typeface="Segoe UI" pitchFamily="34" charset="0"/>
              </a:endParaRPr>
            </a:p>
          </p:txBody>
        </p:sp>
        <p:sp>
          <p:nvSpPr>
            <p:cNvPr id="30" name="Rectangle 29"/>
            <p:cNvSpPr/>
            <p:nvPr/>
          </p:nvSpPr>
          <p:spPr>
            <a:xfrm>
              <a:off x="4818580" y="4212405"/>
              <a:ext cx="441789" cy="113016"/>
            </a:xfrm>
            <a:prstGeom prst="rect">
              <a:avLst/>
            </a:prstGeom>
            <a:solidFill>
              <a:sysClr val="window" lastClr="FFFFFF">
                <a:lumMod val="75000"/>
              </a:sysClr>
            </a:solidFill>
            <a:ln w="10795" cap="flat" cmpd="sng" algn="ctr">
              <a:solidFill>
                <a:srgbClr val="404040"/>
              </a:solidFill>
              <a:prstDash val="solid"/>
              <a:headEnd type="none" w="med" len="med"/>
              <a:tailEnd type="none" w="med" len="med"/>
            </a:ln>
            <a:effectLst/>
          </p:spPr>
          <p:txBody>
            <a:bodyPr lIns="91396" tIns="91396" rIns="34278" bIns="34278" rtlCol="0" anchor="b" anchorCtr="0"/>
            <a:lstStyle/>
            <a:p>
              <a:pPr algn="ctr" defTabSz="931870"/>
              <a:endParaRPr lang="en-US" sz="800" kern="0">
                <a:solidFill>
                  <a:srgbClr val="000000"/>
                </a:solidFill>
                <a:latin typeface="Segoe UI"/>
                <a:cs typeface="Segoe UI" pitchFamily="34" charset="0"/>
              </a:endParaRPr>
            </a:p>
          </p:txBody>
        </p:sp>
      </p:grpSp>
      <p:cxnSp>
        <p:nvCxnSpPr>
          <p:cNvPr id="32" name="Straight Arrow Connector 31"/>
          <p:cNvCxnSpPr>
            <a:stCxn id="35" idx="0"/>
            <a:endCxn id="89" idx="2"/>
          </p:cNvCxnSpPr>
          <p:nvPr/>
        </p:nvCxnSpPr>
        <p:spPr>
          <a:xfrm flipV="1">
            <a:off x="2710197" y="2560989"/>
            <a:ext cx="0" cy="296320"/>
          </a:xfrm>
          <a:prstGeom prst="straightConnector1">
            <a:avLst/>
          </a:prstGeom>
          <a:noFill/>
          <a:ln w="12700" cap="flat" cmpd="sng" algn="ctr">
            <a:solidFill>
              <a:srgbClr val="000000"/>
            </a:solidFill>
            <a:prstDash val="solid"/>
            <a:miter lim="800000"/>
            <a:tailEnd type="triangle"/>
          </a:ln>
          <a:effectLst/>
        </p:spPr>
      </p:cxnSp>
      <p:sp>
        <p:nvSpPr>
          <p:cNvPr id="42" name="Rounded Rectangle 41"/>
          <p:cNvSpPr/>
          <p:nvPr/>
        </p:nvSpPr>
        <p:spPr bwMode="auto">
          <a:xfrm>
            <a:off x="7259313" y="4384720"/>
            <a:ext cx="1277795" cy="1393105"/>
          </a:xfrm>
          <a:prstGeom prst="roundRect">
            <a:avLst/>
          </a:prstGeom>
          <a:noFill/>
          <a:ln w="10795" cap="flat" cmpd="sng" algn="ctr">
            <a:solidFill>
              <a:schemeClr val="bg1">
                <a:lumMod val="50000"/>
              </a:schemeClr>
            </a:solidFill>
            <a:prstDash val="lgDash"/>
            <a:headEnd type="none" w="med" len="med"/>
            <a:tailEnd type="none" w="med" len="med"/>
          </a:ln>
          <a:effectLst/>
        </p:spPr>
        <p:txBody>
          <a:bodyPr lIns="91396" tIns="91396" rIns="34278" bIns="34278" rtlCol="0" anchor="b" anchorCtr="0"/>
          <a:lstStyle/>
          <a:p>
            <a:pPr algn="ctr" defTabSz="931870">
              <a:defRPr/>
            </a:pPr>
            <a:endParaRPr lang="en-US" sz="800" kern="0" dirty="0">
              <a:solidFill>
                <a:srgbClr val="000000"/>
              </a:solidFill>
              <a:latin typeface="Segoe UI"/>
              <a:ea typeface="Segoe UI" pitchFamily="34" charset="0"/>
              <a:cs typeface="Segoe UI" pitchFamily="34" charset="0"/>
            </a:endParaRPr>
          </a:p>
        </p:txBody>
      </p:sp>
      <p:sp>
        <p:nvSpPr>
          <p:cNvPr id="43" name="Flowchart: Magnetic Disk 42"/>
          <p:cNvSpPr/>
          <p:nvPr/>
        </p:nvSpPr>
        <p:spPr>
          <a:xfrm>
            <a:off x="7616276" y="5145854"/>
            <a:ext cx="571264" cy="573651"/>
          </a:xfrm>
          <a:prstGeom prst="flowChartMagneticDisk">
            <a:avLst/>
          </a:prstGeom>
          <a:solidFill>
            <a:sysClr val="window" lastClr="FFFFFF">
              <a:lumMod val="75000"/>
            </a:sysClr>
          </a:solidFill>
          <a:ln w="10795" cap="flat" cmpd="sng" algn="ctr">
            <a:solidFill>
              <a:srgbClr val="404040"/>
            </a:solidFill>
            <a:prstDash val="solid"/>
            <a:headEnd type="none" w="med" len="med"/>
            <a:tailEnd type="none" w="med" len="med"/>
          </a:ln>
          <a:effectLst/>
        </p:spPr>
        <p:txBody>
          <a:bodyPr lIns="91396" tIns="91396" rIns="34278" bIns="34278" rtlCol="0" anchor="b" anchorCtr="0"/>
          <a:lstStyle/>
          <a:p>
            <a:pPr algn="ctr" defTabSz="931870"/>
            <a:endParaRPr lang="en-US" sz="800" kern="0">
              <a:solidFill>
                <a:srgbClr val="000000"/>
              </a:solidFill>
              <a:latin typeface="Segoe UI"/>
              <a:cs typeface="Segoe UI" pitchFamily="34" charset="0"/>
            </a:endParaRPr>
          </a:p>
        </p:txBody>
      </p:sp>
      <p:cxnSp>
        <p:nvCxnSpPr>
          <p:cNvPr id="46" name="Straight Arrow Connector 45"/>
          <p:cNvCxnSpPr>
            <a:stCxn id="43" idx="1"/>
          </p:cNvCxnSpPr>
          <p:nvPr/>
        </p:nvCxnSpPr>
        <p:spPr>
          <a:xfrm flipV="1">
            <a:off x="7901906" y="4996804"/>
            <a:ext cx="0" cy="149052"/>
          </a:xfrm>
          <a:prstGeom prst="straightConnector1">
            <a:avLst/>
          </a:prstGeom>
          <a:noFill/>
          <a:ln w="12700" cap="flat" cmpd="sng" algn="ctr">
            <a:solidFill>
              <a:sysClr val="windowText" lastClr="000000"/>
            </a:solidFill>
            <a:prstDash val="solid"/>
            <a:miter lim="800000"/>
            <a:tailEnd type="triangle"/>
          </a:ln>
          <a:effectLst/>
        </p:spPr>
      </p:cxnSp>
      <p:sp>
        <p:nvSpPr>
          <p:cNvPr id="47" name="Hexagon 46"/>
          <p:cNvSpPr>
            <a:spLocks noChangeAspect="1"/>
          </p:cNvSpPr>
          <p:nvPr/>
        </p:nvSpPr>
        <p:spPr bwMode="auto">
          <a:xfrm>
            <a:off x="7612190" y="4456199"/>
            <a:ext cx="579436" cy="540605"/>
          </a:xfrm>
          <a:prstGeom prst="hexagon">
            <a:avLst/>
          </a:prstGeom>
          <a:solidFill>
            <a:srgbClr val="7030A0"/>
          </a:solidFill>
          <a:ln w="9525" cap="flat" cmpd="sng" algn="ctr">
            <a:noFill/>
            <a:prstDash val="solid"/>
            <a:headEnd type="none" w="med" len="med"/>
            <a:tailEnd type="none" w="med" len="med"/>
          </a:ln>
          <a:effectLst/>
        </p:spPr>
        <p:txBody>
          <a:bodyPr lIns="91396" tIns="91396" rIns="34278" bIns="34278" rtlCol="0" anchor="b" anchorCtr="0"/>
          <a:lstStyle/>
          <a:p>
            <a:pPr algn="ctr" defTabSz="931870">
              <a:defRPr/>
            </a:pPr>
            <a:endParaRPr lang="en-US" sz="800" kern="0" dirty="0">
              <a:solidFill>
                <a:srgbClr val="000000"/>
              </a:solidFill>
              <a:latin typeface="Segoe UI"/>
              <a:ea typeface="Segoe UI" pitchFamily="34" charset="0"/>
              <a:cs typeface="Segoe UI" pitchFamily="34" charset="0"/>
            </a:endParaRPr>
          </a:p>
        </p:txBody>
      </p:sp>
      <p:sp>
        <p:nvSpPr>
          <p:cNvPr id="61" name="Rectangle 60"/>
          <p:cNvSpPr/>
          <p:nvPr/>
        </p:nvSpPr>
        <p:spPr>
          <a:xfrm>
            <a:off x="10201124" y="3522061"/>
            <a:ext cx="910593" cy="246221"/>
          </a:xfrm>
          <a:prstGeom prst="rect">
            <a:avLst/>
          </a:prstGeom>
        </p:spPr>
        <p:txBody>
          <a:bodyPr wrap="square">
            <a:spAutoFit/>
          </a:bodyPr>
          <a:lstStyle/>
          <a:p>
            <a:pPr algn="ctr" defTabSz="914049">
              <a:defRPr/>
            </a:pPr>
            <a:r>
              <a:rPr lang="en-US" sz="1000" kern="0" dirty="0">
                <a:gradFill>
                  <a:gsLst>
                    <a:gs pos="0">
                      <a:schemeClr val="tx1"/>
                    </a:gs>
                    <a:gs pos="100000">
                      <a:schemeClr val="tx1"/>
                    </a:gs>
                  </a:gsLst>
                  <a:lin ang="5400000" scaled="0"/>
                </a:gradFill>
              </a:rPr>
              <a:t>Web apps</a:t>
            </a:r>
          </a:p>
        </p:txBody>
      </p:sp>
      <p:pic>
        <p:nvPicPr>
          <p:cNvPr id="62" name="Picture 23"/>
          <p:cNvPicPr>
            <a:picLocks noChangeAspect="1"/>
          </p:cNvPicPr>
          <p:nvPr/>
        </p:nvPicPr>
        <p:blipFill>
          <a:blip r:embed="rId3">
            <a:biLevel thresh="25000"/>
            <a:extLst>
              <a:ext uri="{28A0092B-C50C-407E-A947-70E740481C1C}">
                <a14:useLocalDpi xmlns:a14="http://schemas.microsoft.com/office/drawing/2010/main" val="0"/>
              </a:ext>
            </a:extLst>
          </a:blip>
          <a:srcRect/>
          <a:stretch>
            <a:fillRect/>
          </a:stretch>
        </p:blipFill>
        <p:spPr bwMode="auto">
          <a:xfrm>
            <a:off x="7776855" y="4617108"/>
            <a:ext cx="266117" cy="2191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66" name="Group 65"/>
          <p:cNvGrpSpPr>
            <a:grpSpLocks noChangeAspect="1"/>
          </p:cNvGrpSpPr>
          <p:nvPr/>
        </p:nvGrpSpPr>
        <p:grpSpPr>
          <a:xfrm>
            <a:off x="9237165" y="2550766"/>
            <a:ext cx="567595" cy="633789"/>
            <a:chOff x="5499394" y="1899253"/>
            <a:chExt cx="1132765" cy="1226322"/>
          </a:xfrm>
        </p:grpSpPr>
        <p:sp>
          <p:nvSpPr>
            <p:cNvPr id="70" name="Hexagon 69"/>
            <p:cNvSpPr/>
            <p:nvPr/>
          </p:nvSpPr>
          <p:spPr bwMode="auto">
            <a:xfrm rot="16200000">
              <a:off x="5452616" y="1946031"/>
              <a:ext cx="1226322" cy="1132765"/>
            </a:xfrm>
            <a:prstGeom prst="hexagon">
              <a:avLst/>
            </a:prstGeom>
            <a:solidFill>
              <a:srgbClr val="FFB900"/>
            </a:solidFill>
            <a:ln w="10795" cap="flat" cmpd="sng" algn="ctr">
              <a:noFill/>
              <a:prstDash val="solid"/>
              <a:headEnd type="none" w="med" len="med"/>
              <a:tailEnd type="none" w="med" len="med"/>
            </a:ln>
            <a:effectLst/>
          </p:spPr>
          <p:txBody>
            <a:bodyPr vert="horz" wrap="square" lIns="0" tIns="46620" rIns="0" bIns="46620" numCol="1" rtlCol="0" anchor="ctr" anchorCtr="0" compatLnSpc="1">
              <a:prstTxWarp prst="textNoShape">
                <a:avLst/>
              </a:prstTxWarp>
            </a:bodyPr>
            <a:lstStyle/>
            <a:p>
              <a:pPr algn="ctr" defTabSz="932115" fontAlgn="base">
                <a:spcBef>
                  <a:spcPct val="0"/>
                </a:spcBef>
                <a:spcAft>
                  <a:spcPct val="0"/>
                </a:spcAft>
                <a:defRPr/>
              </a:pPr>
              <a:endParaRPr lang="en-US" sz="2000" kern="0" dirty="0">
                <a:solidFill>
                  <a:srgbClr val="000000"/>
                </a:solidFill>
                <a:latin typeface="Segoe UI"/>
              </a:endParaRPr>
            </a:p>
          </p:txBody>
        </p:sp>
        <p:pic>
          <p:nvPicPr>
            <p:cNvPr id="71" name="Picture 21"/>
            <p:cNvPicPr>
              <a:picLocks noChangeAspect="1"/>
            </p:cNvPicPr>
            <p:nvPr/>
          </p:nvPicPr>
          <p:blipFill>
            <a:blip r:embed="rId4">
              <a:biLevel thresh="25000"/>
              <a:extLst>
                <a:ext uri="{28A0092B-C50C-407E-A947-70E740481C1C}">
                  <a14:useLocalDpi xmlns:a14="http://schemas.microsoft.com/office/drawing/2010/main" val="0"/>
                </a:ext>
              </a:extLst>
            </a:blip>
            <a:srcRect/>
            <a:stretch>
              <a:fillRect/>
            </a:stretch>
          </p:blipFill>
          <p:spPr bwMode="auto">
            <a:xfrm>
              <a:off x="5780027" y="2304620"/>
              <a:ext cx="571500" cy="468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cxnSp>
        <p:nvCxnSpPr>
          <p:cNvPr id="118" name="Straight Arrow Connector 117"/>
          <p:cNvCxnSpPr>
            <a:stCxn id="6" idx="1"/>
            <a:endCxn id="35" idx="2"/>
          </p:cNvCxnSpPr>
          <p:nvPr/>
        </p:nvCxnSpPr>
        <p:spPr>
          <a:xfrm flipV="1">
            <a:off x="2710197" y="3566609"/>
            <a:ext cx="0" cy="1307461"/>
          </a:xfrm>
          <a:prstGeom prst="straightConnector1">
            <a:avLst/>
          </a:prstGeom>
          <a:noFill/>
          <a:ln w="12700" cap="flat" cmpd="sng" algn="ctr">
            <a:solidFill>
              <a:schemeClr val="bg1">
                <a:lumMod val="50000"/>
              </a:schemeClr>
            </a:solidFill>
            <a:prstDash val="solid"/>
            <a:miter lim="800000"/>
            <a:tailEnd type="triangle"/>
          </a:ln>
          <a:effectLst/>
        </p:spPr>
      </p:cxnSp>
      <p:sp>
        <p:nvSpPr>
          <p:cNvPr id="149" name="Rectangle 148"/>
          <p:cNvSpPr/>
          <p:nvPr/>
        </p:nvSpPr>
        <p:spPr>
          <a:xfrm>
            <a:off x="6254651" y="4096790"/>
            <a:ext cx="1593806" cy="303609"/>
          </a:xfrm>
          <a:prstGeom prst="rect">
            <a:avLst/>
          </a:prstGeom>
        </p:spPr>
        <p:txBody>
          <a:bodyPr wrap="square">
            <a:spAutoFit/>
          </a:bodyPr>
          <a:lstStyle/>
          <a:p>
            <a:pPr defTabSz="914049">
              <a:defRPr/>
            </a:pPr>
            <a:r>
              <a:rPr lang="en-US" sz="1373" b="1" kern="0" dirty="0">
                <a:gradFill>
                  <a:gsLst>
                    <a:gs pos="0">
                      <a:schemeClr val="tx1"/>
                    </a:gs>
                    <a:gs pos="100000">
                      <a:schemeClr val="tx1"/>
                    </a:gs>
                  </a:gsLst>
                  <a:lin ang="5400000" scaled="0"/>
                </a:gradFill>
                <a:latin typeface="Segoe UI" panose="020B0502040204020203" pitchFamily="34" charset="0"/>
                <a:cs typeface="Segoe UI" panose="020B0502040204020203" pitchFamily="34" charset="0"/>
              </a:rPr>
              <a:t>Microservices</a:t>
            </a:r>
          </a:p>
        </p:txBody>
      </p:sp>
      <p:sp>
        <p:nvSpPr>
          <p:cNvPr id="2" name="Rectangle 1"/>
          <p:cNvSpPr/>
          <p:nvPr/>
        </p:nvSpPr>
        <p:spPr>
          <a:xfrm>
            <a:off x="3599101" y="4997418"/>
            <a:ext cx="1265460" cy="646331"/>
          </a:xfrm>
          <a:prstGeom prst="rect">
            <a:avLst/>
          </a:prstGeom>
        </p:spPr>
        <p:txBody>
          <a:bodyPr wrap="square">
            <a:spAutoFit/>
          </a:bodyPr>
          <a:lstStyle/>
          <a:p>
            <a:pPr algn="ctr" defTabSz="914049">
              <a:defRPr/>
            </a:pPr>
            <a:r>
              <a:rPr lang="en-US" sz="1200" kern="0" dirty="0">
                <a:gradFill>
                  <a:gsLst>
                    <a:gs pos="0">
                      <a:schemeClr val="tx1"/>
                    </a:gs>
                    <a:gs pos="100000">
                      <a:schemeClr val="tx1"/>
                    </a:gs>
                  </a:gsLst>
                  <a:lin ang="5400000" scaled="0"/>
                </a:gradFill>
              </a:rPr>
              <a:t>SQL DB</a:t>
            </a:r>
          </a:p>
          <a:p>
            <a:pPr algn="ctr" defTabSz="914049">
              <a:defRPr/>
            </a:pPr>
            <a:r>
              <a:rPr lang="en-US" sz="1200" kern="0" dirty="0">
                <a:gradFill>
                  <a:gsLst>
                    <a:gs pos="0">
                      <a:schemeClr val="tx1"/>
                    </a:gs>
                    <a:gs pos="100000">
                      <a:schemeClr val="tx1"/>
                    </a:gs>
                  </a:gsLst>
                  <a:lin ang="5400000" scaled="0"/>
                </a:gradFill>
              </a:rPr>
              <a:t>or</a:t>
            </a:r>
          </a:p>
          <a:p>
            <a:pPr algn="ctr" defTabSz="914049">
              <a:defRPr/>
            </a:pPr>
            <a:r>
              <a:rPr lang="en-US" sz="1200" kern="0" dirty="0">
                <a:gradFill>
                  <a:gsLst>
                    <a:gs pos="0">
                      <a:schemeClr val="tx1"/>
                    </a:gs>
                    <a:gs pos="100000">
                      <a:schemeClr val="tx1"/>
                    </a:gs>
                  </a:gsLst>
                  <a:lin ang="5400000" scaled="0"/>
                </a:gradFill>
              </a:rPr>
              <a:t>No-SQL</a:t>
            </a:r>
          </a:p>
        </p:txBody>
      </p:sp>
      <p:pic>
        <p:nvPicPr>
          <p:cNvPr id="80" name="Picture 79"/>
          <p:cNvPicPr>
            <a:picLocks noChangeAspect="1"/>
          </p:cNvPicPr>
          <p:nvPr/>
        </p:nvPicPr>
        <p:blipFill>
          <a:blip r:embed="rId5"/>
          <a:stretch>
            <a:fillRect/>
          </a:stretch>
        </p:blipFill>
        <p:spPr>
          <a:xfrm>
            <a:off x="9804760" y="2281658"/>
            <a:ext cx="1703321" cy="1169486"/>
          </a:xfrm>
          <a:prstGeom prst="rect">
            <a:avLst/>
          </a:prstGeom>
        </p:spPr>
      </p:pic>
      <p:grpSp>
        <p:nvGrpSpPr>
          <p:cNvPr id="60" name="Group 59"/>
          <p:cNvGrpSpPr>
            <a:grpSpLocks noChangeAspect="1"/>
          </p:cNvGrpSpPr>
          <p:nvPr/>
        </p:nvGrpSpPr>
        <p:grpSpPr>
          <a:xfrm>
            <a:off x="9513521" y="3069450"/>
            <a:ext cx="567595" cy="633789"/>
            <a:chOff x="5499394" y="1899253"/>
            <a:chExt cx="1132765" cy="1226322"/>
          </a:xfrm>
        </p:grpSpPr>
        <p:sp>
          <p:nvSpPr>
            <p:cNvPr id="72" name="Hexagon 71"/>
            <p:cNvSpPr/>
            <p:nvPr/>
          </p:nvSpPr>
          <p:spPr bwMode="auto">
            <a:xfrm rot="16200000">
              <a:off x="5452616" y="1946031"/>
              <a:ext cx="1226322" cy="1132765"/>
            </a:xfrm>
            <a:prstGeom prst="hexagon">
              <a:avLst/>
            </a:prstGeom>
            <a:solidFill>
              <a:srgbClr val="FFB900"/>
            </a:solidFill>
            <a:ln w="10795" cap="flat" cmpd="sng" algn="ctr">
              <a:noFill/>
              <a:prstDash val="solid"/>
              <a:headEnd type="none" w="med" len="med"/>
              <a:tailEnd type="none" w="med" len="med"/>
            </a:ln>
            <a:effectLst/>
          </p:spPr>
          <p:txBody>
            <a:bodyPr vert="horz" wrap="square" lIns="0" tIns="46620" rIns="0" bIns="46620" numCol="1" rtlCol="0" anchor="ctr" anchorCtr="0" compatLnSpc="1">
              <a:prstTxWarp prst="textNoShape">
                <a:avLst/>
              </a:prstTxWarp>
            </a:bodyPr>
            <a:lstStyle/>
            <a:p>
              <a:pPr algn="ctr" defTabSz="932115" fontAlgn="base">
                <a:spcBef>
                  <a:spcPct val="0"/>
                </a:spcBef>
                <a:spcAft>
                  <a:spcPct val="0"/>
                </a:spcAft>
                <a:defRPr/>
              </a:pPr>
              <a:endParaRPr lang="en-US" sz="2000" kern="0" dirty="0">
                <a:solidFill>
                  <a:srgbClr val="000000"/>
                </a:solidFill>
                <a:latin typeface="Segoe UI"/>
              </a:endParaRPr>
            </a:p>
          </p:txBody>
        </p:sp>
        <p:pic>
          <p:nvPicPr>
            <p:cNvPr id="73" name="Picture 21"/>
            <p:cNvPicPr>
              <a:picLocks noChangeAspect="1"/>
            </p:cNvPicPr>
            <p:nvPr/>
          </p:nvPicPr>
          <p:blipFill>
            <a:blip r:embed="rId4">
              <a:biLevel thresh="25000"/>
              <a:extLst>
                <a:ext uri="{28A0092B-C50C-407E-A947-70E740481C1C}">
                  <a14:useLocalDpi xmlns:a14="http://schemas.microsoft.com/office/drawing/2010/main" val="0"/>
                </a:ext>
              </a:extLst>
            </a:blip>
            <a:srcRect/>
            <a:stretch>
              <a:fillRect/>
            </a:stretch>
          </p:blipFill>
          <p:spPr bwMode="auto">
            <a:xfrm>
              <a:off x="5780027" y="2304620"/>
              <a:ext cx="571500" cy="468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58" name="Picture 157"/>
          <p:cNvPicPr>
            <a:picLocks noChangeAspect="1"/>
          </p:cNvPicPr>
          <p:nvPr/>
        </p:nvPicPr>
        <p:blipFill>
          <a:blip r:embed="rId6">
            <a:extLst>
              <a:ext uri="{BEBA8EAE-BF5A-486C-A8C5-ECC9F3942E4B}">
                <a14:imgProps xmlns:a14="http://schemas.microsoft.com/office/drawing/2010/main">
                  <a14:imgLayer r:embed="rId7">
                    <a14:imgEffect>
                      <a14:backgroundRemoval t="3901" b="97518" l="6051" r="93790">
                        <a14:foregroundMark x1="19108" y1="26950" x2="46815" y2="7447"/>
                        <a14:foregroundMark x1="46815" y1="7447" x2="75478" y2="13475"/>
                        <a14:foregroundMark x1="54936" y1="12234" x2="57006" y2="32979"/>
                        <a14:foregroundMark x1="57006" y1="14539" x2="59076" y2="25355"/>
                        <a14:foregroundMark x1="59395" y1="18440" x2="59554" y2="10993"/>
                        <a14:foregroundMark x1="50000" y1="7270" x2="80892" y2="20213"/>
                        <a14:foregroundMark x1="80892" y1="20213" x2="93790" y2="53546"/>
                        <a14:foregroundMark x1="93790" y1="53546" x2="89809" y2="72518"/>
                        <a14:foregroundMark x1="18312" y1="36702" x2="26592" y2="43085"/>
                        <a14:foregroundMark x1="25159" y1="34574" x2="25159" y2="35993"/>
                        <a14:foregroundMark x1="24522" y1="33688" x2="21338" y2="38475"/>
                        <a14:foregroundMark x1="20701" y1="26418" x2="13057" y2="49823"/>
                        <a14:foregroundMark x1="6847" y1="27482" x2="7006" y2="48582"/>
                        <a14:foregroundMark x1="6051" y1="26418" x2="14809" y2="49113"/>
                        <a14:foregroundMark x1="29299" y1="90071" x2="61943" y2="97518"/>
                        <a14:foregroundMark x1="61943" y1="97518" x2="90764" y2="80142"/>
                        <a14:foregroundMark x1="90764" y1="80142" x2="82166" y2="68794"/>
                        <a14:foregroundMark x1="67038" y1="44858" x2="64650" y2="49645"/>
                        <a14:foregroundMark x1="64013" y1="47163" x2="67197" y2="47695"/>
                        <a14:foregroundMark x1="65764" y1="47872" x2="64490" y2="51241"/>
                        <a14:foregroundMark x1="74045" y1="78546" x2="75637" y2="78723"/>
                        <a14:foregroundMark x1="76752" y1="80319" x2="77548" y2="81028"/>
                        <a14:foregroundMark x1="77229" y1="80142" x2="75955" y2="80851"/>
                        <a14:foregroundMark x1="78981" y1="82270" x2="77070" y2="73936"/>
                        <a14:foregroundMark x1="68631" y1="42730" x2="66242" y2="48050"/>
                        <a14:foregroundMark x1="65764" y1="48227" x2="69268" y2="50532"/>
                        <a14:foregroundMark x1="59713" y1="43972" x2="68631" y2="51064"/>
                        <a14:foregroundMark x1="58439" y1="42376" x2="57803" y2="51241"/>
                        <a14:foregroundMark x1="67197" y1="43972" x2="65127" y2="53546"/>
                        <a14:foregroundMark x1="72611" y1="42021" x2="66561" y2="55319"/>
                        <a14:foregroundMark x1="63376" y1="54610" x2="65127" y2="46809"/>
                        <a14:foregroundMark x1="63217" y1="44681" x2="60510" y2="50532"/>
                        <a14:foregroundMark x1="62739" y1="49645" x2="64013" y2="53191"/>
                        <a14:foregroundMark x1="50318" y1="3901" x2="64013" y2="4255"/>
                      </a14:backgroundRemoval>
                    </a14:imgEffect>
                  </a14:imgLayer>
                </a14:imgProps>
              </a:ext>
            </a:extLst>
          </a:blip>
          <a:stretch>
            <a:fillRect/>
          </a:stretch>
        </p:blipFill>
        <p:spPr>
          <a:xfrm>
            <a:off x="7148715" y="2290891"/>
            <a:ext cx="1469609" cy="1319839"/>
          </a:xfrm>
          <a:prstGeom prst="rect">
            <a:avLst/>
          </a:prstGeom>
        </p:spPr>
      </p:pic>
      <p:sp>
        <p:nvSpPr>
          <p:cNvPr id="140" name="Rectangle 139"/>
          <p:cNvSpPr/>
          <p:nvPr/>
        </p:nvSpPr>
        <p:spPr>
          <a:xfrm>
            <a:off x="6256446" y="3152049"/>
            <a:ext cx="1212852" cy="646331"/>
          </a:xfrm>
          <a:prstGeom prst="rect">
            <a:avLst/>
          </a:prstGeom>
        </p:spPr>
        <p:txBody>
          <a:bodyPr wrap="square">
            <a:spAutoFit/>
          </a:bodyPr>
          <a:lstStyle/>
          <a:p>
            <a:pPr defTabSz="914049">
              <a:defRPr/>
            </a:pPr>
            <a:r>
              <a:rPr lang="en-US" sz="1200" kern="0" dirty="0">
                <a:gradFill>
                  <a:gsLst>
                    <a:gs pos="0">
                      <a:schemeClr val="tx1"/>
                    </a:gs>
                    <a:gs pos="100000">
                      <a:schemeClr val="tx1"/>
                    </a:gs>
                  </a:gsLst>
                  <a:lin ang="5400000" scaled="0"/>
                </a:gradFill>
              </a:rPr>
              <a:t>Desktop &amp; Mobile</a:t>
            </a:r>
          </a:p>
          <a:p>
            <a:pPr defTabSz="914049">
              <a:defRPr/>
            </a:pPr>
            <a:r>
              <a:rPr lang="en-US" sz="1200" kern="0" dirty="0">
                <a:gradFill>
                  <a:gsLst>
                    <a:gs pos="0">
                      <a:schemeClr val="tx1"/>
                    </a:gs>
                    <a:gs pos="100000">
                      <a:schemeClr val="tx1"/>
                    </a:gs>
                  </a:gsLst>
                  <a:lin ang="5400000" scaled="0"/>
                </a:gradFill>
              </a:rPr>
              <a:t>apps</a:t>
            </a:r>
          </a:p>
        </p:txBody>
      </p:sp>
      <p:cxnSp>
        <p:nvCxnSpPr>
          <p:cNvPr id="159" name="Straight Arrow Connector 158"/>
          <p:cNvCxnSpPr>
            <a:cxnSpLocks/>
            <a:endCxn id="72" idx="3"/>
          </p:cNvCxnSpPr>
          <p:nvPr/>
        </p:nvCxnSpPr>
        <p:spPr>
          <a:xfrm flipV="1">
            <a:off x="9796823" y="3703239"/>
            <a:ext cx="496" cy="419218"/>
          </a:xfrm>
          <a:prstGeom prst="straightConnector1">
            <a:avLst/>
          </a:prstGeom>
          <a:noFill/>
          <a:ln w="12700" cap="flat" cmpd="sng" algn="ctr">
            <a:solidFill>
              <a:schemeClr val="bg1">
                <a:lumMod val="50000"/>
              </a:schemeClr>
            </a:solidFill>
            <a:prstDash val="solid"/>
            <a:miter lim="800000"/>
            <a:tailEnd type="triangle"/>
          </a:ln>
          <a:effectLst/>
        </p:spPr>
      </p:cxnSp>
      <p:cxnSp>
        <p:nvCxnSpPr>
          <p:cNvPr id="53" name="Straight Arrow Connector 52"/>
          <p:cNvCxnSpPr>
            <a:cxnSpLocks/>
          </p:cNvCxnSpPr>
          <p:nvPr/>
        </p:nvCxnSpPr>
        <p:spPr>
          <a:xfrm flipV="1">
            <a:off x="7979775" y="3610730"/>
            <a:ext cx="0" cy="511727"/>
          </a:xfrm>
          <a:prstGeom prst="straightConnector1">
            <a:avLst/>
          </a:prstGeom>
          <a:noFill/>
          <a:ln w="12700" cap="flat" cmpd="sng" algn="ctr">
            <a:solidFill>
              <a:schemeClr val="bg1">
                <a:lumMod val="50000"/>
              </a:schemeClr>
            </a:solidFill>
            <a:prstDash val="solid"/>
            <a:miter lim="800000"/>
            <a:tailEnd type="triangle"/>
          </a:ln>
          <a:effectLst/>
        </p:spPr>
      </p:cxnSp>
      <p:pic>
        <p:nvPicPr>
          <p:cNvPr id="199" name="Picture 198"/>
          <p:cNvPicPr>
            <a:picLocks noChangeAspect="1"/>
          </p:cNvPicPr>
          <p:nvPr/>
        </p:nvPicPr>
        <p:blipFill>
          <a:blip r:embed="rId8">
            <a:extLst>
              <a:ext uri="{BEBA8EAE-BF5A-486C-A8C5-ECC9F3942E4B}">
                <a14:imgProps xmlns:a14="http://schemas.microsoft.com/office/drawing/2010/main">
                  <a14:imgLayer r:embed="rId7">
                    <a14:imgEffect>
                      <a14:backgroundRemoval t="4433" b="95745" l="7484" r="92994">
                        <a14:foregroundMark x1="56369" y1="40071" x2="56369" y2="40071"/>
                        <a14:foregroundMark x1="57006" y1="14894" x2="57006" y2="14894"/>
                        <a14:foregroundMark x1="56688" y1="9397" x2="56529" y2="17553"/>
                        <a14:foregroundMark x1="57643" y1="4433" x2="57962" y2="12234"/>
                        <a14:foregroundMark x1="53185" y1="14894" x2="66242" y2="48582"/>
                        <a14:foregroundMark x1="66242" y1="48582" x2="69108" y2="73759"/>
                        <a14:foregroundMark x1="53822" y1="76950" x2="57643" y2="37589"/>
                        <a14:foregroundMark x1="45860" y1="41135" x2="61306" y2="53191"/>
                        <a14:foregroundMark x1="53185" y1="61525" x2="65446" y2="67021"/>
                        <a14:foregroundMark x1="64013" y1="61702" x2="74204" y2="74645"/>
                        <a14:foregroundMark x1="80414" y1="69326" x2="66401" y2="84752"/>
                        <a14:foregroundMark x1="76274" y1="78901" x2="87261" y2="65957"/>
                        <a14:foregroundMark x1="77229" y1="74291" x2="76592" y2="82270"/>
                        <a14:foregroundMark x1="77548" y1="78723" x2="62580" y2="72695"/>
                        <a14:foregroundMark x1="68312" y1="67908" x2="34873" y2="72695"/>
                        <a14:foregroundMark x1="34873" y1="72695" x2="29459" y2="71099"/>
                        <a14:foregroundMark x1="44268" y1="72872" x2="27389" y2="50532"/>
                        <a14:foregroundMark x1="39809" y1="70035" x2="34236" y2="34397"/>
                        <a14:foregroundMark x1="34236" y1="67376" x2="44268" y2="86879"/>
                        <a14:foregroundMark x1="37739" y1="79255" x2="63217" y2="79787"/>
                        <a14:foregroundMark x1="11783" y1="49291" x2="27229" y2="81028"/>
                        <a14:foregroundMark x1="27229" y1="81028" x2="58599" y2="93794"/>
                        <a14:foregroundMark x1="58599" y1="93794" x2="84236" y2="70745"/>
                        <a14:foregroundMark x1="84236" y1="70745" x2="84713" y2="68262"/>
                        <a14:foregroundMark x1="91242" y1="38121" x2="89331" y2="71099"/>
                        <a14:foregroundMark x1="92994" y1="41844" x2="91561" y2="65603"/>
                        <a14:foregroundMark x1="40127" y1="95745" x2="65287" y2="94149"/>
                        <a14:foregroundMark x1="59076" y1="14894" x2="55732" y2="15957"/>
                        <a14:foregroundMark x1="68312" y1="46099" x2="65764" y2="54433"/>
                        <a14:foregroundMark x1="62739" y1="43617" x2="60191" y2="47872"/>
                        <a14:foregroundMark x1="61943" y1="48404" x2="62420" y2="49113"/>
                        <a14:foregroundMark x1="62580" y1="47872" x2="62102" y2="49468"/>
                        <a14:foregroundMark x1="63217" y1="47518" x2="64172" y2="47340"/>
                        <a14:foregroundMark x1="21497" y1="33688" x2="24682" y2="41489"/>
                        <a14:foregroundMark x1="23885" y1="26418" x2="17357" y2="48936"/>
                        <a14:foregroundMark x1="9554" y1="49113" x2="10032" y2="47518"/>
                        <a14:foregroundMark x1="7484" y1="46986" x2="9713" y2="30851"/>
                        <a14:foregroundMark x1="26115" y1="32092" x2="24522" y2="30674"/>
                        <a14:foregroundMark x1="26911" y1="34043" x2="24363" y2="34220"/>
                        <a14:foregroundMark x1="60987" y1="50000" x2="63217" y2="51064"/>
                      </a14:backgroundRemoval>
                    </a14:imgEffect>
                  </a14:imgLayer>
                </a14:imgProps>
              </a:ext>
            </a:extLst>
          </a:blip>
          <a:stretch>
            <a:fillRect/>
          </a:stretch>
        </p:blipFill>
        <p:spPr>
          <a:xfrm>
            <a:off x="4028946" y="1715549"/>
            <a:ext cx="1469609" cy="1319839"/>
          </a:xfrm>
          <a:prstGeom prst="rect">
            <a:avLst/>
          </a:prstGeom>
        </p:spPr>
      </p:pic>
      <p:cxnSp>
        <p:nvCxnSpPr>
          <p:cNvPr id="200" name="Straight Arrow Connector 199"/>
          <p:cNvCxnSpPr>
            <a:stCxn id="35" idx="0"/>
          </p:cNvCxnSpPr>
          <p:nvPr/>
        </p:nvCxnSpPr>
        <p:spPr>
          <a:xfrm flipV="1">
            <a:off x="2710197" y="2560989"/>
            <a:ext cx="1518374" cy="296320"/>
          </a:xfrm>
          <a:prstGeom prst="straightConnector1">
            <a:avLst/>
          </a:prstGeom>
          <a:noFill/>
          <a:ln w="12700" cap="flat" cmpd="sng" algn="ctr">
            <a:solidFill>
              <a:srgbClr val="000000"/>
            </a:solidFill>
            <a:prstDash val="solid"/>
            <a:miter lim="800000"/>
            <a:tailEnd type="triangle"/>
          </a:ln>
          <a:effectLst/>
        </p:spPr>
      </p:cxnSp>
      <p:grpSp>
        <p:nvGrpSpPr>
          <p:cNvPr id="38" name="Group 37"/>
          <p:cNvGrpSpPr/>
          <p:nvPr/>
        </p:nvGrpSpPr>
        <p:grpSpPr>
          <a:xfrm>
            <a:off x="602820" y="1851687"/>
            <a:ext cx="2996595" cy="709301"/>
            <a:chOff x="614542" y="1888215"/>
            <a:chExt cx="3056882" cy="723571"/>
          </a:xfrm>
        </p:grpSpPr>
        <p:sp>
          <p:nvSpPr>
            <p:cNvPr id="89" name="Rounded Rectangle 88"/>
            <p:cNvSpPr/>
            <p:nvPr/>
          </p:nvSpPr>
          <p:spPr bwMode="auto">
            <a:xfrm>
              <a:off x="1857208" y="1888215"/>
              <a:ext cx="1814216" cy="723571"/>
            </a:xfrm>
            <a:prstGeom prst="roundRect">
              <a:avLst/>
            </a:prstGeom>
            <a:solidFill>
              <a:sysClr val="window" lastClr="FFFFFF">
                <a:lumMod val="75000"/>
              </a:sysClr>
            </a:solidFill>
            <a:ln w="10795" cap="flat" cmpd="sng" algn="ctr">
              <a:solidFill>
                <a:srgbClr val="404040"/>
              </a:solidFill>
              <a:prstDash val="solid"/>
              <a:headEnd type="none" w="med" len="med"/>
              <a:tailEnd type="none" w="med" len="med"/>
            </a:ln>
            <a:effectLst/>
          </p:spPr>
          <p:txBody>
            <a:bodyPr lIns="91396" tIns="91396" rIns="34278" bIns="34278" rtlCol="0" anchor="b" anchorCtr="0"/>
            <a:lstStyle/>
            <a:p>
              <a:pPr algn="ctr" defTabSz="931870">
                <a:defRPr/>
              </a:pPr>
              <a:endParaRPr lang="en-US" sz="800" kern="0" dirty="0">
                <a:gradFill>
                  <a:gsLst>
                    <a:gs pos="0">
                      <a:schemeClr val="tx1"/>
                    </a:gs>
                    <a:gs pos="100000">
                      <a:schemeClr val="tx1"/>
                    </a:gs>
                  </a:gsLst>
                  <a:lin ang="5400000" scaled="0"/>
                </a:gradFill>
                <a:latin typeface="Segoe UI"/>
                <a:ea typeface="Segoe UI" pitchFamily="34" charset="0"/>
                <a:cs typeface="Segoe UI" pitchFamily="34" charset="0"/>
              </a:endParaRPr>
            </a:p>
          </p:txBody>
        </p:sp>
        <p:pic>
          <p:nvPicPr>
            <p:cNvPr id="90" name="Picture 21"/>
            <p:cNvPicPr>
              <a:picLocks noChangeAspect="1"/>
            </p:cNvPicPr>
            <p:nvPr/>
          </p:nvPicPr>
          <p:blipFill>
            <a:blip r:embed="rId4">
              <a:biLevel thresh="25000"/>
              <a:extLst>
                <a:ext uri="{28A0092B-C50C-407E-A947-70E740481C1C}">
                  <a14:useLocalDpi xmlns:a14="http://schemas.microsoft.com/office/drawing/2010/main" val="0"/>
                </a:ext>
              </a:extLst>
            </a:blip>
            <a:srcRect/>
            <a:stretch>
              <a:fillRect/>
            </a:stretch>
          </p:blipFill>
          <p:spPr bwMode="auto">
            <a:xfrm>
              <a:off x="1979949" y="2023877"/>
              <a:ext cx="518536" cy="4382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96" name="Group 95"/>
            <p:cNvGrpSpPr/>
            <p:nvPr/>
          </p:nvGrpSpPr>
          <p:grpSpPr>
            <a:xfrm>
              <a:off x="2599594" y="1982254"/>
              <a:ext cx="419794" cy="241736"/>
              <a:chOff x="3116191" y="1999422"/>
              <a:chExt cx="411600" cy="237018"/>
            </a:xfrm>
          </p:grpSpPr>
          <p:sp>
            <p:nvSpPr>
              <p:cNvPr id="97" name="Rectangle 96"/>
              <p:cNvSpPr/>
              <p:nvPr/>
            </p:nvSpPr>
            <p:spPr>
              <a:xfrm>
                <a:off x="3116191" y="1999422"/>
                <a:ext cx="411600" cy="237018"/>
              </a:xfrm>
              <a:prstGeom prst="rect">
                <a:avLst/>
              </a:prstGeom>
              <a:solidFill>
                <a:srgbClr val="FFC000"/>
              </a:solidFill>
              <a:ln w="9525" cap="flat" cmpd="sng" algn="ctr">
                <a:noFill/>
                <a:prstDash val="solid"/>
                <a:headEnd type="none" w="med" len="med"/>
                <a:tailEnd type="none" w="med" len="med"/>
              </a:ln>
              <a:effectLst/>
            </p:spPr>
            <p:txBody>
              <a:bodyPr lIns="91396" tIns="91396" rIns="34278" bIns="34278" rtlCol="0" anchor="b" anchorCtr="0"/>
              <a:lstStyle/>
              <a:p>
                <a:pPr algn="ctr" defTabSz="931870">
                  <a:defRPr/>
                </a:pPr>
                <a:endParaRPr lang="en-US" sz="800" kern="0">
                  <a:gradFill>
                    <a:gsLst>
                      <a:gs pos="0">
                        <a:schemeClr val="tx1"/>
                      </a:gs>
                      <a:gs pos="100000">
                        <a:schemeClr val="tx1"/>
                      </a:gs>
                    </a:gsLst>
                    <a:lin ang="5400000" scaled="0"/>
                  </a:gradFill>
                  <a:latin typeface="Segoe UI"/>
                  <a:ea typeface="Segoe UI" pitchFamily="34" charset="0"/>
                  <a:cs typeface="Segoe UI" pitchFamily="34" charset="0"/>
                </a:endParaRPr>
              </a:p>
            </p:txBody>
          </p:sp>
          <p:sp>
            <p:nvSpPr>
              <p:cNvPr id="98" name="Rectangle 97"/>
              <p:cNvSpPr/>
              <p:nvPr/>
            </p:nvSpPr>
            <p:spPr>
              <a:xfrm>
                <a:off x="3148111" y="2048525"/>
                <a:ext cx="347861" cy="23302"/>
              </a:xfrm>
              <a:prstGeom prst="rect">
                <a:avLst/>
              </a:prstGeom>
              <a:solidFill>
                <a:sysClr val="window" lastClr="FFFFFF"/>
              </a:solidFill>
              <a:ln w="12700" cap="flat" cmpd="sng" algn="ctr">
                <a:noFill/>
                <a:prstDash val="solid"/>
                <a:miter lim="800000"/>
              </a:ln>
              <a:effectLst/>
            </p:spPr>
            <p:txBody>
              <a:bodyPr rtlCol="0" anchor="ctr"/>
              <a:lstStyle/>
              <a:p>
                <a:pPr algn="ctr" defTabSz="914049">
                  <a:defRPr/>
                </a:pPr>
                <a:endParaRPr lang="en-US" sz="1800" kern="0">
                  <a:gradFill>
                    <a:gsLst>
                      <a:gs pos="0">
                        <a:schemeClr val="tx1"/>
                      </a:gs>
                      <a:gs pos="100000">
                        <a:schemeClr val="tx1"/>
                      </a:gs>
                    </a:gsLst>
                    <a:lin ang="5400000" scaled="0"/>
                  </a:gradFill>
                  <a:latin typeface="Calibri" panose="020F0502020204030204"/>
                </a:endParaRPr>
              </a:p>
            </p:txBody>
          </p:sp>
          <p:sp>
            <p:nvSpPr>
              <p:cNvPr id="99" name="Rectangle 98"/>
              <p:cNvSpPr/>
              <p:nvPr/>
            </p:nvSpPr>
            <p:spPr>
              <a:xfrm>
                <a:off x="3148111" y="2089042"/>
                <a:ext cx="347861" cy="64158"/>
              </a:xfrm>
              <a:prstGeom prst="rect">
                <a:avLst/>
              </a:prstGeom>
              <a:solidFill>
                <a:sysClr val="window" lastClr="FFFFFF"/>
              </a:solidFill>
              <a:ln w="12700" cap="flat" cmpd="sng" algn="ctr">
                <a:noFill/>
                <a:prstDash val="solid"/>
                <a:miter lim="800000"/>
              </a:ln>
              <a:effectLst/>
            </p:spPr>
            <p:txBody>
              <a:bodyPr rtlCol="0" anchor="ctr"/>
              <a:lstStyle/>
              <a:p>
                <a:pPr algn="ctr" defTabSz="914049">
                  <a:defRPr/>
                </a:pPr>
                <a:endParaRPr lang="en-US" sz="1800" kern="0">
                  <a:gradFill>
                    <a:gsLst>
                      <a:gs pos="0">
                        <a:schemeClr val="tx1"/>
                      </a:gs>
                      <a:gs pos="100000">
                        <a:schemeClr val="tx1"/>
                      </a:gs>
                    </a:gsLst>
                    <a:lin ang="5400000" scaled="0"/>
                  </a:gradFill>
                  <a:latin typeface="Calibri" panose="020F0502020204030204"/>
                </a:endParaRPr>
              </a:p>
            </p:txBody>
          </p:sp>
          <p:sp>
            <p:nvSpPr>
              <p:cNvPr id="100" name="Rectangle 99"/>
              <p:cNvSpPr/>
              <p:nvPr/>
            </p:nvSpPr>
            <p:spPr>
              <a:xfrm>
                <a:off x="3149955" y="2169491"/>
                <a:ext cx="347861" cy="23302"/>
              </a:xfrm>
              <a:prstGeom prst="rect">
                <a:avLst/>
              </a:prstGeom>
              <a:solidFill>
                <a:sysClr val="window" lastClr="FFFFFF"/>
              </a:solidFill>
              <a:ln w="12700" cap="flat" cmpd="sng" algn="ctr">
                <a:noFill/>
                <a:prstDash val="solid"/>
                <a:miter lim="800000"/>
              </a:ln>
              <a:effectLst/>
            </p:spPr>
            <p:txBody>
              <a:bodyPr rtlCol="0" anchor="ctr"/>
              <a:lstStyle/>
              <a:p>
                <a:pPr algn="ctr" defTabSz="914049">
                  <a:defRPr/>
                </a:pPr>
                <a:endParaRPr lang="en-US" sz="1800" kern="0">
                  <a:gradFill>
                    <a:gsLst>
                      <a:gs pos="0">
                        <a:schemeClr val="tx1"/>
                      </a:gs>
                      <a:gs pos="100000">
                        <a:schemeClr val="tx1"/>
                      </a:gs>
                    </a:gsLst>
                    <a:lin ang="5400000" scaled="0"/>
                  </a:gradFill>
                  <a:latin typeface="Calibri" panose="020F0502020204030204"/>
                </a:endParaRPr>
              </a:p>
            </p:txBody>
          </p:sp>
        </p:grpSp>
        <p:grpSp>
          <p:nvGrpSpPr>
            <p:cNvPr id="102" name="Group 101"/>
            <p:cNvGrpSpPr/>
            <p:nvPr/>
          </p:nvGrpSpPr>
          <p:grpSpPr>
            <a:xfrm>
              <a:off x="3113737" y="1991406"/>
              <a:ext cx="419794" cy="241736"/>
              <a:chOff x="3116191" y="1999422"/>
              <a:chExt cx="411600" cy="237018"/>
            </a:xfrm>
          </p:grpSpPr>
          <p:sp>
            <p:nvSpPr>
              <p:cNvPr id="103" name="Rectangle 102"/>
              <p:cNvSpPr/>
              <p:nvPr/>
            </p:nvSpPr>
            <p:spPr>
              <a:xfrm>
                <a:off x="3116191" y="1999422"/>
                <a:ext cx="411600" cy="237018"/>
              </a:xfrm>
              <a:prstGeom prst="rect">
                <a:avLst/>
              </a:prstGeom>
              <a:solidFill>
                <a:srgbClr val="FFC000"/>
              </a:solidFill>
              <a:ln w="9525" cap="flat" cmpd="sng" algn="ctr">
                <a:noFill/>
                <a:prstDash val="solid"/>
                <a:headEnd type="none" w="med" len="med"/>
                <a:tailEnd type="none" w="med" len="med"/>
              </a:ln>
              <a:effectLst/>
            </p:spPr>
            <p:txBody>
              <a:bodyPr lIns="91396" tIns="91396" rIns="34278" bIns="34278" rtlCol="0" anchor="b" anchorCtr="0"/>
              <a:lstStyle/>
              <a:p>
                <a:pPr algn="ctr" defTabSz="931870">
                  <a:defRPr/>
                </a:pPr>
                <a:endParaRPr lang="en-US" sz="800" kern="0">
                  <a:gradFill>
                    <a:gsLst>
                      <a:gs pos="0">
                        <a:schemeClr val="tx1"/>
                      </a:gs>
                      <a:gs pos="100000">
                        <a:schemeClr val="tx1"/>
                      </a:gs>
                    </a:gsLst>
                    <a:lin ang="5400000" scaled="0"/>
                  </a:gradFill>
                  <a:latin typeface="Segoe UI"/>
                  <a:ea typeface="Segoe UI" pitchFamily="34" charset="0"/>
                  <a:cs typeface="Segoe UI" pitchFamily="34" charset="0"/>
                </a:endParaRPr>
              </a:p>
            </p:txBody>
          </p:sp>
          <p:sp>
            <p:nvSpPr>
              <p:cNvPr id="104" name="Rectangle 103"/>
              <p:cNvSpPr/>
              <p:nvPr/>
            </p:nvSpPr>
            <p:spPr>
              <a:xfrm>
                <a:off x="3148111" y="2048525"/>
                <a:ext cx="347861" cy="23302"/>
              </a:xfrm>
              <a:prstGeom prst="rect">
                <a:avLst/>
              </a:prstGeom>
              <a:solidFill>
                <a:sysClr val="window" lastClr="FFFFFF"/>
              </a:solidFill>
              <a:ln w="12700" cap="flat" cmpd="sng" algn="ctr">
                <a:noFill/>
                <a:prstDash val="solid"/>
                <a:miter lim="800000"/>
              </a:ln>
              <a:effectLst/>
            </p:spPr>
            <p:txBody>
              <a:bodyPr rtlCol="0" anchor="ctr"/>
              <a:lstStyle/>
              <a:p>
                <a:pPr algn="ctr" defTabSz="914049">
                  <a:defRPr/>
                </a:pPr>
                <a:endParaRPr lang="en-US" sz="1800" kern="0">
                  <a:gradFill>
                    <a:gsLst>
                      <a:gs pos="0">
                        <a:schemeClr val="tx1"/>
                      </a:gs>
                      <a:gs pos="100000">
                        <a:schemeClr val="tx1"/>
                      </a:gs>
                    </a:gsLst>
                    <a:lin ang="5400000" scaled="0"/>
                  </a:gradFill>
                  <a:latin typeface="Calibri" panose="020F0502020204030204"/>
                </a:endParaRPr>
              </a:p>
            </p:txBody>
          </p:sp>
          <p:sp>
            <p:nvSpPr>
              <p:cNvPr id="105" name="Rectangle 104"/>
              <p:cNvSpPr/>
              <p:nvPr/>
            </p:nvSpPr>
            <p:spPr>
              <a:xfrm>
                <a:off x="3148111" y="2089042"/>
                <a:ext cx="347861" cy="64158"/>
              </a:xfrm>
              <a:prstGeom prst="rect">
                <a:avLst/>
              </a:prstGeom>
              <a:solidFill>
                <a:sysClr val="window" lastClr="FFFFFF"/>
              </a:solidFill>
              <a:ln w="12700" cap="flat" cmpd="sng" algn="ctr">
                <a:noFill/>
                <a:prstDash val="solid"/>
                <a:miter lim="800000"/>
              </a:ln>
              <a:effectLst/>
            </p:spPr>
            <p:txBody>
              <a:bodyPr rtlCol="0" anchor="ctr"/>
              <a:lstStyle/>
              <a:p>
                <a:pPr algn="ctr" defTabSz="914049">
                  <a:defRPr/>
                </a:pPr>
                <a:endParaRPr lang="en-US" sz="1800" kern="0">
                  <a:gradFill>
                    <a:gsLst>
                      <a:gs pos="0">
                        <a:schemeClr val="tx1"/>
                      </a:gs>
                      <a:gs pos="100000">
                        <a:schemeClr val="tx1"/>
                      </a:gs>
                    </a:gsLst>
                    <a:lin ang="5400000" scaled="0"/>
                  </a:gradFill>
                  <a:latin typeface="Calibri" panose="020F0502020204030204"/>
                </a:endParaRPr>
              </a:p>
            </p:txBody>
          </p:sp>
          <p:sp>
            <p:nvSpPr>
              <p:cNvPr id="106" name="Rectangle 105"/>
              <p:cNvSpPr/>
              <p:nvPr/>
            </p:nvSpPr>
            <p:spPr>
              <a:xfrm>
                <a:off x="3149955" y="2169491"/>
                <a:ext cx="347861" cy="23302"/>
              </a:xfrm>
              <a:prstGeom prst="rect">
                <a:avLst/>
              </a:prstGeom>
              <a:solidFill>
                <a:sysClr val="window" lastClr="FFFFFF"/>
              </a:solidFill>
              <a:ln w="12700" cap="flat" cmpd="sng" algn="ctr">
                <a:noFill/>
                <a:prstDash val="solid"/>
                <a:miter lim="800000"/>
              </a:ln>
              <a:effectLst/>
            </p:spPr>
            <p:txBody>
              <a:bodyPr rtlCol="0" anchor="ctr"/>
              <a:lstStyle/>
              <a:p>
                <a:pPr algn="ctr" defTabSz="914049">
                  <a:defRPr/>
                </a:pPr>
                <a:endParaRPr lang="en-US" sz="1800" kern="0">
                  <a:gradFill>
                    <a:gsLst>
                      <a:gs pos="0">
                        <a:schemeClr val="tx1"/>
                      </a:gs>
                      <a:gs pos="100000">
                        <a:schemeClr val="tx1"/>
                      </a:gs>
                    </a:gsLst>
                    <a:lin ang="5400000" scaled="0"/>
                  </a:gradFill>
                  <a:latin typeface="Calibri" panose="020F0502020204030204"/>
                </a:endParaRPr>
              </a:p>
            </p:txBody>
          </p:sp>
        </p:grpSp>
        <p:grpSp>
          <p:nvGrpSpPr>
            <p:cNvPr id="107" name="Group 106"/>
            <p:cNvGrpSpPr/>
            <p:nvPr/>
          </p:nvGrpSpPr>
          <p:grpSpPr>
            <a:xfrm>
              <a:off x="2606886" y="2283975"/>
              <a:ext cx="419794" cy="241736"/>
              <a:chOff x="3116191" y="1999422"/>
              <a:chExt cx="411600" cy="237018"/>
            </a:xfrm>
          </p:grpSpPr>
          <p:sp>
            <p:nvSpPr>
              <p:cNvPr id="108" name="Rectangle 107"/>
              <p:cNvSpPr/>
              <p:nvPr/>
            </p:nvSpPr>
            <p:spPr>
              <a:xfrm>
                <a:off x="3116191" y="1999422"/>
                <a:ext cx="411600" cy="237018"/>
              </a:xfrm>
              <a:prstGeom prst="rect">
                <a:avLst/>
              </a:prstGeom>
              <a:solidFill>
                <a:srgbClr val="FFC000"/>
              </a:solidFill>
              <a:ln w="9525" cap="flat" cmpd="sng" algn="ctr">
                <a:noFill/>
                <a:prstDash val="solid"/>
                <a:headEnd type="none" w="med" len="med"/>
                <a:tailEnd type="none" w="med" len="med"/>
              </a:ln>
              <a:effectLst/>
            </p:spPr>
            <p:txBody>
              <a:bodyPr lIns="91396" tIns="91396" rIns="34278" bIns="34278" rtlCol="0" anchor="b" anchorCtr="0"/>
              <a:lstStyle/>
              <a:p>
                <a:pPr algn="ctr" defTabSz="931870">
                  <a:defRPr/>
                </a:pPr>
                <a:endParaRPr lang="en-US" sz="800" kern="0">
                  <a:gradFill>
                    <a:gsLst>
                      <a:gs pos="0">
                        <a:schemeClr val="tx1"/>
                      </a:gs>
                      <a:gs pos="100000">
                        <a:schemeClr val="tx1"/>
                      </a:gs>
                    </a:gsLst>
                    <a:lin ang="5400000" scaled="0"/>
                  </a:gradFill>
                  <a:latin typeface="Segoe UI"/>
                  <a:ea typeface="Segoe UI" pitchFamily="34" charset="0"/>
                  <a:cs typeface="Segoe UI" pitchFamily="34" charset="0"/>
                </a:endParaRPr>
              </a:p>
            </p:txBody>
          </p:sp>
          <p:sp>
            <p:nvSpPr>
              <p:cNvPr id="109" name="Rectangle 108"/>
              <p:cNvSpPr/>
              <p:nvPr/>
            </p:nvSpPr>
            <p:spPr>
              <a:xfrm>
                <a:off x="3148111" y="2048525"/>
                <a:ext cx="347861" cy="23302"/>
              </a:xfrm>
              <a:prstGeom prst="rect">
                <a:avLst/>
              </a:prstGeom>
              <a:solidFill>
                <a:sysClr val="window" lastClr="FFFFFF"/>
              </a:solidFill>
              <a:ln w="12700" cap="flat" cmpd="sng" algn="ctr">
                <a:noFill/>
                <a:prstDash val="solid"/>
                <a:miter lim="800000"/>
              </a:ln>
              <a:effectLst/>
            </p:spPr>
            <p:txBody>
              <a:bodyPr rtlCol="0" anchor="ctr"/>
              <a:lstStyle/>
              <a:p>
                <a:pPr algn="ctr" defTabSz="914049">
                  <a:defRPr/>
                </a:pPr>
                <a:endParaRPr lang="en-US" sz="1800" kern="0">
                  <a:gradFill>
                    <a:gsLst>
                      <a:gs pos="0">
                        <a:schemeClr val="tx1"/>
                      </a:gs>
                      <a:gs pos="100000">
                        <a:schemeClr val="tx1"/>
                      </a:gs>
                    </a:gsLst>
                    <a:lin ang="5400000" scaled="0"/>
                  </a:gradFill>
                  <a:latin typeface="Calibri" panose="020F0502020204030204"/>
                </a:endParaRPr>
              </a:p>
            </p:txBody>
          </p:sp>
          <p:sp>
            <p:nvSpPr>
              <p:cNvPr id="110" name="Rectangle 109"/>
              <p:cNvSpPr/>
              <p:nvPr/>
            </p:nvSpPr>
            <p:spPr>
              <a:xfrm>
                <a:off x="3148111" y="2089042"/>
                <a:ext cx="347861" cy="64158"/>
              </a:xfrm>
              <a:prstGeom prst="rect">
                <a:avLst/>
              </a:prstGeom>
              <a:solidFill>
                <a:sysClr val="window" lastClr="FFFFFF"/>
              </a:solidFill>
              <a:ln w="12700" cap="flat" cmpd="sng" algn="ctr">
                <a:noFill/>
                <a:prstDash val="solid"/>
                <a:miter lim="800000"/>
              </a:ln>
              <a:effectLst/>
            </p:spPr>
            <p:txBody>
              <a:bodyPr rtlCol="0" anchor="ctr"/>
              <a:lstStyle/>
              <a:p>
                <a:pPr algn="ctr" defTabSz="914049">
                  <a:defRPr/>
                </a:pPr>
                <a:endParaRPr lang="en-US" sz="1800" kern="0">
                  <a:gradFill>
                    <a:gsLst>
                      <a:gs pos="0">
                        <a:schemeClr val="tx1"/>
                      </a:gs>
                      <a:gs pos="100000">
                        <a:schemeClr val="tx1"/>
                      </a:gs>
                    </a:gsLst>
                    <a:lin ang="5400000" scaled="0"/>
                  </a:gradFill>
                  <a:latin typeface="Calibri" panose="020F0502020204030204"/>
                </a:endParaRPr>
              </a:p>
            </p:txBody>
          </p:sp>
          <p:sp>
            <p:nvSpPr>
              <p:cNvPr id="111" name="Rectangle 110"/>
              <p:cNvSpPr/>
              <p:nvPr/>
            </p:nvSpPr>
            <p:spPr>
              <a:xfrm>
                <a:off x="3149955" y="2169491"/>
                <a:ext cx="347861" cy="23302"/>
              </a:xfrm>
              <a:prstGeom prst="rect">
                <a:avLst/>
              </a:prstGeom>
              <a:solidFill>
                <a:sysClr val="window" lastClr="FFFFFF"/>
              </a:solidFill>
              <a:ln w="12700" cap="flat" cmpd="sng" algn="ctr">
                <a:noFill/>
                <a:prstDash val="solid"/>
                <a:miter lim="800000"/>
              </a:ln>
              <a:effectLst/>
            </p:spPr>
            <p:txBody>
              <a:bodyPr rtlCol="0" anchor="ctr"/>
              <a:lstStyle/>
              <a:p>
                <a:pPr algn="ctr" defTabSz="914049">
                  <a:defRPr/>
                </a:pPr>
                <a:endParaRPr lang="en-US" sz="1800" kern="0">
                  <a:gradFill>
                    <a:gsLst>
                      <a:gs pos="0">
                        <a:schemeClr val="tx1"/>
                      </a:gs>
                      <a:gs pos="100000">
                        <a:schemeClr val="tx1"/>
                      </a:gs>
                    </a:gsLst>
                    <a:lin ang="5400000" scaled="0"/>
                  </a:gradFill>
                  <a:latin typeface="Calibri" panose="020F0502020204030204"/>
                </a:endParaRPr>
              </a:p>
            </p:txBody>
          </p:sp>
        </p:grpSp>
        <p:grpSp>
          <p:nvGrpSpPr>
            <p:cNvPr id="112" name="Group 111"/>
            <p:cNvGrpSpPr/>
            <p:nvPr/>
          </p:nvGrpSpPr>
          <p:grpSpPr>
            <a:xfrm>
              <a:off x="3113737" y="2296209"/>
              <a:ext cx="419794" cy="241736"/>
              <a:chOff x="3116191" y="1999422"/>
              <a:chExt cx="411600" cy="237018"/>
            </a:xfrm>
          </p:grpSpPr>
          <p:sp>
            <p:nvSpPr>
              <p:cNvPr id="113" name="Rectangle 112"/>
              <p:cNvSpPr/>
              <p:nvPr/>
            </p:nvSpPr>
            <p:spPr>
              <a:xfrm>
                <a:off x="3116191" y="1999422"/>
                <a:ext cx="411600" cy="237018"/>
              </a:xfrm>
              <a:prstGeom prst="rect">
                <a:avLst/>
              </a:prstGeom>
              <a:solidFill>
                <a:srgbClr val="FFC000"/>
              </a:solidFill>
              <a:ln w="9525" cap="flat" cmpd="sng" algn="ctr">
                <a:noFill/>
                <a:prstDash val="solid"/>
                <a:headEnd type="none" w="med" len="med"/>
                <a:tailEnd type="none" w="med" len="med"/>
              </a:ln>
              <a:effectLst/>
            </p:spPr>
            <p:txBody>
              <a:bodyPr lIns="91396" tIns="91396" rIns="34278" bIns="34278" rtlCol="0" anchor="b" anchorCtr="0"/>
              <a:lstStyle/>
              <a:p>
                <a:pPr algn="ctr" defTabSz="931870">
                  <a:defRPr/>
                </a:pPr>
                <a:endParaRPr lang="en-US" sz="800" kern="0">
                  <a:gradFill>
                    <a:gsLst>
                      <a:gs pos="0">
                        <a:schemeClr val="tx1"/>
                      </a:gs>
                      <a:gs pos="100000">
                        <a:schemeClr val="tx1"/>
                      </a:gs>
                    </a:gsLst>
                    <a:lin ang="5400000" scaled="0"/>
                  </a:gradFill>
                  <a:latin typeface="Segoe UI"/>
                  <a:ea typeface="Segoe UI" pitchFamily="34" charset="0"/>
                  <a:cs typeface="Segoe UI" pitchFamily="34" charset="0"/>
                </a:endParaRPr>
              </a:p>
            </p:txBody>
          </p:sp>
          <p:sp>
            <p:nvSpPr>
              <p:cNvPr id="114" name="Rectangle 113"/>
              <p:cNvSpPr/>
              <p:nvPr/>
            </p:nvSpPr>
            <p:spPr>
              <a:xfrm>
                <a:off x="3148111" y="2048525"/>
                <a:ext cx="347861" cy="23302"/>
              </a:xfrm>
              <a:prstGeom prst="rect">
                <a:avLst/>
              </a:prstGeom>
              <a:solidFill>
                <a:sysClr val="window" lastClr="FFFFFF"/>
              </a:solidFill>
              <a:ln w="12700" cap="flat" cmpd="sng" algn="ctr">
                <a:noFill/>
                <a:prstDash val="solid"/>
                <a:miter lim="800000"/>
              </a:ln>
              <a:effectLst/>
            </p:spPr>
            <p:txBody>
              <a:bodyPr rtlCol="0" anchor="ctr"/>
              <a:lstStyle/>
              <a:p>
                <a:pPr algn="ctr" defTabSz="914049">
                  <a:defRPr/>
                </a:pPr>
                <a:endParaRPr lang="en-US" sz="1800" kern="0">
                  <a:gradFill>
                    <a:gsLst>
                      <a:gs pos="0">
                        <a:schemeClr val="tx1"/>
                      </a:gs>
                      <a:gs pos="100000">
                        <a:schemeClr val="tx1"/>
                      </a:gs>
                    </a:gsLst>
                    <a:lin ang="5400000" scaled="0"/>
                  </a:gradFill>
                  <a:latin typeface="Calibri" panose="020F0502020204030204"/>
                </a:endParaRPr>
              </a:p>
            </p:txBody>
          </p:sp>
          <p:sp>
            <p:nvSpPr>
              <p:cNvPr id="115" name="Rectangle 114"/>
              <p:cNvSpPr/>
              <p:nvPr/>
            </p:nvSpPr>
            <p:spPr>
              <a:xfrm>
                <a:off x="3148111" y="2089042"/>
                <a:ext cx="347861" cy="64158"/>
              </a:xfrm>
              <a:prstGeom prst="rect">
                <a:avLst/>
              </a:prstGeom>
              <a:solidFill>
                <a:sysClr val="window" lastClr="FFFFFF"/>
              </a:solidFill>
              <a:ln w="12700" cap="flat" cmpd="sng" algn="ctr">
                <a:noFill/>
                <a:prstDash val="solid"/>
                <a:miter lim="800000"/>
              </a:ln>
              <a:effectLst/>
            </p:spPr>
            <p:txBody>
              <a:bodyPr rtlCol="0" anchor="ctr"/>
              <a:lstStyle/>
              <a:p>
                <a:pPr algn="ctr" defTabSz="914049">
                  <a:defRPr/>
                </a:pPr>
                <a:endParaRPr lang="en-US" sz="1800" kern="0">
                  <a:gradFill>
                    <a:gsLst>
                      <a:gs pos="0">
                        <a:schemeClr val="tx1"/>
                      </a:gs>
                      <a:gs pos="100000">
                        <a:schemeClr val="tx1"/>
                      </a:gs>
                    </a:gsLst>
                    <a:lin ang="5400000" scaled="0"/>
                  </a:gradFill>
                  <a:latin typeface="Calibri" panose="020F0502020204030204"/>
                </a:endParaRPr>
              </a:p>
            </p:txBody>
          </p:sp>
          <p:sp>
            <p:nvSpPr>
              <p:cNvPr id="116" name="Rectangle 115"/>
              <p:cNvSpPr/>
              <p:nvPr/>
            </p:nvSpPr>
            <p:spPr>
              <a:xfrm>
                <a:off x="3149955" y="2169491"/>
                <a:ext cx="347861" cy="23302"/>
              </a:xfrm>
              <a:prstGeom prst="rect">
                <a:avLst/>
              </a:prstGeom>
              <a:solidFill>
                <a:sysClr val="window" lastClr="FFFFFF"/>
              </a:solidFill>
              <a:ln w="12700" cap="flat" cmpd="sng" algn="ctr">
                <a:noFill/>
                <a:prstDash val="solid"/>
                <a:miter lim="800000"/>
              </a:ln>
              <a:effectLst/>
            </p:spPr>
            <p:txBody>
              <a:bodyPr rtlCol="0" anchor="ctr"/>
              <a:lstStyle/>
              <a:p>
                <a:pPr algn="ctr" defTabSz="914049">
                  <a:defRPr/>
                </a:pPr>
                <a:endParaRPr lang="en-US" sz="1800" kern="0">
                  <a:gradFill>
                    <a:gsLst>
                      <a:gs pos="0">
                        <a:schemeClr val="tx1"/>
                      </a:gs>
                      <a:gs pos="100000">
                        <a:schemeClr val="tx1"/>
                      </a:gs>
                    </a:gsLst>
                    <a:lin ang="5400000" scaled="0"/>
                  </a:gradFill>
                  <a:latin typeface="Calibri" panose="020F0502020204030204"/>
                </a:endParaRPr>
              </a:p>
            </p:txBody>
          </p:sp>
        </p:grpSp>
        <p:sp>
          <p:nvSpPr>
            <p:cNvPr id="204" name="Rectangle 203"/>
            <p:cNvSpPr/>
            <p:nvPr/>
          </p:nvSpPr>
          <p:spPr>
            <a:xfrm>
              <a:off x="614542" y="2080723"/>
              <a:ext cx="1209452" cy="282572"/>
            </a:xfrm>
            <a:prstGeom prst="rect">
              <a:avLst/>
            </a:prstGeom>
          </p:spPr>
          <p:txBody>
            <a:bodyPr wrap="square">
              <a:spAutoFit/>
            </a:bodyPr>
            <a:lstStyle/>
            <a:p>
              <a:pPr defTabSz="914049">
                <a:defRPr/>
              </a:pPr>
              <a:r>
                <a:rPr lang="en-US" sz="1200" kern="0" dirty="0">
                  <a:gradFill>
                    <a:gsLst>
                      <a:gs pos="0">
                        <a:schemeClr val="tx1"/>
                      </a:gs>
                      <a:gs pos="100000">
                        <a:schemeClr val="tx1"/>
                      </a:gs>
                    </a:gsLst>
                    <a:lin ang="5400000" scaled="0"/>
                  </a:gradFill>
                </a:rPr>
                <a:t>Web tier</a:t>
              </a:r>
            </a:p>
          </p:txBody>
        </p:sp>
      </p:grpSp>
      <p:grpSp>
        <p:nvGrpSpPr>
          <p:cNvPr id="3" name="Group 2"/>
          <p:cNvGrpSpPr/>
          <p:nvPr/>
        </p:nvGrpSpPr>
        <p:grpSpPr>
          <a:xfrm>
            <a:off x="591740" y="2857308"/>
            <a:ext cx="3007675" cy="709301"/>
            <a:chOff x="603239" y="2914068"/>
            <a:chExt cx="3068185" cy="723571"/>
          </a:xfrm>
        </p:grpSpPr>
        <p:sp>
          <p:nvSpPr>
            <p:cNvPr id="35" name="Rounded Rectangle 34"/>
            <p:cNvSpPr/>
            <p:nvPr/>
          </p:nvSpPr>
          <p:spPr bwMode="auto">
            <a:xfrm>
              <a:off x="1857208" y="2914068"/>
              <a:ext cx="1814216" cy="723571"/>
            </a:xfrm>
            <a:prstGeom prst="roundRect">
              <a:avLst/>
            </a:prstGeom>
            <a:solidFill>
              <a:sysClr val="window" lastClr="FFFFFF">
                <a:lumMod val="75000"/>
              </a:sysClr>
            </a:solidFill>
            <a:ln w="10795" cap="flat" cmpd="sng" algn="ctr">
              <a:solidFill>
                <a:srgbClr val="404040"/>
              </a:solidFill>
              <a:prstDash val="solid"/>
              <a:headEnd type="none" w="med" len="med"/>
              <a:tailEnd type="none" w="med" len="med"/>
            </a:ln>
            <a:effectLst/>
          </p:spPr>
          <p:txBody>
            <a:bodyPr lIns="91396" tIns="91396" rIns="34278" bIns="34278" rtlCol="0" anchor="b" anchorCtr="0"/>
            <a:lstStyle/>
            <a:p>
              <a:pPr algn="ctr" defTabSz="931870">
                <a:defRPr/>
              </a:pPr>
              <a:endParaRPr lang="en-US" sz="800" kern="0" dirty="0">
                <a:gradFill>
                  <a:gsLst>
                    <a:gs pos="0">
                      <a:schemeClr val="tx1"/>
                    </a:gs>
                    <a:gs pos="100000">
                      <a:schemeClr val="tx1"/>
                    </a:gs>
                  </a:gsLst>
                  <a:lin ang="5400000" scaled="0"/>
                </a:gradFill>
                <a:latin typeface="Segoe UI"/>
                <a:ea typeface="Segoe UI" pitchFamily="34" charset="0"/>
                <a:cs typeface="Segoe UI" pitchFamily="34" charset="0"/>
              </a:endParaRPr>
            </a:p>
          </p:txBody>
        </p:sp>
        <p:pic>
          <p:nvPicPr>
            <p:cNvPr id="36" name="Picture 23"/>
            <p:cNvPicPr>
              <a:picLocks noChangeAspect="1"/>
            </p:cNvPicPr>
            <p:nvPr/>
          </p:nvPicPr>
          <p:blipFill>
            <a:blip r:embed="rId3">
              <a:biLevel thresh="25000"/>
              <a:extLst>
                <a:ext uri="{28A0092B-C50C-407E-A947-70E740481C1C}">
                  <a14:useLocalDpi xmlns:a14="http://schemas.microsoft.com/office/drawing/2010/main" val="0"/>
                </a:ext>
              </a:extLst>
            </a:blip>
            <a:srcRect/>
            <a:stretch>
              <a:fillRect/>
            </a:stretch>
          </p:blipFill>
          <p:spPr bwMode="auto">
            <a:xfrm>
              <a:off x="1975380" y="3060887"/>
              <a:ext cx="494851" cy="4076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91" name="Group 90"/>
            <p:cNvGrpSpPr/>
            <p:nvPr/>
          </p:nvGrpSpPr>
          <p:grpSpPr>
            <a:xfrm>
              <a:off x="2512464" y="3027216"/>
              <a:ext cx="419794" cy="241736"/>
              <a:chOff x="2526540" y="1999422"/>
              <a:chExt cx="411600" cy="237018"/>
            </a:xfrm>
          </p:grpSpPr>
          <p:sp>
            <p:nvSpPr>
              <p:cNvPr id="92" name="Rectangle 91"/>
              <p:cNvSpPr/>
              <p:nvPr/>
            </p:nvSpPr>
            <p:spPr>
              <a:xfrm>
                <a:off x="2526540" y="1999422"/>
                <a:ext cx="411600" cy="237018"/>
              </a:xfrm>
              <a:prstGeom prst="rect">
                <a:avLst/>
              </a:prstGeom>
              <a:solidFill>
                <a:srgbClr val="92D050"/>
              </a:solidFill>
              <a:ln w="9525" cap="flat" cmpd="sng" algn="ctr">
                <a:noFill/>
                <a:prstDash val="solid"/>
                <a:headEnd type="none" w="med" len="med"/>
                <a:tailEnd type="none" w="med" len="med"/>
              </a:ln>
              <a:effectLst/>
            </p:spPr>
            <p:txBody>
              <a:bodyPr lIns="91396" tIns="91396" rIns="34278" bIns="34278" rtlCol="0" anchor="b" anchorCtr="0"/>
              <a:lstStyle/>
              <a:p>
                <a:pPr algn="ctr" defTabSz="931870">
                  <a:defRPr/>
                </a:pPr>
                <a:endParaRPr lang="en-US" sz="800" kern="0">
                  <a:gradFill>
                    <a:gsLst>
                      <a:gs pos="0">
                        <a:schemeClr val="tx1"/>
                      </a:gs>
                      <a:gs pos="100000">
                        <a:schemeClr val="tx1"/>
                      </a:gs>
                    </a:gsLst>
                    <a:lin ang="5400000" scaled="0"/>
                  </a:gradFill>
                  <a:latin typeface="Segoe UI"/>
                  <a:ea typeface="Segoe UI" pitchFamily="34" charset="0"/>
                  <a:cs typeface="Segoe UI" pitchFamily="34" charset="0"/>
                </a:endParaRPr>
              </a:p>
            </p:txBody>
          </p:sp>
          <p:sp>
            <p:nvSpPr>
              <p:cNvPr id="93" name="Rectangle 92"/>
              <p:cNvSpPr/>
              <p:nvPr/>
            </p:nvSpPr>
            <p:spPr>
              <a:xfrm>
                <a:off x="2561226" y="2050391"/>
                <a:ext cx="347861" cy="23302"/>
              </a:xfrm>
              <a:prstGeom prst="rect">
                <a:avLst/>
              </a:prstGeom>
              <a:solidFill>
                <a:sysClr val="window" lastClr="FFFFFF"/>
              </a:solidFill>
              <a:ln w="12700" cap="flat" cmpd="sng" algn="ctr">
                <a:noFill/>
                <a:prstDash val="solid"/>
                <a:miter lim="800000"/>
              </a:ln>
              <a:effectLst/>
            </p:spPr>
            <p:txBody>
              <a:bodyPr rtlCol="0" anchor="ctr"/>
              <a:lstStyle/>
              <a:p>
                <a:pPr algn="ctr" defTabSz="914049">
                  <a:defRPr/>
                </a:pPr>
                <a:endParaRPr lang="en-US" sz="1800" kern="0">
                  <a:gradFill>
                    <a:gsLst>
                      <a:gs pos="0">
                        <a:schemeClr val="tx1"/>
                      </a:gs>
                      <a:gs pos="100000">
                        <a:schemeClr val="tx1"/>
                      </a:gs>
                    </a:gsLst>
                    <a:lin ang="5400000" scaled="0"/>
                  </a:gradFill>
                  <a:latin typeface="Calibri" panose="020F0502020204030204"/>
                </a:endParaRPr>
              </a:p>
            </p:txBody>
          </p:sp>
          <p:sp>
            <p:nvSpPr>
              <p:cNvPr id="94" name="Rectangle 93"/>
              <p:cNvSpPr/>
              <p:nvPr/>
            </p:nvSpPr>
            <p:spPr>
              <a:xfrm>
                <a:off x="2561226" y="2090907"/>
                <a:ext cx="347861" cy="64158"/>
              </a:xfrm>
              <a:prstGeom prst="rect">
                <a:avLst/>
              </a:prstGeom>
              <a:solidFill>
                <a:sysClr val="window" lastClr="FFFFFF"/>
              </a:solidFill>
              <a:ln w="12700" cap="flat" cmpd="sng" algn="ctr">
                <a:noFill/>
                <a:prstDash val="solid"/>
                <a:miter lim="800000"/>
              </a:ln>
              <a:effectLst/>
            </p:spPr>
            <p:txBody>
              <a:bodyPr rtlCol="0" anchor="ctr"/>
              <a:lstStyle/>
              <a:p>
                <a:pPr algn="ctr" defTabSz="914049">
                  <a:defRPr/>
                </a:pPr>
                <a:endParaRPr lang="en-US" sz="1800" kern="0">
                  <a:gradFill>
                    <a:gsLst>
                      <a:gs pos="0">
                        <a:schemeClr val="tx1"/>
                      </a:gs>
                      <a:gs pos="100000">
                        <a:schemeClr val="tx1"/>
                      </a:gs>
                    </a:gsLst>
                    <a:lin ang="5400000" scaled="0"/>
                  </a:gradFill>
                  <a:latin typeface="Calibri" panose="020F0502020204030204"/>
                </a:endParaRPr>
              </a:p>
            </p:txBody>
          </p:sp>
          <p:sp>
            <p:nvSpPr>
              <p:cNvPr id="95" name="Rectangle 94"/>
              <p:cNvSpPr/>
              <p:nvPr/>
            </p:nvSpPr>
            <p:spPr>
              <a:xfrm>
                <a:off x="2563071" y="2171356"/>
                <a:ext cx="347861" cy="23302"/>
              </a:xfrm>
              <a:prstGeom prst="rect">
                <a:avLst/>
              </a:prstGeom>
              <a:solidFill>
                <a:sysClr val="window" lastClr="FFFFFF"/>
              </a:solidFill>
              <a:ln w="12700" cap="flat" cmpd="sng" algn="ctr">
                <a:noFill/>
                <a:prstDash val="solid"/>
                <a:miter lim="800000"/>
              </a:ln>
              <a:effectLst/>
            </p:spPr>
            <p:txBody>
              <a:bodyPr rtlCol="0" anchor="ctr"/>
              <a:lstStyle/>
              <a:p>
                <a:pPr algn="ctr" defTabSz="914049">
                  <a:defRPr/>
                </a:pPr>
                <a:endParaRPr lang="en-US" sz="1800" kern="0">
                  <a:gradFill>
                    <a:gsLst>
                      <a:gs pos="0">
                        <a:schemeClr val="tx1"/>
                      </a:gs>
                      <a:gs pos="100000">
                        <a:schemeClr val="tx1"/>
                      </a:gs>
                    </a:gsLst>
                    <a:lin ang="5400000" scaled="0"/>
                  </a:gradFill>
                  <a:latin typeface="Calibri" panose="020F0502020204030204"/>
                </a:endParaRPr>
              </a:p>
            </p:txBody>
          </p:sp>
        </p:grpSp>
        <p:grpSp>
          <p:nvGrpSpPr>
            <p:cNvPr id="130" name="Group 129"/>
            <p:cNvGrpSpPr/>
            <p:nvPr/>
          </p:nvGrpSpPr>
          <p:grpSpPr>
            <a:xfrm>
              <a:off x="2748705" y="3328639"/>
              <a:ext cx="419794" cy="241736"/>
              <a:chOff x="2526540" y="1999422"/>
              <a:chExt cx="411600" cy="237018"/>
            </a:xfrm>
          </p:grpSpPr>
          <p:sp>
            <p:nvSpPr>
              <p:cNvPr id="131" name="Rectangle 130"/>
              <p:cNvSpPr/>
              <p:nvPr/>
            </p:nvSpPr>
            <p:spPr>
              <a:xfrm>
                <a:off x="2526540" y="1999422"/>
                <a:ext cx="411600" cy="237018"/>
              </a:xfrm>
              <a:prstGeom prst="rect">
                <a:avLst/>
              </a:prstGeom>
              <a:solidFill>
                <a:srgbClr val="92D050"/>
              </a:solidFill>
              <a:ln w="9525" cap="flat" cmpd="sng" algn="ctr">
                <a:noFill/>
                <a:prstDash val="solid"/>
                <a:headEnd type="none" w="med" len="med"/>
                <a:tailEnd type="none" w="med" len="med"/>
              </a:ln>
              <a:effectLst/>
            </p:spPr>
            <p:txBody>
              <a:bodyPr lIns="91396" tIns="91396" rIns="34278" bIns="34278" rtlCol="0" anchor="b" anchorCtr="0"/>
              <a:lstStyle/>
              <a:p>
                <a:pPr algn="ctr" defTabSz="931870">
                  <a:defRPr/>
                </a:pPr>
                <a:endParaRPr lang="en-US" sz="800" kern="0">
                  <a:gradFill>
                    <a:gsLst>
                      <a:gs pos="0">
                        <a:schemeClr val="tx1"/>
                      </a:gs>
                      <a:gs pos="100000">
                        <a:schemeClr val="tx1"/>
                      </a:gs>
                    </a:gsLst>
                    <a:lin ang="5400000" scaled="0"/>
                  </a:gradFill>
                  <a:latin typeface="Segoe UI"/>
                  <a:ea typeface="Segoe UI" pitchFamily="34" charset="0"/>
                  <a:cs typeface="Segoe UI" pitchFamily="34" charset="0"/>
                </a:endParaRPr>
              </a:p>
            </p:txBody>
          </p:sp>
          <p:sp>
            <p:nvSpPr>
              <p:cNvPr id="132" name="Rectangle 131"/>
              <p:cNvSpPr/>
              <p:nvPr/>
            </p:nvSpPr>
            <p:spPr>
              <a:xfrm>
                <a:off x="2561226" y="2050391"/>
                <a:ext cx="347861" cy="23302"/>
              </a:xfrm>
              <a:prstGeom prst="rect">
                <a:avLst/>
              </a:prstGeom>
              <a:solidFill>
                <a:sysClr val="window" lastClr="FFFFFF"/>
              </a:solidFill>
              <a:ln w="12700" cap="flat" cmpd="sng" algn="ctr">
                <a:noFill/>
                <a:prstDash val="solid"/>
                <a:miter lim="800000"/>
              </a:ln>
              <a:effectLst/>
            </p:spPr>
            <p:txBody>
              <a:bodyPr rtlCol="0" anchor="ctr"/>
              <a:lstStyle/>
              <a:p>
                <a:pPr algn="ctr" defTabSz="914049">
                  <a:defRPr/>
                </a:pPr>
                <a:endParaRPr lang="en-US" sz="1800" kern="0">
                  <a:gradFill>
                    <a:gsLst>
                      <a:gs pos="0">
                        <a:schemeClr val="tx1"/>
                      </a:gs>
                      <a:gs pos="100000">
                        <a:schemeClr val="tx1"/>
                      </a:gs>
                    </a:gsLst>
                    <a:lin ang="5400000" scaled="0"/>
                  </a:gradFill>
                  <a:latin typeface="Calibri" panose="020F0502020204030204"/>
                </a:endParaRPr>
              </a:p>
            </p:txBody>
          </p:sp>
          <p:sp>
            <p:nvSpPr>
              <p:cNvPr id="133" name="Rectangle 132"/>
              <p:cNvSpPr/>
              <p:nvPr/>
            </p:nvSpPr>
            <p:spPr>
              <a:xfrm>
                <a:off x="2561226" y="2090907"/>
                <a:ext cx="347861" cy="64158"/>
              </a:xfrm>
              <a:prstGeom prst="rect">
                <a:avLst/>
              </a:prstGeom>
              <a:solidFill>
                <a:sysClr val="window" lastClr="FFFFFF"/>
              </a:solidFill>
              <a:ln w="12700" cap="flat" cmpd="sng" algn="ctr">
                <a:noFill/>
                <a:prstDash val="solid"/>
                <a:miter lim="800000"/>
              </a:ln>
              <a:effectLst/>
            </p:spPr>
            <p:txBody>
              <a:bodyPr rtlCol="0" anchor="ctr"/>
              <a:lstStyle/>
              <a:p>
                <a:pPr algn="ctr" defTabSz="914049">
                  <a:defRPr/>
                </a:pPr>
                <a:endParaRPr lang="en-US" sz="1800" kern="0">
                  <a:gradFill>
                    <a:gsLst>
                      <a:gs pos="0">
                        <a:schemeClr val="tx1"/>
                      </a:gs>
                      <a:gs pos="100000">
                        <a:schemeClr val="tx1"/>
                      </a:gs>
                    </a:gsLst>
                    <a:lin ang="5400000" scaled="0"/>
                  </a:gradFill>
                  <a:latin typeface="Calibri" panose="020F0502020204030204"/>
                </a:endParaRPr>
              </a:p>
            </p:txBody>
          </p:sp>
          <p:sp>
            <p:nvSpPr>
              <p:cNvPr id="134" name="Rectangle 133"/>
              <p:cNvSpPr/>
              <p:nvPr/>
            </p:nvSpPr>
            <p:spPr>
              <a:xfrm>
                <a:off x="2563071" y="2171356"/>
                <a:ext cx="347861" cy="23302"/>
              </a:xfrm>
              <a:prstGeom prst="rect">
                <a:avLst/>
              </a:prstGeom>
              <a:solidFill>
                <a:sysClr val="window" lastClr="FFFFFF"/>
              </a:solidFill>
              <a:ln w="12700" cap="flat" cmpd="sng" algn="ctr">
                <a:noFill/>
                <a:prstDash val="solid"/>
                <a:miter lim="800000"/>
              </a:ln>
              <a:effectLst/>
            </p:spPr>
            <p:txBody>
              <a:bodyPr rtlCol="0" anchor="ctr"/>
              <a:lstStyle/>
              <a:p>
                <a:pPr algn="ctr" defTabSz="914049">
                  <a:defRPr/>
                </a:pPr>
                <a:endParaRPr lang="en-US" sz="1800" kern="0">
                  <a:gradFill>
                    <a:gsLst>
                      <a:gs pos="0">
                        <a:schemeClr val="tx1"/>
                      </a:gs>
                      <a:gs pos="100000">
                        <a:schemeClr val="tx1"/>
                      </a:gs>
                    </a:gsLst>
                    <a:lin ang="5400000" scaled="0"/>
                  </a:gradFill>
                  <a:latin typeface="Calibri" panose="020F0502020204030204"/>
                </a:endParaRPr>
              </a:p>
            </p:txBody>
          </p:sp>
        </p:grpSp>
        <p:grpSp>
          <p:nvGrpSpPr>
            <p:cNvPr id="135" name="Group 134"/>
            <p:cNvGrpSpPr/>
            <p:nvPr/>
          </p:nvGrpSpPr>
          <p:grpSpPr>
            <a:xfrm>
              <a:off x="3132219" y="3020717"/>
              <a:ext cx="419794" cy="241736"/>
              <a:chOff x="2526540" y="1999422"/>
              <a:chExt cx="411600" cy="237018"/>
            </a:xfrm>
          </p:grpSpPr>
          <p:sp>
            <p:nvSpPr>
              <p:cNvPr id="136" name="Rectangle 135"/>
              <p:cNvSpPr/>
              <p:nvPr/>
            </p:nvSpPr>
            <p:spPr>
              <a:xfrm>
                <a:off x="2526540" y="1999422"/>
                <a:ext cx="411600" cy="237018"/>
              </a:xfrm>
              <a:prstGeom prst="rect">
                <a:avLst/>
              </a:prstGeom>
              <a:solidFill>
                <a:srgbClr val="92D050"/>
              </a:solidFill>
              <a:ln w="9525" cap="flat" cmpd="sng" algn="ctr">
                <a:noFill/>
                <a:prstDash val="solid"/>
                <a:headEnd type="none" w="med" len="med"/>
                <a:tailEnd type="none" w="med" len="med"/>
              </a:ln>
              <a:effectLst/>
            </p:spPr>
            <p:txBody>
              <a:bodyPr lIns="91396" tIns="91396" rIns="34278" bIns="34278" rtlCol="0" anchor="b" anchorCtr="0"/>
              <a:lstStyle/>
              <a:p>
                <a:pPr algn="ctr" defTabSz="931870">
                  <a:defRPr/>
                </a:pPr>
                <a:endParaRPr lang="en-US" sz="800" kern="0">
                  <a:gradFill>
                    <a:gsLst>
                      <a:gs pos="0">
                        <a:schemeClr val="tx1"/>
                      </a:gs>
                      <a:gs pos="100000">
                        <a:schemeClr val="tx1"/>
                      </a:gs>
                    </a:gsLst>
                    <a:lin ang="5400000" scaled="0"/>
                  </a:gradFill>
                  <a:latin typeface="Segoe UI"/>
                  <a:ea typeface="Segoe UI" pitchFamily="34" charset="0"/>
                  <a:cs typeface="Segoe UI" pitchFamily="34" charset="0"/>
                </a:endParaRPr>
              </a:p>
            </p:txBody>
          </p:sp>
          <p:sp>
            <p:nvSpPr>
              <p:cNvPr id="137" name="Rectangle 136"/>
              <p:cNvSpPr/>
              <p:nvPr/>
            </p:nvSpPr>
            <p:spPr>
              <a:xfrm>
                <a:off x="2561226" y="2050391"/>
                <a:ext cx="347861" cy="23302"/>
              </a:xfrm>
              <a:prstGeom prst="rect">
                <a:avLst/>
              </a:prstGeom>
              <a:solidFill>
                <a:sysClr val="window" lastClr="FFFFFF"/>
              </a:solidFill>
              <a:ln w="12700" cap="flat" cmpd="sng" algn="ctr">
                <a:noFill/>
                <a:prstDash val="solid"/>
                <a:miter lim="800000"/>
              </a:ln>
              <a:effectLst/>
            </p:spPr>
            <p:txBody>
              <a:bodyPr rtlCol="0" anchor="ctr"/>
              <a:lstStyle/>
              <a:p>
                <a:pPr algn="ctr" defTabSz="914049">
                  <a:defRPr/>
                </a:pPr>
                <a:endParaRPr lang="en-US" sz="1800" kern="0">
                  <a:gradFill>
                    <a:gsLst>
                      <a:gs pos="0">
                        <a:schemeClr val="tx1"/>
                      </a:gs>
                      <a:gs pos="100000">
                        <a:schemeClr val="tx1"/>
                      </a:gs>
                    </a:gsLst>
                    <a:lin ang="5400000" scaled="0"/>
                  </a:gradFill>
                  <a:latin typeface="Calibri" panose="020F0502020204030204"/>
                </a:endParaRPr>
              </a:p>
            </p:txBody>
          </p:sp>
          <p:sp>
            <p:nvSpPr>
              <p:cNvPr id="138" name="Rectangle 137"/>
              <p:cNvSpPr/>
              <p:nvPr/>
            </p:nvSpPr>
            <p:spPr>
              <a:xfrm>
                <a:off x="2561226" y="2090907"/>
                <a:ext cx="347861" cy="64158"/>
              </a:xfrm>
              <a:prstGeom prst="rect">
                <a:avLst/>
              </a:prstGeom>
              <a:solidFill>
                <a:sysClr val="window" lastClr="FFFFFF"/>
              </a:solidFill>
              <a:ln w="12700" cap="flat" cmpd="sng" algn="ctr">
                <a:noFill/>
                <a:prstDash val="solid"/>
                <a:miter lim="800000"/>
              </a:ln>
              <a:effectLst/>
            </p:spPr>
            <p:txBody>
              <a:bodyPr rtlCol="0" anchor="ctr"/>
              <a:lstStyle/>
              <a:p>
                <a:pPr algn="ctr" defTabSz="914049">
                  <a:defRPr/>
                </a:pPr>
                <a:endParaRPr lang="en-US" sz="1800" kern="0">
                  <a:gradFill>
                    <a:gsLst>
                      <a:gs pos="0">
                        <a:schemeClr val="tx1"/>
                      </a:gs>
                      <a:gs pos="100000">
                        <a:schemeClr val="tx1"/>
                      </a:gs>
                    </a:gsLst>
                    <a:lin ang="5400000" scaled="0"/>
                  </a:gradFill>
                  <a:latin typeface="Calibri" panose="020F0502020204030204"/>
                </a:endParaRPr>
              </a:p>
            </p:txBody>
          </p:sp>
          <p:sp>
            <p:nvSpPr>
              <p:cNvPr id="139" name="Rectangle 138"/>
              <p:cNvSpPr/>
              <p:nvPr/>
            </p:nvSpPr>
            <p:spPr>
              <a:xfrm>
                <a:off x="2563071" y="2171356"/>
                <a:ext cx="347861" cy="23302"/>
              </a:xfrm>
              <a:prstGeom prst="rect">
                <a:avLst/>
              </a:prstGeom>
              <a:solidFill>
                <a:sysClr val="window" lastClr="FFFFFF"/>
              </a:solidFill>
              <a:ln w="12700" cap="flat" cmpd="sng" algn="ctr">
                <a:noFill/>
                <a:prstDash val="solid"/>
                <a:miter lim="800000"/>
              </a:ln>
              <a:effectLst/>
            </p:spPr>
            <p:txBody>
              <a:bodyPr rtlCol="0" anchor="ctr"/>
              <a:lstStyle/>
              <a:p>
                <a:pPr algn="ctr" defTabSz="914049">
                  <a:defRPr/>
                </a:pPr>
                <a:endParaRPr lang="en-US" sz="1800" kern="0">
                  <a:gradFill>
                    <a:gsLst>
                      <a:gs pos="0">
                        <a:schemeClr val="tx1"/>
                      </a:gs>
                      <a:gs pos="100000">
                        <a:schemeClr val="tx1"/>
                      </a:gs>
                    </a:gsLst>
                    <a:lin ang="5400000" scaled="0"/>
                  </a:gradFill>
                  <a:latin typeface="Calibri" panose="020F0502020204030204"/>
                </a:endParaRPr>
              </a:p>
            </p:txBody>
          </p:sp>
        </p:grpSp>
        <p:sp>
          <p:nvSpPr>
            <p:cNvPr id="205" name="Rectangle 204"/>
            <p:cNvSpPr/>
            <p:nvPr/>
          </p:nvSpPr>
          <p:spPr>
            <a:xfrm>
              <a:off x="603239" y="3093176"/>
              <a:ext cx="1311380" cy="282572"/>
            </a:xfrm>
            <a:prstGeom prst="rect">
              <a:avLst/>
            </a:prstGeom>
          </p:spPr>
          <p:txBody>
            <a:bodyPr wrap="square">
              <a:spAutoFit/>
            </a:bodyPr>
            <a:lstStyle/>
            <a:p>
              <a:pPr defTabSz="914049">
                <a:defRPr/>
              </a:pPr>
              <a:r>
                <a:rPr lang="en-US" sz="1200" kern="0" dirty="0">
                  <a:gradFill>
                    <a:gsLst>
                      <a:gs pos="0">
                        <a:schemeClr val="tx1"/>
                      </a:gs>
                      <a:gs pos="100000">
                        <a:schemeClr val="tx1"/>
                      </a:gs>
                    </a:gsLst>
                    <a:lin ang="5400000" scaled="0"/>
                  </a:gradFill>
                </a:rPr>
                <a:t>Services tier</a:t>
              </a:r>
            </a:p>
          </p:txBody>
        </p:sp>
      </p:grpSp>
      <p:sp>
        <p:nvSpPr>
          <p:cNvPr id="207" name="Rectangle 206"/>
          <p:cNvSpPr/>
          <p:nvPr/>
        </p:nvSpPr>
        <p:spPr>
          <a:xfrm>
            <a:off x="595550" y="5520522"/>
            <a:ext cx="1285518" cy="276999"/>
          </a:xfrm>
          <a:prstGeom prst="rect">
            <a:avLst/>
          </a:prstGeom>
        </p:spPr>
        <p:txBody>
          <a:bodyPr wrap="square">
            <a:spAutoFit/>
          </a:bodyPr>
          <a:lstStyle/>
          <a:p>
            <a:pPr defTabSz="914049">
              <a:defRPr/>
            </a:pPr>
            <a:r>
              <a:rPr lang="en-US" sz="1200" kern="0" dirty="0">
                <a:gradFill>
                  <a:gsLst>
                    <a:gs pos="0">
                      <a:schemeClr val="tx1"/>
                    </a:gs>
                    <a:gs pos="100000">
                      <a:schemeClr val="tx1"/>
                    </a:gs>
                  </a:gsLst>
                  <a:lin ang="5400000" scaled="0"/>
                </a:gradFill>
              </a:rPr>
              <a:t>Data tier</a:t>
            </a:r>
          </a:p>
        </p:txBody>
      </p:sp>
      <p:grpSp>
        <p:nvGrpSpPr>
          <p:cNvPr id="208" name="Group 207"/>
          <p:cNvGrpSpPr/>
          <p:nvPr/>
        </p:nvGrpSpPr>
        <p:grpSpPr>
          <a:xfrm>
            <a:off x="3838561" y="6008497"/>
            <a:ext cx="2046000" cy="565742"/>
            <a:chOff x="8625119" y="4346288"/>
            <a:chExt cx="1013503" cy="568383"/>
          </a:xfrm>
        </p:grpSpPr>
        <p:sp>
          <p:nvSpPr>
            <p:cNvPr id="209" name="Rounded Rectangular Callout 208"/>
            <p:cNvSpPr/>
            <p:nvPr/>
          </p:nvSpPr>
          <p:spPr bwMode="auto">
            <a:xfrm>
              <a:off x="8625119" y="4346288"/>
              <a:ext cx="1013503" cy="568383"/>
            </a:xfrm>
            <a:prstGeom prst="wedgeRoundRectCallout">
              <a:avLst>
                <a:gd name="adj1" fmla="val -53457"/>
                <a:gd name="adj2" fmla="val -77919"/>
                <a:gd name="adj3" fmla="val 16667"/>
              </a:avLst>
            </a:prstGeom>
            <a:solidFill>
              <a:srgbClr val="FF000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74" tIns="143419" rIns="179274" bIns="143419" numCol="1" spcCol="0" rtlCol="0" fromWordArt="0" anchor="t" anchorCtr="0" forceAA="0" compatLnSpc="1">
              <a:prstTxWarp prst="textNoShape">
                <a:avLst/>
              </a:prstTxWarp>
              <a:noAutofit/>
            </a:bodyPr>
            <a:lstStyle/>
            <a:p>
              <a:pPr algn="ctr" defTabSz="914103" fontAlgn="base">
                <a:lnSpc>
                  <a:spcPct val="90000"/>
                </a:lnSpc>
                <a:spcBef>
                  <a:spcPct val="0"/>
                </a:spcBef>
                <a:spcAft>
                  <a:spcPct val="0"/>
                </a:spcAft>
                <a:defRPr/>
              </a:pPr>
              <a:endParaRPr lang="en-US" sz="1373" kern="0" dirty="0" err="1">
                <a:gradFill>
                  <a:gsLst>
                    <a:gs pos="0">
                      <a:schemeClr val="bg1"/>
                    </a:gs>
                    <a:gs pos="100000">
                      <a:schemeClr val="bg1"/>
                    </a:gs>
                  </a:gsLst>
                  <a:lin ang="5400000" scaled="0"/>
                </a:gradFill>
                <a:latin typeface="Segoe UI"/>
                <a:ea typeface="Segoe UI" pitchFamily="34" charset="0"/>
                <a:cs typeface="Segoe UI" pitchFamily="34" charset="0"/>
              </a:endParaRPr>
            </a:p>
          </p:txBody>
        </p:sp>
        <p:sp>
          <p:nvSpPr>
            <p:cNvPr id="210" name="Rectangle 209"/>
            <p:cNvSpPr/>
            <p:nvPr/>
          </p:nvSpPr>
          <p:spPr>
            <a:xfrm>
              <a:off x="8625119" y="4417122"/>
              <a:ext cx="1000892" cy="426715"/>
            </a:xfrm>
            <a:prstGeom prst="rect">
              <a:avLst/>
            </a:prstGeom>
          </p:spPr>
          <p:txBody>
            <a:bodyPr wrap="square">
              <a:spAutoFit/>
            </a:bodyPr>
            <a:lstStyle/>
            <a:p>
              <a:pPr algn="ctr" defTabSz="914103" fontAlgn="base">
                <a:lnSpc>
                  <a:spcPct val="90000"/>
                </a:lnSpc>
                <a:spcBef>
                  <a:spcPct val="0"/>
                </a:spcBef>
                <a:spcAft>
                  <a:spcPct val="0"/>
                </a:spcAft>
                <a:defRPr/>
              </a:pPr>
              <a:r>
                <a:rPr lang="en-US" sz="1200" kern="0" dirty="0">
                  <a:gradFill>
                    <a:gsLst>
                      <a:gs pos="0">
                        <a:schemeClr val="bg1"/>
                      </a:gs>
                      <a:gs pos="100000">
                        <a:schemeClr val="bg1"/>
                      </a:gs>
                    </a:gsLst>
                    <a:lin ang="5400000" scaled="0"/>
                  </a:gradFill>
                  <a:latin typeface="Segoe UI"/>
                  <a:ea typeface="Segoe UI" pitchFamily="34" charset="0"/>
                  <a:cs typeface="Segoe UI" pitchFamily="34" charset="0"/>
                </a:rPr>
                <a:t>Monolithic Databases are shared across services.</a:t>
              </a:r>
            </a:p>
          </p:txBody>
        </p:sp>
      </p:grpSp>
      <p:grpSp>
        <p:nvGrpSpPr>
          <p:cNvPr id="211" name="Group 210"/>
          <p:cNvGrpSpPr/>
          <p:nvPr/>
        </p:nvGrpSpPr>
        <p:grpSpPr>
          <a:xfrm>
            <a:off x="8606599" y="6002092"/>
            <a:ext cx="1802458" cy="565742"/>
            <a:chOff x="8625119" y="4346287"/>
            <a:chExt cx="1013503" cy="568383"/>
          </a:xfrm>
        </p:grpSpPr>
        <p:sp>
          <p:nvSpPr>
            <p:cNvPr id="212" name="Rounded Rectangular Callout 211"/>
            <p:cNvSpPr/>
            <p:nvPr/>
          </p:nvSpPr>
          <p:spPr bwMode="auto">
            <a:xfrm>
              <a:off x="8625119" y="4346287"/>
              <a:ext cx="1013503" cy="568383"/>
            </a:xfrm>
            <a:prstGeom prst="wedgeRoundRectCallout">
              <a:avLst>
                <a:gd name="adj1" fmla="val -5180"/>
                <a:gd name="adj2" fmla="val -65979"/>
                <a:gd name="adj3" fmla="val 16667"/>
              </a:avLst>
            </a:prstGeom>
            <a:solidFill>
              <a:srgbClr val="92D05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74" tIns="143419" rIns="179274" bIns="143419" numCol="1" spcCol="0" rtlCol="0" fromWordArt="0" anchor="t" anchorCtr="0" forceAA="0" compatLnSpc="1">
              <a:prstTxWarp prst="textNoShape">
                <a:avLst/>
              </a:prstTxWarp>
              <a:noAutofit/>
            </a:bodyPr>
            <a:lstStyle/>
            <a:p>
              <a:pPr algn="ctr" defTabSz="914103" fontAlgn="base">
                <a:lnSpc>
                  <a:spcPct val="90000"/>
                </a:lnSpc>
                <a:spcBef>
                  <a:spcPct val="0"/>
                </a:spcBef>
                <a:spcAft>
                  <a:spcPct val="0"/>
                </a:spcAft>
                <a:defRPr/>
              </a:pPr>
              <a:endParaRPr lang="en-US" sz="1373" kern="0" dirty="0" err="1">
                <a:gradFill>
                  <a:gsLst>
                    <a:gs pos="0">
                      <a:schemeClr val="tx1"/>
                    </a:gs>
                    <a:gs pos="100000">
                      <a:schemeClr val="tx1"/>
                    </a:gs>
                  </a:gsLst>
                  <a:lin ang="5400000" scaled="0"/>
                </a:gradFill>
                <a:latin typeface="Segoe UI"/>
                <a:ea typeface="Segoe UI" pitchFamily="34" charset="0"/>
                <a:cs typeface="Segoe UI" pitchFamily="34" charset="0"/>
              </a:endParaRPr>
            </a:p>
          </p:txBody>
        </p:sp>
        <p:sp>
          <p:nvSpPr>
            <p:cNvPr id="213" name="Rectangle 212"/>
            <p:cNvSpPr/>
            <p:nvPr/>
          </p:nvSpPr>
          <p:spPr>
            <a:xfrm>
              <a:off x="8625119" y="4417121"/>
              <a:ext cx="1000892" cy="426715"/>
            </a:xfrm>
            <a:prstGeom prst="rect">
              <a:avLst/>
            </a:prstGeom>
          </p:spPr>
          <p:txBody>
            <a:bodyPr wrap="square">
              <a:spAutoFit/>
            </a:bodyPr>
            <a:lstStyle/>
            <a:p>
              <a:pPr algn="ctr" defTabSz="914103" fontAlgn="base">
                <a:lnSpc>
                  <a:spcPct val="90000"/>
                </a:lnSpc>
                <a:spcBef>
                  <a:spcPct val="0"/>
                </a:spcBef>
                <a:spcAft>
                  <a:spcPct val="0"/>
                </a:spcAft>
                <a:defRPr/>
              </a:pPr>
              <a:r>
                <a:rPr lang="en-US" sz="1200" kern="0" dirty="0">
                  <a:gradFill>
                    <a:gsLst>
                      <a:gs pos="0">
                        <a:schemeClr val="tx1"/>
                      </a:gs>
                      <a:gs pos="100000">
                        <a:schemeClr val="tx1"/>
                      </a:gs>
                    </a:gsLst>
                    <a:lin ang="5400000" scaled="0"/>
                  </a:gradFill>
                  <a:latin typeface="Segoe UI"/>
                  <a:ea typeface="Segoe UI" pitchFamily="34" charset="0"/>
                  <a:cs typeface="Segoe UI" pitchFamily="34" charset="0"/>
                </a:rPr>
                <a:t>Each microservice </a:t>
              </a:r>
              <a:r>
                <a:rPr lang="en-US" sz="1200" b="1" kern="0" dirty="0">
                  <a:gradFill>
                    <a:gsLst>
                      <a:gs pos="0">
                        <a:schemeClr val="tx1"/>
                      </a:gs>
                      <a:gs pos="100000">
                        <a:schemeClr val="tx1"/>
                      </a:gs>
                    </a:gsLst>
                    <a:lin ang="5400000" scaled="0"/>
                  </a:gradFill>
                  <a:latin typeface="Segoe UI"/>
                  <a:ea typeface="Segoe UI" pitchFamily="34" charset="0"/>
                  <a:cs typeface="Segoe UI" pitchFamily="34" charset="0"/>
                </a:rPr>
                <a:t>owns</a:t>
              </a:r>
              <a:r>
                <a:rPr lang="en-US" sz="1200" kern="0" dirty="0">
                  <a:gradFill>
                    <a:gsLst>
                      <a:gs pos="0">
                        <a:schemeClr val="tx1"/>
                      </a:gs>
                      <a:gs pos="100000">
                        <a:schemeClr val="tx1"/>
                      </a:gs>
                    </a:gsLst>
                    <a:lin ang="5400000" scaled="0"/>
                  </a:gradFill>
                  <a:latin typeface="Segoe UI"/>
                  <a:ea typeface="Segoe UI" pitchFamily="34" charset="0"/>
                  <a:cs typeface="Segoe UI" pitchFamily="34" charset="0"/>
                </a:rPr>
                <a:t> its </a:t>
              </a:r>
              <a:r>
                <a:rPr lang="en-US" sz="1200" b="1" kern="0" dirty="0">
                  <a:gradFill>
                    <a:gsLst>
                      <a:gs pos="0">
                        <a:schemeClr val="tx1"/>
                      </a:gs>
                      <a:gs pos="100000">
                        <a:schemeClr val="tx1"/>
                      </a:gs>
                    </a:gsLst>
                    <a:lin ang="5400000" scaled="0"/>
                  </a:gradFill>
                  <a:latin typeface="Segoe UI"/>
                  <a:ea typeface="Segoe UI" pitchFamily="34" charset="0"/>
                  <a:cs typeface="Segoe UI" pitchFamily="34" charset="0"/>
                </a:rPr>
                <a:t>model/data</a:t>
              </a:r>
              <a:r>
                <a:rPr lang="en-US" sz="1200" kern="0" dirty="0">
                  <a:gradFill>
                    <a:gsLst>
                      <a:gs pos="0">
                        <a:schemeClr val="tx1"/>
                      </a:gs>
                      <a:gs pos="100000">
                        <a:schemeClr val="tx1"/>
                      </a:gs>
                    </a:gsLst>
                    <a:lin ang="5400000" scaled="0"/>
                  </a:gradFill>
                  <a:latin typeface="Segoe UI"/>
                  <a:ea typeface="Segoe UI" pitchFamily="34" charset="0"/>
                  <a:cs typeface="Segoe UI" pitchFamily="34" charset="0"/>
                </a:rPr>
                <a:t>!</a:t>
              </a:r>
            </a:p>
          </p:txBody>
        </p:sp>
      </p:grpSp>
      <p:sp>
        <p:nvSpPr>
          <p:cNvPr id="216" name="Rectangle 215"/>
          <p:cNvSpPr/>
          <p:nvPr/>
        </p:nvSpPr>
        <p:spPr>
          <a:xfrm>
            <a:off x="7189188" y="5172143"/>
            <a:ext cx="500895" cy="400110"/>
          </a:xfrm>
          <a:prstGeom prst="rect">
            <a:avLst/>
          </a:prstGeom>
        </p:spPr>
        <p:txBody>
          <a:bodyPr wrap="square">
            <a:spAutoFit/>
          </a:bodyPr>
          <a:lstStyle/>
          <a:p>
            <a:pPr algn="ctr" defTabSz="914049">
              <a:defRPr/>
            </a:pPr>
            <a:r>
              <a:rPr lang="en-US" sz="1000" kern="0" dirty="0">
                <a:gradFill>
                  <a:gsLst>
                    <a:gs pos="0">
                      <a:schemeClr val="tx1"/>
                    </a:gs>
                    <a:gs pos="100000">
                      <a:schemeClr val="tx1"/>
                    </a:gs>
                  </a:gsLst>
                  <a:lin ang="5400000" scaled="0"/>
                </a:gradFill>
              </a:rPr>
              <a:t>SQL</a:t>
            </a:r>
          </a:p>
          <a:p>
            <a:pPr algn="ctr" defTabSz="914049">
              <a:defRPr/>
            </a:pPr>
            <a:r>
              <a:rPr lang="en-US" sz="1000" kern="0" dirty="0">
                <a:gradFill>
                  <a:gsLst>
                    <a:gs pos="0">
                      <a:schemeClr val="tx1"/>
                    </a:gs>
                    <a:gs pos="100000">
                      <a:schemeClr val="tx1"/>
                    </a:gs>
                  </a:gsLst>
                  <a:lin ang="5400000" scaled="0"/>
                </a:gradFill>
              </a:rPr>
              <a:t>[…]</a:t>
            </a:r>
          </a:p>
        </p:txBody>
      </p:sp>
      <p:grpSp>
        <p:nvGrpSpPr>
          <p:cNvPr id="141" name="Group 140"/>
          <p:cNvGrpSpPr/>
          <p:nvPr/>
        </p:nvGrpSpPr>
        <p:grpSpPr>
          <a:xfrm>
            <a:off x="3913993" y="4226584"/>
            <a:ext cx="1970567" cy="565742"/>
            <a:chOff x="8625119" y="4346288"/>
            <a:chExt cx="1013503" cy="568383"/>
          </a:xfrm>
        </p:grpSpPr>
        <p:sp>
          <p:nvSpPr>
            <p:cNvPr id="142" name="Rounded Rectangular Callout 141"/>
            <p:cNvSpPr/>
            <p:nvPr/>
          </p:nvSpPr>
          <p:spPr bwMode="auto">
            <a:xfrm>
              <a:off x="8625119" y="4346288"/>
              <a:ext cx="1013503" cy="568383"/>
            </a:xfrm>
            <a:prstGeom prst="wedgeRoundRectCallout">
              <a:avLst>
                <a:gd name="adj1" fmla="val -108220"/>
                <a:gd name="adj2" fmla="val 48114"/>
                <a:gd name="adj3" fmla="val 16667"/>
              </a:avLst>
            </a:prstGeom>
            <a:solidFill>
              <a:srgbClr val="FF000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74" tIns="143419" rIns="179274" bIns="143419" numCol="1" spcCol="0" rtlCol="0" fromWordArt="0" anchor="t" anchorCtr="0" forceAA="0" compatLnSpc="1">
              <a:prstTxWarp prst="textNoShape">
                <a:avLst/>
              </a:prstTxWarp>
              <a:noAutofit/>
            </a:bodyPr>
            <a:lstStyle/>
            <a:p>
              <a:pPr algn="ctr" defTabSz="914103" fontAlgn="base">
                <a:lnSpc>
                  <a:spcPct val="90000"/>
                </a:lnSpc>
                <a:spcBef>
                  <a:spcPct val="0"/>
                </a:spcBef>
                <a:spcAft>
                  <a:spcPct val="0"/>
                </a:spcAft>
                <a:defRPr/>
              </a:pPr>
              <a:endParaRPr lang="en-US" sz="1373" kern="0" dirty="0" err="1">
                <a:gradFill>
                  <a:gsLst>
                    <a:gs pos="0">
                      <a:schemeClr val="bg1"/>
                    </a:gs>
                    <a:gs pos="100000">
                      <a:schemeClr val="bg1"/>
                    </a:gs>
                  </a:gsLst>
                  <a:lin ang="5400000" scaled="0"/>
                </a:gradFill>
                <a:latin typeface="Segoe UI"/>
                <a:ea typeface="Segoe UI" pitchFamily="34" charset="0"/>
                <a:cs typeface="Segoe UI" pitchFamily="34" charset="0"/>
              </a:endParaRPr>
            </a:p>
          </p:txBody>
        </p:sp>
        <p:sp>
          <p:nvSpPr>
            <p:cNvPr id="143" name="Rectangle 142"/>
            <p:cNvSpPr/>
            <p:nvPr/>
          </p:nvSpPr>
          <p:spPr>
            <a:xfrm>
              <a:off x="8625119" y="4417122"/>
              <a:ext cx="1000892" cy="426715"/>
            </a:xfrm>
            <a:prstGeom prst="rect">
              <a:avLst/>
            </a:prstGeom>
          </p:spPr>
          <p:txBody>
            <a:bodyPr wrap="square">
              <a:spAutoFit/>
            </a:bodyPr>
            <a:lstStyle/>
            <a:p>
              <a:pPr algn="ctr" defTabSz="914103" fontAlgn="base">
                <a:lnSpc>
                  <a:spcPct val="90000"/>
                </a:lnSpc>
                <a:spcBef>
                  <a:spcPct val="0"/>
                </a:spcBef>
                <a:spcAft>
                  <a:spcPct val="0"/>
                </a:spcAft>
                <a:defRPr/>
              </a:pPr>
              <a:r>
                <a:rPr lang="en-US" sz="1200" kern="0" dirty="0">
                  <a:gradFill>
                    <a:gsLst>
                      <a:gs pos="0">
                        <a:schemeClr val="bg1"/>
                      </a:gs>
                      <a:gs pos="100000">
                        <a:schemeClr val="bg1"/>
                      </a:gs>
                    </a:gsLst>
                    <a:lin ang="5400000" scaled="0"/>
                  </a:gradFill>
                  <a:latin typeface="Segoe UI"/>
                  <a:ea typeface="Segoe UI" pitchFamily="34" charset="0"/>
                  <a:cs typeface="Segoe UI" pitchFamily="34" charset="0"/>
                </a:rPr>
                <a:t>Database servers are usually the bottleneck</a:t>
              </a:r>
            </a:p>
          </p:txBody>
        </p:sp>
      </p:grpSp>
      <p:grpSp>
        <p:nvGrpSpPr>
          <p:cNvPr id="4" name="Group 3"/>
          <p:cNvGrpSpPr/>
          <p:nvPr/>
        </p:nvGrpSpPr>
        <p:grpSpPr>
          <a:xfrm>
            <a:off x="591740" y="3906021"/>
            <a:ext cx="3007675" cy="709301"/>
            <a:chOff x="603239" y="3983880"/>
            <a:chExt cx="3068185" cy="723571"/>
          </a:xfrm>
        </p:grpSpPr>
        <p:sp>
          <p:nvSpPr>
            <p:cNvPr id="144" name="Rounded Rectangle 143"/>
            <p:cNvSpPr/>
            <p:nvPr/>
          </p:nvSpPr>
          <p:spPr bwMode="auto">
            <a:xfrm>
              <a:off x="1857208" y="3983880"/>
              <a:ext cx="1814216" cy="723571"/>
            </a:xfrm>
            <a:prstGeom prst="roundRect">
              <a:avLst/>
            </a:prstGeom>
            <a:solidFill>
              <a:sysClr val="window" lastClr="FFFFFF">
                <a:lumMod val="75000"/>
              </a:sysClr>
            </a:solidFill>
            <a:ln w="10795" cap="flat" cmpd="sng" algn="ctr">
              <a:solidFill>
                <a:srgbClr val="404040"/>
              </a:solidFill>
              <a:prstDash val="solid"/>
              <a:headEnd type="none" w="med" len="med"/>
              <a:tailEnd type="none" w="med" len="med"/>
            </a:ln>
            <a:effectLst/>
          </p:spPr>
          <p:txBody>
            <a:bodyPr lIns="91396" tIns="91396" rIns="34278" bIns="34278" rtlCol="0" anchor="b" anchorCtr="0"/>
            <a:lstStyle/>
            <a:p>
              <a:pPr algn="ctr" defTabSz="931870">
                <a:defRPr/>
              </a:pPr>
              <a:endParaRPr lang="en-US" sz="800" kern="0" dirty="0">
                <a:gradFill>
                  <a:gsLst>
                    <a:gs pos="0">
                      <a:schemeClr val="tx1"/>
                    </a:gs>
                    <a:gs pos="100000">
                      <a:schemeClr val="tx1"/>
                    </a:gs>
                  </a:gsLst>
                  <a:lin ang="5400000" scaled="0"/>
                </a:gradFill>
                <a:latin typeface="Segoe UI"/>
                <a:ea typeface="Segoe UI" pitchFamily="34" charset="0"/>
                <a:cs typeface="Segoe UI" pitchFamily="34" charset="0"/>
              </a:endParaRPr>
            </a:p>
          </p:txBody>
        </p:sp>
        <p:grpSp>
          <p:nvGrpSpPr>
            <p:cNvPr id="145" name="Group 144"/>
            <p:cNvGrpSpPr/>
            <p:nvPr/>
          </p:nvGrpSpPr>
          <p:grpSpPr>
            <a:xfrm>
              <a:off x="3079205" y="4361210"/>
              <a:ext cx="419794" cy="241736"/>
              <a:chOff x="2821368" y="2314683"/>
              <a:chExt cx="411600" cy="237018"/>
            </a:xfrm>
          </p:grpSpPr>
          <p:sp>
            <p:nvSpPr>
              <p:cNvPr id="146" name="Rectangle 145"/>
              <p:cNvSpPr/>
              <p:nvPr/>
            </p:nvSpPr>
            <p:spPr>
              <a:xfrm>
                <a:off x="2821368" y="2314683"/>
                <a:ext cx="411600" cy="237018"/>
              </a:xfrm>
              <a:prstGeom prst="rect">
                <a:avLst/>
              </a:prstGeom>
              <a:solidFill>
                <a:srgbClr val="4D7620"/>
              </a:solidFill>
              <a:ln w="9525" cap="flat" cmpd="sng" algn="ctr">
                <a:noFill/>
                <a:prstDash val="solid"/>
                <a:headEnd type="none" w="med" len="med"/>
                <a:tailEnd type="none" w="med" len="med"/>
              </a:ln>
              <a:effectLst/>
            </p:spPr>
            <p:txBody>
              <a:bodyPr lIns="91396" tIns="91396" rIns="34278" bIns="34278" rtlCol="0" anchor="b" anchorCtr="0"/>
              <a:lstStyle/>
              <a:p>
                <a:pPr algn="ctr" defTabSz="931870">
                  <a:defRPr/>
                </a:pPr>
                <a:endParaRPr lang="en-US" sz="800" kern="0">
                  <a:gradFill>
                    <a:gsLst>
                      <a:gs pos="0">
                        <a:schemeClr val="tx1"/>
                      </a:gs>
                      <a:gs pos="100000">
                        <a:schemeClr val="tx1"/>
                      </a:gs>
                    </a:gsLst>
                    <a:lin ang="5400000" scaled="0"/>
                  </a:gradFill>
                  <a:latin typeface="Segoe UI"/>
                  <a:ea typeface="Segoe UI" pitchFamily="34" charset="0"/>
                  <a:cs typeface="Segoe UI" pitchFamily="34" charset="0"/>
                </a:endParaRPr>
              </a:p>
            </p:txBody>
          </p:sp>
          <p:sp>
            <p:nvSpPr>
              <p:cNvPr id="147" name="Rectangle 146"/>
              <p:cNvSpPr/>
              <p:nvPr/>
            </p:nvSpPr>
            <p:spPr>
              <a:xfrm>
                <a:off x="2853286" y="2363787"/>
                <a:ext cx="347861" cy="23302"/>
              </a:xfrm>
              <a:prstGeom prst="rect">
                <a:avLst/>
              </a:prstGeom>
              <a:solidFill>
                <a:sysClr val="window" lastClr="FFFFFF"/>
              </a:solidFill>
              <a:ln w="12700" cap="flat" cmpd="sng" algn="ctr">
                <a:noFill/>
                <a:prstDash val="solid"/>
                <a:miter lim="800000"/>
              </a:ln>
              <a:effectLst/>
            </p:spPr>
            <p:txBody>
              <a:bodyPr rtlCol="0" anchor="ctr"/>
              <a:lstStyle/>
              <a:p>
                <a:pPr algn="ctr" defTabSz="914049">
                  <a:defRPr/>
                </a:pPr>
                <a:endParaRPr lang="en-US" sz="1800" kern="0">
                  <a:gradFill>
                    <a:gsLst>
                      <a:gs pos="0">
                        <a:schemeClr val="tx1"/>
                      </a:gs>
                      <a:gs pos="100000">
                        <a:schemeClr val="tx1"/>
                      </a:gs>
                    </a:gsLst>
                    <a:lin ang="5400000" scaled="0"/>
                  </a:gradFill>
                  <a:latin typeface="Calibri" panose="020F0502020204030204"/>
                </a:endParaRPr>
              </a:p>
            </p:txBody>
          </p:sp>
          <p:sp>
            <p:nvSpPr>
              <p:cNvPr id="148" name="Rectangle 147"/>
              <p:cNvSpPr/>
              <p:nvPr/>
            </p:nvSpPr>
            <p:spPr>
              <a:xfrm>
                <a:off x="2853286" y="2404304"/>
                <a:ext cx="347861" cy="64158"/>
              </a:xfrm>
              <a:prstGeom prst="rect">
                <a:avLst/>
              </a:prstGeom>
              <a:solidFill>
                <a:sysClr val="window" lastClr="FFFFFF"/>
              </a:solidFill>
              <a:ln w="12700" cap="flat" cmpd="sng" algn="ctr">
                <a:noFill/>
                <a:prstDash val="solid"/>
                <a:miter lim="800000"/>
              </a:ln>
              <a:effectLst/>
            </p:spPr>
            <p:txBody>
              <a:bodyPr rtlCol="0" anchor="ctr"/>
              <a:lstStyle/>
              <a:p>
                <a:pPr algn="ctr" defTabSz="914049">
                  <a:defRPr/>
                </a:pPr>
                <a:endParaRPr lang="en-US" sz="1800" kern="0">
                  <a:gradFill>
                    <a:gsLst>
                      <a:gs pos="0">
                        <a:schemeClr val="tx1"/>
                      </a:gs>
                      <a:gs pos="100000">
                        <a:schemeClr val="tx1"/>
                      </a:gs>
                    </a:gsLst>
                    <a:lin ang="5400000" scaled="0"/>
                  </a:gradFill>
                  <a:latin typeface="Calibri" panose="020F0502020204030204"/>
                </a:endParaRPr>
              </a:p>
            </p:txBody>
          </p:sp>
          <p:sp>
            <p:nvSpPr>
              <p:cNvPr id="150" name="Rectangle 149"/>
              <p:cNvSpPr/>
              <p:nvPr/>
            </p:nvSpPr>
            <p:spPr>
              <a:xfrm>
                <a:off x="2855130" y="2484753"/>
                <a:ext cx="347861" cy="23302"/>
              </a:xfrm>
              <a:prstGeom prst="rect">
                <a:avLst/>
              </a:prstGeom>
              <a:solidFill>
                <a:sysClr val="window" lastClr="FFFFFF"/>
              </a:solidFill>
              <a:ln w="12700" cap="flat" cmpd="sng" algn="ctr">
                <a:noFill/>
                <a:prstDash val="solid"/>
                <a:miter lim="800000"/>
              </a:ln>
              <a:effectLst/>
            </p:spPr>
            <p:txBody>
              <a:bodyPr rtlCol="0" anchor="ctr"/>
              <a:lstStyle/>
              <a:p>
                <a:pPr algn="ctr" defTabSz="914049">
                  <a:defRPr/>
                </a:pPr>
                <a:endParaRPr lang="en-US" sz="1800" kern="0">
                  <a:gradFill>
                    <a:gsLst>
                      <a:gs pos="0">
                        <a:schemeClr val="tx1"/>
                      </a:gs>
                      <a:gs pos="100000">
                        <a:schemeClr val="tx1"/>
                      </a:gs>
                    </a:gsLst>
                    <a:lin ang="5400000" scaled="0"/>
                  </a:gradFill>
                  <a:latin typeface="Calibri" panose="020F0502020204030204"/>
                </a:endParaRPr>
              </a:p>
            </p:txBody>
          </p:sp>
        </p:grpSp>
        <p:grpSp>
          <p:nvGrpSpPr>
            <p:cNvPr id="151" name="Group 150"/>
            <p:cNvGrpSpPr/>
            <p:nvPr/>
          </p:nvGrpSpPr>
          <p:grpSpPr>
            <a:xfrm>
              <a:off x="2538808" y="4164623"/>
              <a:ext cx="419794" cy="241736"/>
              <a:chOff x="2821368" y="2314683"/>
              <a:chExt cx="411600" cy="237018"/>
            </a:xfrm>
          </p:grpSpPr>
          <p:sp>
            <p:nvSpPr>
              <p:cNvPr id="152" name="Rectangle 151"/>
              <p:cNvSpPr/>
              <p:nvPr/>
            </p:nvSpPr>
            <p:spPr>
              <a:xfrm>
                <a:off x="2821368" y="2314683"/>
                <a:ext cx="411600" cy="237018"/>
              </a:xfrm>
              <a:prstGeom prst="rect">
                <a:avLst/>
              </a:prstGeom>
              <a:solidFill>
                <a:srgbClr val="4D7620"/>
              </a:solidFill>
              <a:ln w="9525" cap="flat" cmpd="sng" algn="ctr">
                <a:noFill/>
                <a:prstDash val="solid"/>
                <a:headEnd type="none" w="med" len="med"/>
                <a:tailEnd type="none" w="med" len="med"/>
              </a:ln>
              <a:effectLst/>
            </p:spPr>
            <p:txBody>
              <a:bodyPr lIns="91396" tIns="91396" rIns="34278" bIns="34278" rtlCol="0" anchor="b" anchorCtr="0"/>
              <a:lstStyle/>
              <a:p>
                <a:pPr algn="ctr" defTabSz="931870">
                  <a:defRPr/>
                </a:pPr>
                <a:endParaRPr lang="en-US" sz="800" kern="0">
                  <a:gradFill>
                    <a:gsLst>
                      <a:gs pos="0">
                        <a:schemeClr val="tx1"/>
                      </a:gs>
                      <a:gs pos="100000">
                        <a:schemeClr val="tx1"/>
                      </a:gs>
                    </a:gsLst>
                    <a:lin ang="5400000" scaled="0"/>
                  </a:gradFill>
                  <a:latin typeface="Segoe UI"/>
                  <a:ea typeface="Segoe UI" pitchFamily="34" charset="0"/>
                  <a:cs typeface="Segoe UI" pitchFamily="34" charset="0"/>
                </a:endParaRPr>
              </a:p>
            </p:txBody>
          </p:sp>
          <p:sp>
            <p:nvSpPr>
              <p:cNvPr id="153" name="Rectangle 152"/>
              <p:cNvSpPr/>
              <p:nvPr/>
            </p:nvSpPr>
            <p:spPr>
              <a:xfrm>
                <a:off x="2853286" y="2363787"/>
                <a:ext cx="347861" cy="23302"/>
              </a:xfrm>
              <a:prstGeom prst="rect">
                <a:avLst/>
              </a:prstGeom>
              <a:solidFill>
                <a:sysClr val="window" lastClr="FFFFFF"/>
              </a:solidFill>
              <a:ln w="12700" cap="flat" cmpd="sng" algn="ctr">
                <a:noFill/>
                <a:prstDash val="solid"/>
                <a:miter lim="800000"/>
              </a:ln>
              <a:effectLst/>
            </p:spPr>
            <p:txBody>
              <a:bodyPr rtlCol="0" anchor="ctr"/>
              <a:lstStyle/>
              <a:p>
                <a:pPr algn="ctr" defTabSz="914049">
                  <a:defRPr/>
                </a:pPr>
                <a:endParaRPr lang="en-US" sz="1800" kern="0">
                  <a:gradFill>
                    <a:gsLst>
                      <a:gs pos="0">
                        <a:schemeClr val="tx1"/>
                      </a:gs>
                      <a:gs pos="100000">
                        <a:schemeClr val="tx1"/>
                      </a:gs>
                    </a:gsLst>
                    <a:lin ang="5400000" scaled="0"/>
                  </a:gradFill>
                  <a:latin typeface="Calibri" panose="020F0502020204030204"/>
                </a:endParaRPr>
              </a:p>
            </p:txBody>
          </p:sp>
          <p:sp>
            <p:nvSpPr>
              <p:cNvPr id="154" name="Rectangle 153"/>
              <p:cNvSpPr/>
              <p:nvPr/>
            </p:nvSpPr>
            <p:spPr>
              <a:xfrm>
                <a:off x="2853286" y="2404304"/>
                <a:ext cx="347861" cy="64158"/>
              </a:xfrm>
              <a:prstGeom prst="rect">
                <a:avLst/>
              </a:prstGeom>
              <a:solidFill>
                <a:sysClr val="window" lastClr="FFFFFF"/>
              </a:solidFill>
              <a:ln w="12700" cap="flat" cmpd="sng" algn="ctr">
                <a:noFill/>
                <a:prstDash val="solid"/>
                <a:miter lim="800000"/>
              </a:ln>
              <a:effectLst/>
            </p:spPr>
            <p:txBody>
              <a:bodyPr rtlCol="0" anchor="ctr"/>
              <a:lstStyle/>
              <a:p>
                <a:pPr algn="ctr" defTabSz="914049">
                  <a:defRPr/>
                </a:pPr>
                <a:endParaRPr lang="en-US" sz="1800" kern="0">
                  <a:gradFill>
                    <a:gsLst>
                      <a:gs pos="0">
                        <a:schemeClr val="tx1"/>
                      </a:gs>
                      <a:gs pos="100000">
                        <a:schemeClr val="tx1"/>
                      </a:gs>
                    </a:gsLst>
                    <a:lin ang="5400000" scaled="0"/>
                  </a:gradFill>
                  <a:latin typeface="Calibri" panose="020F0502020204030204"/>
                </a:endParaRPr>
              </a:p>
            </p:txBody>
          </p:sp>
          <p:sp>
            <p:nvSpPr>
              <p:cNvPr id="155" name="Rectangle 154"/>
              <p:cNvSpPr/>
              <p:nvPr/>
            </p:nvSpPr>
            <p:spPr>
              <a:xfrm>
                <a:off x="2855130" y="2484753"/>
                <a:ext cx="347861" cy="23302"/>
              </a:xfrm>
              <a:prstGeom prst="rect">
                <a:avLst/>
              </a:prstGeom>
              <a:solidFill>
                <a:sysClr val="window" lastClr="FFFFFF"/>
              </a:solidFill>
              <a:ln w="12700" cap="flat" cmpd="sng" algn="ctr">
                <a:noFill/>
                <a:prstDash val="solid"/>
                <a:miter lim="800000"/>
              </a:ln>
              <a:effectLst/>
            </p:spPr>
            <p:txBody>
              <a:bodyPr rtlCol="0" anchor="ctr"/>
              <a:lstStyle/>
              <a:p>
                <a:pPr algn="ctr" defTabSz="914049">
                  <a:defRPr/>
                </a:pPr>
                <a:endParaRPr lang="en-US" sz="1800" kern="0">
                  <a:gradFill>
                    <a:gsLst>
                      <a:gs pos="0">
                        <a:schemeClr val="tx1"/>
                      </a:gs>
                      <a:gs pos="100000">
                        <a:schemeClr val="tx1"/>
                      </a:gs>
                    </a:gsLst>
                    <a:lin ang="5400000" scaled="0"/>
                  </a:gradFill>
                  <a:latin typeface="Calibri" panose="020F0502020204030204"/>
                </a:endParaRPr>
              </a:p>
            </p:txBody>
          </p:sp>
        </p:grpSp>
        <p:pic>
          <p:nvPicPr>
            <p:cNvPr id="156" name="Picture 155"/>
            <p:cNvPicPr>
              <a:picLocks noChangeAspect="1"/>
            </p:cNvPicPr>
            <p:nvPr/>
          </p:nvPicPr>
          <p:blipFill>
            <a:blip r:embed="rId9">
              <a:biLevel thresh="25000"/>
            </a:blip>
            <a:stretch>
              <a:fillRect/>
            </a:stretch>
          </p:blipFill>
          <p:spPr>
            <a:xfrm>
              <a:off x="2031028" y="4126711"/>
              <a:ext cx="415013" cy="415013"/>
            </a:xfrm>
            <a:prstGeom prst="rect">
              <a:avLst/>
            </a:prstGeom>
          </p:spPr>
        </p:pic>
        <p:sp>
          <p:nvSpPr>
            <p:cNvPr id="157" name="Rectangle 156"/>
            <p:cNvSpPr/>
            <p:nvPr/>
          </p:nvSpPr>
          <p:spPr>
            <a:xfrm>
              <a:off x="603239" y="4116214"/>
              <a:ext cx="1311380" cy="282572"/>
            </a:xfrm>
            <a:prstGeom prst="rect">
              <a:avLst/>
            </a:prstGeom>
          </p:spPr>
          <p:txBody>
            <a:bodyPr wrap="square">
              <a:spAutoFit/>
            </a:bodyPr>
            <a:lstStyle/>
            <a:p>
              <a:pPr defTabSz="914049">
                <a:defRPr/>
              </a:pPr>
              <a:r>
                <a:rPr lang="en-US" sz="1200" kern="0" dirty="0">
                  <a:gradFill>
                    <a:gsLst>
                      <a:gs pos="0">
                        <a:schemeClr val="tx1"/>
                      </a:gs>
                      <a:gs pos="100000">
                        <a:schemeClr val="tx1"/>
                      </a:gs>
                    </a:gsLst>
                    <a:lin ang="5400000" scaled="0"/>
                  </a:gradFill>
                </a:rPr>
                <a:t>Cache tier</a:t>
              </a:r>
            </a:p>
          </p:txBody>
        </p:sp>
      </p:grpSp>
      <p:grpSp>
        <p:nvGrpSpPr>
          <p:cNvPr id="160" name="Group 159"/>
          <p:cNvGrpSpPr/>
          <p:nvPr/>
        </p:nvGrpSpPr>
        <p:grpSpPr>
          <a:xfrm>
            <a:off x="3919821" y="3280602"/>
            <a:ext cx="1970567" cy="667128"/>
            <a:chOff x="8625119" y="4346288"/>
            <a:chExt cx="1013503" cy="568383"/>
          </a:xfrm>
        </p:grpSpPr>
        <p:sp>
          <p:nvSpPr>
            <p:cNvPr id="161" name="Rounded Rectangular Callout 160"/>
            <p:cNvSpPr/>
            <p:nvPr/>
          </p:nvSpPr>
          <p:spPr bwMode="auto">
            <a:xfrm>
              <a:off x="8625119" y="4346288"/>
              <a:ext cx="1013503" cy="568383"/>
            </a:xfrm>
            <a:prstGeom prst="wedgeRoundRectCallout">
              <a:avLst>
                <a:gd name="adj1" fmla="val -65834"/>
                <a:gd name="adj2" fmla="val 56516"/>
                <a:gd name="adj3" fmla="val 16667"/>
              </a:avLst>
            </a:prstGeom>
            <a:solidFill>
              <a:srgbClr val="FF000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74" tIns="143419" rIns="179274" bIns="143419" numCol="1" spcCol="0" rtlCol="0" fromWordArt="0" anchor="t" anchorCtr="0" forceAA="0" compatLnSpc="1">
              <a:prstTxWarp prst="textNoShape">
                <a:avLst/>
              </a:prstTxWarp>
              <a:noAutofit/>
            </a:bodyPr>
            <a:lstStyle/>
            <a:p>
              <a:pPr algn="ctr" defTabSz="914103" fontAlgn="base">
                <a:lnSpc>
                  <a:spcPct val="90000"/>
                </a:lnSpc>
                <a:spcBef>
                  <a:spcPct val="0"/>
                </a:spcBef>
                <a:spcAft>
                  <a:spcPct val="0"/>
                </a:spcAft>
                <a:defRPr/>
              </a:pPr>
              <a:endParaRPr lang="en-US" sz="1373" kern="0" dirty="0" err="1">
                <a:gradFill>
                  <a:gsLst>
                    <a:gs pos="0">
                      <a:schemeClr val="bg1"/>
                    </a:gs>
                    <a:gs pos="100000">
                      <a:schemeClr val="bg1"/>
                    </a:gs>
                  </a:gsLst>
                  <a:lin ang="5400000" scaled="0"/>
                </a:gradFill>
                <a:latin typeface="Segoe UI"/>
                <a:ea typeface="Segoe UI" pitchFamily="34" charset="0"/>
                <a:cs typeface="Segoe UI" pitchFamily="34" charset="0"/>
              </a:endParaRPr>
            </a:p>
          </p:txBody>
        </p:sp>
        <p:sp>
          <p:nvSpPr>
            <p:cNvPr id="162" name="Rectangle 161"/>
            <p:cNvSpPr/>
            <p:nvPr/>
          </p:nvSpPr>
          <p:spPr>
            <a:xfrm>
              <a:off x="8625119" y="4378748"/>
              <a:ext cx="1000892" cy="503464"/>
            </a:xfrm>
            <a:prstGeom prst="rect">
              <a:avLst/>
            </a:prstGeom>
          </p:spPr>
          <p:txBody>
            <a:bodyPr wrap="square">
              <a:spAutoFit/>
            </a:bodyPr>
            <a:lstStyle/>
            <a:p>
              <a:pPr algn="ctr" defTabSz="914103" fontAlgn="base">
                <a:lnSpc>
                  <a:spcPct val="90000"/>
                </a:lnSpc>
                <a:spcBef>
                  <a:spcPct val="0"/>
                </a:spcBef>
                <a:spcAft>
                  <a:spcPct val="0"/>
                </a:spcAft>
                <a:defRPr/>
              </a:pPr>
              <a:r>
                <a:rPr lang="en-US" sz="1200" kern="0" dirty="0">
                  <a:gradFill>
                    <a:gsLst>
                      <a:gs pos="0">
                        <a:schemeClr val="bg1"/>
                      </a:gs>
                      <a:gs pos="100000">
                        <a:schemeClr val="bg1"/>
                      </a:gs>
                    </a:gsLst>
                    <a:lin ang="5400000" scaled="0"/>
                  </a:gradFill>
                  <a:latin typeface="Segoe UI"/>
                  <a:ea typeface="Segoe UI" pitchFamily="34" charset="0"/>
                  <a:cs typeface="Segoe UI" pitchFamily="34" charset="0"/>
                </a:rPr>
                <a:t>Cache doesn’t help much for massive data ingress (Events, IoT, etc.)</a:t>
              </a:r>
            </a:p>
          </p:txBody>
        </p:sp>
      </p:grpSp>
      <p:pic>
        <p:nvPicPr>
          <p:cNvPr id="163" name="Picture 162"/>
          <p:cNvPicPr>
            <a:picLocks noChangeAspect="1"/>
          </p:cNvPicPr>
          <p:nvPr/>
        </p:nvPicPr>
        <p:blipFill>
          <a:blip r:embed="rId10"/>
          <a:stretch>
            <a:fillRect/>
          </a:stretch>
        </p:blipFill>
        <p:spPr>
          <a:xfrm>
            <a:off x="8444374" y="2323174"/>
            <a:ext cx="415424" cy="822010"/>
          </a:xfrm>
          <a:prstGeom prst="rect">
            <a:avLst/>
          </a:prstGeom>
        </p:spPr>
      </p:pic>
      <p:sp>
        <p:nvSpPr>
          <p:cNvPr id="165" name="Rounded Rectangle 41">
            <a:extLst>
              <a:ext uri="{FF2B5EF4-FFF2-40B4-BE49-F238E27FC236}">
                <a16:creationId xmlns:a16="http://schemas.microsoft.com/office/drawing/2014/main" id="{28D53E26-E894-4858-BE35-675992CCBBBF}"/>
              </a:ext>
            </a:extLst>
          </p:cNvPr>
          <p:cNvSpPr/>
          <p:nvPr/>
        </p:nvSpPr>
        <p:spPr bwMode="auto">
          <a:xfrm>
            <a:off x="8672232" y="4397982"/>
            <a:ext cx="1277795" cy="1393105"/>
          </a:xfrm>
          <a:prstGeom prst="roundRect">
            <a:avLst/>
          </a:prstGeom>
          <a:noFill/>
          <a:ln w="10795" cap="flat" cmpd="sng" algn="ctr">
            <a:solidFill>
              <a:schemeClr val="bg1">
                <a:lumMod val="50000"/>
              </a:schemeClr>
            </a:solidFill>
            <a:prstDash val="lgDash"/>
            <a:headEnd type="none" w="med" len="med"/>
            <a:tailEnd type="none" w="med" len="med"/>
          </a:ln>
          <a:effectLst/>
        </p:spPr>
        <p:txBody>
          <a:bodyPr lIns="91396" tIns="91396" rIns="34278" bIns="34278" rtlCol="0" anchor="b" anchorCtr="0"/>
          <a:lstStyle/>
          <a:p>
            <a:pPr algn="ctr" defTabSz="931870">
              <a:defRPr/>
            </a:pPr>
            <a:endParaRPr lang="en-US" sz="800" kern="0" dirty="0">
              <a:solidFill>
                <a:srgbClr val="000000"/>
              </a:solidFill>
              <a:latin typeface="Segoe UI"/>
              <a:ea typeface="Segoe UI" pitchFamily="34" charset="0"/>
              <a:cs typeface="Segoe UI" pitchFamily="34" charset="0"/>
            </a:endParaRPr>
          </a:p>
        </p:txBody>
      </p:sp>
      <p:sp>
        <p:nvSpPr>
          <p:cNvPr id="166" name="Flowchart: Magnetic Disk 165">
            <a:extLst>
              <a:ext uri="{FF2B5EF4-FFF2-40B4-BE49-F238E27FC236}">
                <a16:creationId xmlns:a16="http://schemas.microsoft.com/office/drawing/2014/main" id="{D5AB5A2A-7B0D-4CCB-B288-84E9156C10FD}"/>
              </a:ext>
            </a:extLst>
          </p:cNvPr>
          <p:cNvSpPr/>
          <p:nvPr/>
        </p:nvSpPr>
        <p:spPr>
          <a:xfrm>
            <a:off x="9029195" y="5159116"/>
            <a:ext cx="571264" cy="573651"/>
          </a:xfrm>
          <a:prstGeom prst="flowChartMagneticDisk">
            <a:avLst/>
          </a:prstGeom>
          <a:solidFill>
            <a:sysClr val="window" lastClr="FFFFFF">
              <a:lumMod val="75000"/>
            </a:sysClr>
          </a:solidFill>
          <a:ln w="10795" cap="flat" cmpd="sng" algn="ctr">
            <a:solidFill>
              <a:srgbClr val="404040"/>
            </a:solidFill>
            <a:prstDash val="solid"/>
            <a:headEnd type="none" w="med" len="med"/>
            <a:tailEnd type="none" w="med" len="med"/>
          </a:ln>
          <a:effectLst/>
        </p:spPr>
        <p:txBody>
          <a:bodyPr lIns="91396" tIns="91396" rIns="34278" bIns="34278" rtlCol="0" anchor="b" anchorCtr="0"/>
          <a:lstStyle/>
          <a:p>
            <a:pPr algn="ctr" defTabSz="931870"/>
            <a:endParaRPr lang="en-US" sz="800" kern="0">
              <a:solidFill>
                <a:srgbClr val="000000"/>
              </a:solidFill>
              <a:latin typeface="Segoe UI"/>
              <a:cs typeface="Segoe UI" pitchFamily="34" charset="0"/>
            </a:endParaRPr>
          </a:p>
        </p:txBody>
      </p:sp>
      <p:cxnSp>
        <p:nvCxnSpPr>
          <p:cNvPr id="173" name="Straight Arrow Connector 172">
            <a:extLst>
              <a:ext uri="{FF2B5EF4-FFF2-40B4-BE49-F238E27FC236}">
                <a16:creationId xmlns:a16="http://schemas.microsoft.com/office/drawing/2014/main" id="{C3413AA2-266C-416D-88C8-0F3E3233DA7A}"/>
              </a:ext>
            </a:extLst>
          </p:cNvPr>
          <p:cNvCxnSpPr>
            <a:stCxn id="166" idx="1"/>
          </p:cNvCxnSpPr>
          <p:nvPr/>
        </p:nvCxnSpPr>
        <p:spPr>
          <a:xfrm flipV="1">
            <a:off x="9314825" y="5010066"/>
            <a:ext cx="0" cy="149052"/>
          </a:xfrm>
          <a:prstGeom prst="straightConnector1">
            <a:avLst/>
          </a:prstGeom>
          <a:noFill/>
          <a:ln w="12700" cap="flat" cmpd="sng" algn="ctr">
            <a:solidFill>
              <a:sysClr val="windowText" lastClr="000000"/>
            </a:solidFill>
            <a:prstDash val="solid"/>
            <a:miter lim="800000"/>
            <a:tailEnd type="triangle"/>
          </a:ln>
          <a:effectLst/>
        </p:spPr>
      </p:cxnSp>
      <p:sp>
        <p:nvSpPr>
          <p:cNvPr id="174" name="Hexagon 173">
            <a:extLst>
              <a:ext uri="{FF2B5EF4-FFF2-40B4-BE49-F238E27FC236}">
                <a16:creationId xmlns:a16="http://schemas.microsoft.com/office/drawing/2014/main" id="{975EE992-9F59-4DDA-9034-524A597BAC54}"/>
              </a:ext>
            </a:extLst>
          </p:cNvPr>
          <p:cNvSpPr>
            <a:spLocks noChangeAspect="1"/>
          </p:cNvSpPr>
          <p:nvPr/>
        </p:nvSpPr>
        <p:spPr bwMode="auto">
          <a:xfrm>
            <a:off x="9025109" y="4469461"/>
            <a:ext cx="579436" cy="540605"/>
          </a:xfrm>
          <a:prstGeom prst="hexagon">
            <a:avLst/>
          </a:prstGeom>
          <a:solidFill>
            <a:srgbClr val="7030A0"/>
          </a:solidFill>
          <a:ln w="9525" cap="flat" cmpd="sng" algn="ctr">
            <a:noFill/>
            <a:prstDash val="solid"/>
            <a:headEnd type="none" w="med" len="med"/>
            <a:tailEnd type="none" w="med" len="med"/>
          </a:ln>
          <a:effectLst/>
        </p:spPr>
        <p:txBody>
          <a:bodyPr lIns="91396" tIns="91396" rIns="34278" bIns="34278" rtlCol="0" anchor="b" anchorCtr="0"/>
          <a:lstStyle/>
          <a:p>
            <a:pPr algn="ctr" defTabSz="931870">
              <a:defRPr/>
            </a:pPr>
            <a:endParaRPr lang="en-US" sz="800" kern="0" dirty="0">
              <a:solidFill>
                <a:srgbClr val="000000"/>
              </a:solidFill>
              <a:latin typeface="Segoe UI"/>
              <a:ea typeface="Segoe UI" pitchFamily="34" charset="0"/>
              <a:cs typeface="Segoe UI" pitchFamily="34" charset="0"/>
            </a:endParaRPr>
          </a:p>
        </p:txBody>
      </p:sp>
      <p:pic>
        <p:nvPicPr>
          <p:cNvPr id="175" name="Picture 23">
            <a:extLst>
              <a:ext uri="{FF2B5EF4-FFF2-40B4-BE49-F238E27FC236}">
                <a16:creationId xmlns:a16="http://schemas.microsoft.com/office/drawing/2014/main" id="{561E5CA2-7182-4F05-B3F7-01CDA1B82401}"/>
              </a:ext>
            </a:extLst>
          </p:cNvPr>
          <p:cNvPicPr>
            <a:picLocks noChangeAspect="1"/>
          </p:cNvPicPr>
          <p:nvPr/>
        </p:nvPicPr>
        <p:blipFill>
          <a:blip r:embed="rId3">
            <a:biLevel thresh="25000"/>
            <a:extLst>
              <a:ext uri="{28A0092B-C50C-407E-A947-70E740481C1C}">
                <a14:useLocalDpi xmlns:a14="http://schemas.microsoft.com/office/drawing/2010/main" val="0"/>
              </a:ext>
            </a:extLst>
          </a:blip>
          <a:srcRect/>
          <a:stretch>
            <a:fillRect/>
          </a:stretch>
        </p:blipFill>
        <p:spPr bwMode="auto">
          <a:xfrm>
            <a:off x="9189774" y="4630370"/>
            <a:ext cx="266117" cy="2191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6" name="Rectangle 175">
            <a:extLst>
              <a:ext uri="{FF2B5EF4-FFF2-40B4-BE49-F238E27FC236}">
                <a16:creationId xmlns:a16="http://schemas.microsoft.com/office/drawing/2014/main" id="{F75B0830-6F8E-4F5A-9FEC-68CC1C169269}"/>
              </a:ext>
            </a:extLst>
          </p:cNvPr>
          <p:cNvSpPr/>
          <p:nvPr/>
        </p:nvSpPr>
        <p:spPr>
          <a:xfrm>
            <a:off x="8613985" y="5172143"/>
            <a:ext cx="500895" cy="553998"/>
          </a:xfrm>
          <a:prstGeom prst="rect">
            <a:avLst/>
          </a:prstGeom>
        </p:spPr>
        <p:txBody>
          <a:bodyPr wrap="square">
            <a:spAutoFit/>
          </a:bodyPr>
          <a:lstStyle/>
          <a:p>
            <a:pPr algn="ctr" defTabSz="914049">
              <a:defRPr/>
            </a:pPr>
            <a:r>
              <a:rPr lang="en-US" sz="1000" kern="0" dirty="0">
                <a:gradFill>
                  <a:gsLst>
                    <a:gs pos="0">
                      <a:schemeClr val="tx1"/>
                    </a:gs>
                    <a:gs pos="100000">
                      <a:schemeClr val="tx1"/>
                    </a:gs>
                  </a:gsLst>
                  <a:lin ang="5400000" scaled="0"/>
                </a:gradFill>
              </a:rPr>
              <a:t>No-SQL</a:t>
            </a:r>
          </a:p>
          <a:p>
            <a:pPr algn="ctr" defTabSz="914049">
              <a:defRPr/>
            </a:pPr>
            <a:r>
              <a:rPr lang="en-US" sz="1000" kern="0" dirty="0">
                <a:gradFill>
                  <a:gsLst>
                    <a:gs pos="0">
                      <a:schemeClr val="tx1"/>
                    </a:gs>
                    <a:gs pos="100000">
                      <a:schemeClr val="tx1"/>
                    </a:gs>
                  </a:gsLst>
                  <a:lin ang="5400000" scaled="0"/>
                </a:gradFill>
              </a:rPr>
              <a:t>[…]</a:t>
            </a:r>
          </a:p>
        </p:txBody>
      </p:sp>
      <p:sp>
        <p:nvSpPr>
          <p:cNvPr id="177" name="Rounded Rectangle 41">
            <a:extLst>
              <a:ext uri="{FF2B5EF4-FFF2-40B4-BE49-F238E27FC236}">
                <a16:creationId xmlns:a16="http://schemas.microsoft.com/office/drawing/2014/main" id="{43D0E8BC-8A19-477F-8017-8B01A2FABC7D}"/>
              </a:ext>
            </a:extLst>
          </p:cNvPr>
          <p:cNvSpPr/>
          <p:nvPr/>
        </p:nvSpPr>
        <p:spPr bwMode="auto">
          <a:xfrm>
            <a:off x="10106868" y="4394986"/>
            <a:ext cx="1277795" cy="1393105"/>
          </a:xfrm>
          <a:prstGeom prst="roundRect">
            <a:avLst/>
          </a:prstGeom>
          <a:noFill/>
          <a:ln w="10795" cap="flat" cmpd="sng" algn="ctr">
            <a:solidFill>
              <a:schemeClr val="bg1">
                <a:lumMod val="50000"/>
              </a:schemeClr>
            </a:solidFill>
            <a:prstDash val="lgDash"/>
            <a:headEnd type="none" w="med" len="med"/>
            <a:tailEnd type="none" w="med" len="med"/>
          </a:ln>
          <a:effectLst/>
        </p:spPr>
        <p:txBody>
          <a:bodyPr lIns="91396" tIns="91396" rIns="34278" bIns="34278" rtlCol="0" anchor="b" anchorCtr="0"/>
          <a:lstStyle/>
          <a:p>
            <a:pPr algn="ctr" defTabSz="931870">
              <a:defRPr/>
            </a:pPr>
            <a:endParaRPr lang="en-US" sz="800" kern="0" dirty="0">
              <a:solidFill>
                <a:srgbClr val="000000"/>
              </a:solidFill>
              <a:latin typeface="Segoe UI"/>
              <a:ea typeface="Segoe UI" pitchFamily="34" charset="0"/>
              <a:cs typeface="Segoe UI" pitchFamily="34" charset="0"/>
            </a:endParaRPr>
          </a:p>
        </p:txBody>
      </p:sp>
      <p:cxnSp>
        <p:nvCxnSpPr>
          <p:cNvPr id="68" name="Straight Connector 67">
            <a:extLst>
              <a:ext uri="{FF2B5EF4-FFF2-40B4-BE49-F238E27FC236}">
                <a16:creationId xmlns:a16="http://schemas.microsoft.com/office/drawing/2014/main" id="{7F4D67F8-37CD-48ED-A8E3-B3AA89C8B9BA}"/>
              </a:ext>
            </a:extLst>
          </p:cNvPr>
          <p:cNvCxnSpPr>
            <a:cxnSpLocks/>
          </p:cNvCxnSpPr>
          <p:nvPr/>
        </p:nvCxnSpPr>
        <p:spPr>
          <a:xfrm>
            <a:off x="7374591" y="4122457"/>
            <a:ext cx="3741174" cy="9857"/>
          </a:xfrm>
          <a:prstGeom prst="line">
            <a:avLst/>
          </a:prstGeom>
          <a:ln>
            <a:headEnd type="none"/>
            <a:tailEnd type="none"/>
          </a:ln>
        </p:spPr>
        <p:style>
          <a:lnRef idx="1">
            <a:schemeClr val="accent6"/>
          </a:lnRef>
          <a:fillRef idx="0">
            <a:schemeClr val="accent6"/>
          </a:fillRef>
          <a:effectRef idx="0">
            <a:schemeClr val="accent6"/>
          </a:effectRef>
          <a:fontRef idx="minor">
            <a:schemeClr val="tx1"/>
          </a:fontRef>
        </p:style>
      </p:cxnSp>
      <p:pic>
        <p:nvPicPr>
          <p:cNvPr id="81" name="Picture 80">
            <a:extLst>
              <a:ext uri="{FF2B5EF4-FFF2-40B4-BE49-F238E27FC236}">
                <a16:creationId xmlns:a16="http://schemas.microsoft.com/office/drawing/2014/main" id="{A8D9C495-EBCF-4C7B-ACFB-84C32E817D1A}"/>
              </a:ext>
            </a:extLst>
          </p:cNvPr>
          <p:cNvPicPr>
            <a:picLocks noChangeAspect="1"/>
          </p:cNvPicPr>
          <p:nvPr/>
        </p:nvPicPr>
        <p:blipFill>
          <a:blip r:embed="rId11"/>
          <a:stretch>
            <a:fillRect/>
          </a:stretch>
        </p:blipFill>
        <p:spPr>
          <a:xfrm>
            <a:off x="10439399" y="4484255"/>
            <a:ext cx="552414" cy="512549"/>
          </a:xfrm>
          <a:prstGeom prst="rect">
            <a:avLst/>
          </a:prstGeom>
        </p:spPr>
      </p:pic>
      <p:sp>
        <p:nvSpPr>
          <p:cNvPr id="195" name="Rectangle 194">
            <a:extLst>
              <a:ext uri="{FF2B5EF4-FFF2-40B4-BE49-F238E27FC236}">
                <a16:creationId xmlns:a16="http://schemas.microsoft.com/office/drawing/2014/main" id="{E2B685F9-825F-4A1B-B7B4-9D0D63B99996}"/>
              </a:ext>
            </a:extLst>
          </p:cNvPr>
          <p:cNvSpPr/>
          <p:nvPr/>
        </p:nvSpPr>
        <p:spPr>
          <a:xfrm>
            <a:off x="10362717" y="5115958"/>
            <a:ext cx="737531" cy="400110"/>
          </a:xfrm>
          <a:prstGeom prst="rect">
            <a:avLst/>
          </a:prstGeom>
        </p:spPr>
        <p:txBody>
          <a:bodyPr wrap="square">
            <a:spAutoFit/>
          </a:bodyPr>
          <a:lstStyle/>
          <a:p>
            <a:pPr algn="ctr" defTabSz="914049">
              <a:defRPr/>
            </a:pPr>
            <a:r>
              <a:rPr lang="en-US" sz="1000" kern="0" dirty="0">
                <a:gradFill>
                  <a:gsLst>
                    <a:gs pos="0">
                      <a:schemeClr val="tx1"/>
                    </a:gs>
                    <a:gs pos="100000">
                      <a:schemeClr val="tx1"/>
                    </a:gs>
                  </a:gsLst>
                  <a:lin ang="5400000" scaled="0"/>
                </a:gradFill>
              </a:rPr>
              <a:t>Stateful service</a:t>
            </a:r>
          </a:p>
        </p:txBody>
      </p:sp>
      <p:cxnSp>
        <p:nvCxnSpPr>
          <p:cNvPr id="196" name="Straight Arrow Connector 195">
            <a:extLst>
              <a:ext uri="{FF2B5EF4-FFF2-40B4-BE49-F238E27FC236}">
                <a16:creationId xmlns:a16="http://schemas.microsoft.com/office/drawing/2014/main" id="{40C63E81-B32E-47F6-9D3F-6035F7B5D4EE}"/>
              </a:ext>
            </a:extLst>
          </p:cNvPr>
          <p:cNvCxnSpPr>
            <a:cxnSpLocks/>
          </p:cNvCxnSpPr>
          <p:nvPr/>
        </p:nvCxnSpPr>
        <p:spPr>
          <a:xfrm flipV="1">
            <a:off x="7883519" y="4122456"/>
            <a:ext cx="0" cy="262265"/>
          </a:xfrm>
          <a:prstGeom prst="straightConnector1">
            <a:avLst/>
          </a:prstGeom>
          <a:noFill/>
          <a:ln w="12700" cap="flat" cmpd="sng" algn="ctr">
            <a:solidFill>
              <a:schemeClr val="bg1">
                <a:lumMod val="50000"/>
              </a:schemeClr>
            </a:solidFill>
            <a:prstDash val="solid"/>
            <a:miter lim="800000"/>
            <a:tailEnd type="triangle"/>
          </a:ln>
          <a:effectLst/>
        </p:spPr>
      </p:cxnSp>
      <p:cxnSp>
        <p:nvCxnSpPr>
          <p:cNvPr id="197" name="Straight Arrow Connector 196">
            <a:extLst>
              <a:ext uri="{FF2B5EF4-FFF2-40B4-BE49-F238E27FC236}">
                <a16:creationId xmlns:a16="http://schemas.microsoft.com/office/drawing/2014/main" id="{5C5A4E9C-4553-42EF-99E1-2C3413D54E8B}"/>
              </a:ext>
            </a:extLst>
          </p:cNvPr>
          <p:cNvCxnSpPr>
            <a:cxnSpLocks/>
          </p:cNvCxnSpPr>
          <p:nvPr/>
        </p:nvCxnSpPr>
        <p:spPr>
          <a:xfrm flipV="1">
            <a:off x="9311129" y="4126083"/>
            <a:ext cx="0" cy="262265"/>
          </a:xfrm>
          <a:prstGeom prst="straightConnector1">
            <a:avLst/>
          </a:prstGeom>
          <a:noFill/>
          <a:ln w="12700" cap="flat" cmpd="sng" algn="ctr">
            <a:solidFill>
              <a:schemeClr val="bg1">
                <a:lumMod val="50000"/>
              </a:schemeClr>
            </a:solidFill>
            <a:prstDash val="solid"/>
            <a:miter lim="800000"/>
            <a:tailEnd type="triangle"/>
          </a:ln>
          <a:effectLst/>
        </p:spPr>
      </p:cxnSp>
      <p:cxnSp>
        <p:nvCxnSpPr>
          <p:cNvPr id="198" name="Straight Arrow Connector 197">
            <a:extLst>
              <a:ext uri="{FF2B5EF4-FFF2-40B4-BE49-F238E27FC236}">
                <a16:creationId xmlns:a16="http://schemas.microsoft.com/office/drawing/2014/main" id="{B26CA9DE-E0E0-411C-B132-C3A6D2A11E6A}"/>
              </a:ext>
            </a:extLst>
          </p:cNvPr>
          <p:cNvCxnSpPr>
            <a:cxnSpLocks/>
          </p:cNvCxnSpPr>
          <p:nvPr/>
        </p:nvCxnSpPr>
        <p:spPr>
          <a:xfrm flipV="1">
            <a:off x="10715605" y="4132314"/>
            <a:ext cx="0" cy="262265"/>
          </a:xfrm>
          <a:prstGeom prst="straightConnector1">
            <a:avLst/>
          </a:prstGeom>
          <a:noFill/>
          <a:ln w="12700" cap="flat" cmpd="sng" algn="ctr">
            <a:solidFill>
              <a:schemeClr val="bg1">
                <a:lumMod val="50000"/>
              </a:schemeClr>
            </a:solidFill>
            <a:prstDash val="solid"/>
            <a:miter lim="800000"/>
            <a:tailEnd type="triangle"/>
          </a:ln>
          <a:effectLst/>
        </p:spPr>
      </p:cxnSp>
      <p:pic>
        <p:nvPicPr>
          <p:cNvPr id="201" name="Picture 8" descr="Image result for &quot;Azure SQL Database&quot; icon">
            <a:extLst>
              <a:ext uri="{FF2B5EF4-FFF2-40B4-BE49-F238E27FC236}">
                <a16:creationId xmlns:a16="http://schemas.microsoft.com/office/drawing/2014/main" id="{2E25FA30-C102-450F-8F8A-62C4B276491C}"/>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7791688" y="5378203"/>
            <a:ext cx="306507" cy="306507"/>
          </a:xfrm>
          <a:prstGeom prst="rect">
            <a:avLst/>
          </a:prstGeom>
          <a:noFill/>
          <a:extLst>
            <a:ext uri="{909E8E84-426E-40DD-AFC4-6F175D3DCCD1}">
              <a14:hiddenFill xmlns:a14="http://schemas.microsoft.com/office/drawing/2010/main">
                <a:solidFill>
                  <a:srgbClr val="FFFFFF"/>
                </a:solidFill>
              </a14:hiddenFill>
            </a:ext>
          </a:extLst>
        </p:spPr>
      </p:pic>
      <p:pic>
        <p:nvPicPr>
          <p:cNvPr id="202" name="Picture 10" descr="Image result for &quot;Azure Cosmos DB&quot; icon">
            <a:extLst>
              <a:ext uri="{FF2B5EF4-FFF2-40B4-BE49-F238E27FC236}">
                <a16:creationId xmlns:a16="http://schemas.microsoft.com/office/drawing/2014/main" id="{41F10071-F90B-4ACD-AB72-C517D90BF9FA}"/>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9058356" y="5387544"/>
            <a:ext cx="527264" cy="276814"/>
          </a:xfrm>
          <a:prstGeom prst="rect">
            <a:avLst/>
          </a:prstGeom>
          <a:noFill/>
          <a:extLst>
            <a:ext uri="{909E8E84-426E-40DD-AFC4-6F175D3DCCD1}">
              <a14:hiddenFill xmlns:a14="http://schemas.microsoft.com/office/drawing/2010/main">
                <a:solidFill>
                  <a:srgbClr val="FFFFFF"/>
                </a:solidFill>
              </a14:hiddenFill>
            </a:ext>
          </a:extLst>
        </p:spPr>
      </p:pic>
      <p:cxnSp>
        <p:nvCxnSpPr>
          <p:cNvPr id="168" name="Straight Connector 167">
            <a:extLst>
              <a:ext uri="{FF2B5EF4-FFF2-40B4-BE49-F238E27FC236}">
                <a16:creationId xmlns:a16="http://schemas.microsoft.com/office/drawing/2014/main" id="{87731B16-A726-40B2-B590-6CB5A00CE50F}"/>
              </a:ext>
            </a:extLst>
          </p:cNvPr>
          <p:cNvCxnSpPr>
            <a:cxnSpLocks/>
          </p:cNvCxnSpPr>
          <p:nvPr/>
        </p:nvCxnSpPr>
        <p:spPr>
          <a:xfrm>
            <a:off x="6097808" y="297965"/>
            <a:ext cx="0" cy="6266348"/>
          </a:xfrm>
          <a:prstGeom prst="line">
            <a:avLst/>
          </a:prstGeom>
          <a:noFill/>
          <a:ln w="15875" cap="flat" cmpd="sng" algn="ctr">
            <a:solidFill>
              <a:sysClr val="windowText" lastClr="000000"/>
            </a:solidFill>
            <a:prstDash val="solid"/>
            <a:miter lim="800000"/>
          </a:ln>
          <a:effectLst/>
        </p:spPr>
      </p:cxnSp>
      <p:sp>
        <p:nvSpPr>
          <p:cNvPr id="169" name="Rectangle 168">
            <a:extLst>
              <a:ext uri="{FF2B5EF4-FFF2-40B4-BE49-F238E27FC236}">
                <a16:creationId xmlns:a16="http://schemas.microsoft.com/office/drawing/2014/main" id="{3BB763D7-B0D0-485D-83C7-7CC3F5D5E391}"/>
              </a:ext>
            </a:extLst>
          </p:cNvPr>
          <p:cNvSpPr/>
          <p:nvPr/>
        </p:nvSpPr>
        <p:spPr>
          <a:xfrm>
            <a:off x="6259293" y="950570"/>
            <a:ext cx="5329887" cy="830612"/>
          </a:xfrm>
          <a:prstGeom prst="rect">
            <a:avLst/>
          </a:prstGeom>
        </p:spPr>
        <p:txBody>
          <a:bodyPr wrap="square">
            <a:spAutoFit/>
          </a:bodyPr>
          <a:lstStyle/>
          <a:p>
            <a:pPr marL="228600" indent="-228600" defTabSz="914049">
              <a:buFont typeface="Arial" panose="020B0604020202020204" pitchFamily="34" charset="0"/>
              <a:buChar char="•"/>
              <a:defRPr/>
            </a:pPr>
            <a:r>
              <a:rPr lang="en-US" sz="1599" dirty="0">
                <a:gradFill>
                  <a:gsLst>
                    <a:gs pos="1250">
                      <a:schemeClr val="tx1"/>
                    </a:gs>
                    <a:gs pos="100000">
                      <a:schemeClr val="tx1"/>
                    </a:gs>
                  </a:gsLst>
                  <a:lin ang="5400000" scaled="0"/>
                </a:gradFill>
              </a:rPr>
              <a:t>Graph of interconnected microservices</a:t>
            </a:r>
          </a:p>
          <a:p>
            <a:pPr marL="228600" indent="-228600" defTabSz="914049">
              <a:buFont typeface="Arial" panose="020B0604020202020204" pitchFamily="34" charset="0"/>
              <a:buChar char="•"/>
              <a:defRPr/>
            </a:pPr>
            <a:r>
              <a:rPr lang="en-US" sz="1599" dirty="0">
                <a:gradFill>
                  <a:gsLst>
                    <a:gs pos="1250">
                      <a:schemeClr val="tx1"/>
                    </a:gs>
                    <a:gs pos="100000">
                      <a:schemeClr val="tx1"/>
                    </a:gs>
                  </a:gsLst>
                  <a:lin ang="5400000" scaled="0"/>
                </a:gradFill>
              </a:rPr>
              <a:t>State/data typically scoped to the microservice</a:t>
            </a:r>
          </a:p>
          <a:p>
            <a:pPr marL="228600" indent="-228600" defTabSz="914049">
              <a:buFont typeface="Arial" panose="020B0604020202020204" pitchFamily="34" charset="0"/>
              <a:buChar char="•"/>
              <a:defRPr/>
            </a:pPr>
            <a:r>
              <a:rPr lang="en-US" sz="1599" dirty="0">
                <a:gradFill>
                  <a:gsLst>
                    <a:gs pos="1250">
                      <a:schemeClr val="tx1"/>
                    </a:gs>
                    <a:gs pos="100000">
                      <a:schemeClr val="tx1"/>
                    </a:gs>
                  </a:gsLst>
                  <a:lin ang="5400000" scaled="0"/>
                </a:gradFill>
              </a:rPr>
              <a:t>Remote Storage for cold data</a:t>
            </a:r>
          </a:p>
        </p:txBody>
      </p:sp>
      <p:sp>
        <p:nvSpPr>
          <p:cNvPr id="170" name="Rectangle 169">
            <a:extLst>
              <a:ext uri="{FF2B5EF4-FFF2-40B4-BE49-F238E27FC236}">
                <a16:creationId xmlns:a16="http://schemas.microsoft.com/office/drawing/2014/main" id="{A428CA88-8A81-4AA1-9954-F83070D84D0D}"/>
              </a:ext>
            </a:extLst>
          </p:cNvPr>
          <p:cNvSpPr/>
          <p:nvPr/>
        </p:nvSpPr>
        <p:spPr>
          <a:xfrm>
            <a:off x="579153" y="976489"/>
            <a:ext cx="3374104" cy="584519"/>
          </a:xfrm>
          <a:prstGeom prst="rect">
            <a:avLst/>
          </a:prstGeom>
        </p:spPr>
        <p:txBody>
          <a:bodyPr wrap="square">
            <a:spAutoFit/>
          </a:bodyPr>
          <a:lstStyle/>
          <a:p>
            <a:pPr marL="228600" indent="-228600" defTabSz="914049">
              <a:buFont typeface="Arial" panose="020B0604020202020204" pitchFamily="34" charset="0"/>
              <a:buChar char="•"/>
              <a:defRPr/>
            </a:pPr>
            <a:r>
              <a:rPr lang="en-US" sz="1599" dirty="0">
                <a:gradFill>
                  <a:gsLst>
                    <a:gs pos="1250">
                      <a:schemeClr val="tx1"/>
                    </a:gs>
                    <a:gs pos="100000">
                      <a:schemeClr val="tx1"/>
                    </a:gs>
                  </a:gsLst>
                  <a:lin ang="5400000" scaled="0"/>
                </a:gradFill>
              </a:rPr>
              <a:t>Single monolithic database</a:t>
            </a:r>
          </a:p>
          <a:p>
            <a:pPr marL="228600" indent="-228600" defTabSz="914049">
              <a:buFont typeface="Arial" panose="020B0604020202020204" pitchFamily="34" charset="0"/>
              <a:buChar char="•"/>
              <a:defRPr/>
            </a:pPr>
            <a:r>
              <a:rPr lang="en-US" sz="1599" dirty="0">
                <a:gradFill>
                  <a:gsLst>
                    <a:gs pos="1250">
                      <a:schemeClr val="tx1"/>
                    </a:gs>
                    <a:gs pos="100000">
                      <a:schemeClr val="tx1"/>
                    </a:gs>
                  </a:gsLst>
                  <a:lin ang="5400000" scaled="0"/>
                </a:gradFill>
              </a:rPr>
              <a:t>Tiers of specific technologies</a:t>
            </a:r>
          </a:p>
        </p:txBody>
      </p:sp>
      <p:sp>
        <p:nvSpPr>
          <p:cNvPr id="171" name="Rectangle 170">
            <a:extLst>
              <a:ext uri="{FF2B5EF4-FFF2-40B4-BE49-F238E27FC236}">
                <a16:creationId xmlns:a16="http://schemas.microsoft.com/office/drawing/2014/main" id="{0B37A114-AAEE-4895-B16F-310D97186941}"/>
              </a:ext>
            </a:extLst>
          </p:cNvPr>
          <p:cNvSpPr/>
          <p:nvPr/>
        </p:nvSpPr>
        <p:spPr>
          <a:xfrm>
            <a:off x="584200" y="470392"/>
            <a:ext cx="5513607" cy="461665"/>
          </a:xfrm>
          <a:prstGeom prst="rect">
            <a:avLst/>
          </a:prstGeom>
        </p:spPr>
        <p:txBody>
          <a:bodyPr wrap="square">
            <a:spAutoFit/>
          </a:bodyPr>
          <a:lstStyle/>
          <a:p>
            <a:pPr defTabSz="914049">
              <a:defRPr/>
            </a:pPr>
            <a:r>
              <a:rPr lang="en-US" sz="2400" dirty="0">
                <a:gradFill>
                  <a:gsLst>
                    <a:gs pos="1250">
                      <a:schemeClr val="tx1"/>
                    </a:gs>
                    <a:gs pos="100000">
                      <a:schemeClr val="tx1"/>
                    </a:gs>
                  </a:gsLst>
                  <a:lin ang="5400000" scaled="0"/>
                </a:gradFill>
              </a:rPr>
              <a:t>Traditional application approach</a:t>
            </a:r>
          </a:p>
        </p:txBody>
      </p:sp>
      <p:sp>
        <p:nvSpPr>
          <p:cNvPr id="172" name="Rectangle 171">
            <a:extLst>
              <a:ext uri="{FF2B5EF4-FFF2-40B4-BE49-F238E27FC236}">
                <a16:creationId xmlns:a16="http://schemas.microsoft.com/office/drawing/2014/main" id="{1331D654-86DE-45C6-B363-C31F2A09DB1C}"/>
              </a:ext>
            </a:extLst>
          </p:cNvPr>
          <p:cNvSpPr/>
          <p:nvPr/>
        </p:nvSpPr>
        <p:spPr>
          <a:xfrm>
            <a:off x="6259293" y="470392"/>
            <a:ext cx="5848340" cy="461665"/>
          </a:xfrm>
          <a:prstGeom prst="rect">
            <a:avLst/>
          </a:prstGeom>
        </p:spPr>
        <p:txBody>
          <a:bodyPr wrap="square">
            <a:spAutoFit/>
          </a:bodyPr>
          <a:lstStyle/>
          <a:p>
            <a:pPr defTabSz="914049">
              <a:defRPr/>
            </a:pPr>
            <a:r>
              <a:rPr lang="en-US" sz="2400" dirty="0">
                <a:gradFill>
                  <a:gsLst>
                    <a:gs pos="1250">
                      <a:schemeClr val="tx1"/>
                    </a:gs>
                    <a:gs pos="100000">
                      <a:schemeClr val="tx1"/>
                    </a:gs>
                  </a:gsLst>
                  <a:lin ang="5400000" scaled="0"/>
                </a:gradFill>
              </a:rPr>
              <a:t>Data in Microservices approach</a:t>
            </a:r>
          </a:p>
        </p:txBody>
      </p:sp>
    </p:spTree>
    <p:extLst>
      <p:ext uri="{BB962C8B-B14F-4D97-AF65-F5344CB8AC3E}">
        <p14:creationId xmlns:p14="http://schemas.microsoft.com/office/powerpoint/2010/main" val="127684396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08"/>
                                        </p:tgtEl>
                                        <p:attrNameLst>
                                          <p:attrName>style.visibility</p:attrName>
                                        </p:attrNameLst>
                                      </p:cBhvr>
                                      <p:to>
                                        <p:strVal val="visible"/>
                                      </p:to>
                                    </p:set>
                                    <p:animEffect transition="in" filter="fade">
                                      <p:cBhvr>
                                        <p:cTn id="7" dur="1000"/>
                                        <p:tgtEl>
                                          <p:spTgt spid="208"/>
                                        </p:tgtEl>
                                      </p:cBhvr>
                                    </p:animEffect>
                                    <p:anim calcmode="lin" valueType="num">
                                      <p:cBhvr>
                                        <p:cTn id="8" dur="1000" fill="hold"/>
                                        <p:tgtEl>
                                          <p:spTgt spid="208"/>
                                        </p:tgtEl>
                                        <p:attrNameLst>
                                          <p:attrName>ppt_x</p:attrName>
                                        </p:attrNameLst>
                                      </p:cBhvr>
                                      <p:tavLst>
                                        <p:tav tm="0">
                                          <p:val>
                                            <p:strVal val="#ppt_x"/>
                                          </p:val>
                                        </p:tav>
                                        <p:tav tm="100000">
                                          <p:val>
                                            <p:strVal val="#ppt_x"/>
                                          </p:val>
                                        </p:tav>
                                      </p:tavLst>
                                    </p:anim>
                                    <p:anim calcmode="lin" valueType="num">
                                      <p:cBhvr>
                                        <p:cTn id="9" dur="1000" fill="hold"/>
                                        <p:tgtEl>
                                          <p:spTgt spid="20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ED121B78-6702-4EF4-9528-032881471DE4}"/>
              </a:ext>
            </a:extLst>
          </p:cNvPr>
          <p:cNvPicPr>
            <a:picLocks noChangeAspect="1"/>
          </p:cNvPicPr>
          <p:nvPr/>
        </p:nvPicPr>
        <p:blipFill>
          <a:blip r:embed="rId3"/>
          <a:stretch>
            <a:fillRect/>
          </a:stretch>
        </p:blipFill>
        <p:spPr>
          <a:xfrm>
            <a:off x="499708" y="400262"/>
            <a:ext cx="11329850" cy="6057477"/>
          </a:xfrm>
          <a:prstGeom prst="rect">
            <a:avLst/>
          </a:prstGeom>
        </p:spPr>
      </p:pic>
      <p:sp>
        <p:nvSpPr>
          <p:cNvPr id="5" name="Rectangle 4">
            <a:extLst>
              <a:ext uri="{FF2B5EF4-FFF2-40B4-BE49-F238E27FC236}">
                <a16:creationId xmlns:a16="http://schemas.microsoft.com/office/drawing/2014/main" id="{90082051-597F-4AA8-8313-1A16BAAD51CD}"/>
              </a:ext>
            </a:extLst>
          </p:cNvPr>
          <p:cNvSpPr/>
          <p:nvPr/>
        </p:nvSpPr>
        <p:spPr>
          <a:xfrm>
            <a:off x="2892592" y="6214544"/>
            <a:ext cx="6406816" cy="307777"/>
          </a:xfrm>
          <a:prstGeom prst="rect">
            <a:avLst/>
          </a:prstGeom>
        </p:spPr>
        <p:txBody>
          <a:bodyPr wrap="square">
            <a:spAutoFit/>
          </a:bodyPr>
          <a:lstStyle/>
          <a:p>
            <a:pPr algn="ctr" defTabSz="914343">
              <a:defRPr/>
            </a:pPr>
            <a:r>
              <a:rPr lang="en-US" sz="1400" dirty="0">
                <a:gradFill>
                  <a:gsLst>
                    <a:gs pos="0">
                      <a:schemeClr val="accent1"/>
                    </a:gs>
                    <a:gs pos="100000">
                      <a:schemeClr val="accent1"/>
                    </a:gs>
                  </a:gsLst>
                  <a:lin ang="5400000" scaled="0"/>
                </a:gradFill>
                <a:latin typeface="Segoe UI"/>
                <a:hlinkClick r:id="rId4">
                  <a:extLst>
                    <a:ext uri="{A12FA001-AC4F-418D-AE19-62706E023703}">
                      <ahyp:hlinkClr xmlns:ahyp="http://schemas.microsoft.com/office/drawing/2018/hyperlinkcolor" xmlns="" val="tx"/>
                    </a:ext>
                  </a:extLst>
                </a:hlinkClick>
              </a:rPr>
              <a:t>https://github.com/dotnet-architecture/eShopOnContainers</a:t>
            </a:r>
            <a:r>
              <a:rPr lang="en-US" sz="1400" dirty="0">
                <a:gradFill>
                  <a:gsLst>
                    <a:gs pos="0">
                      <a:schemeClr val="accent1"/>
                    </a:gs>
                    <a:gs pos="100000">
                      <a:schemeClr val="accent1"/>
                    </a:gs>
                  </a:gsLst>
                  <a:lin ang="5400000" scaled="0"/>
                </a:gradFill>
                <a:latin typeface="Segoe UI"/>
              </a:rPr>
              <a:t> </a:t>
            </a:r>
          </a:p>
        </p:txBody>
      </p:sp>
      <p:sp>
        <p:nvSpPr>
          <p:cNvPr id="6" name="Rectangle: Rounded Corners 5">
            <a:extLst>
              <a:ext uri="{FF2B5EF4-FFF2-40B4-BE49-F238E27FC236}">
                <a16:creationId xmlns:a16="http://schemas.microsoft.com/office/drawing/2014/main" id="{BD715930-9F48-47C5-9D3E-AE74B0490CDF}"/>
              </a:ext>
            </a:extLst>
          </p:cNvPr>
          <p:cNvSpPr/>
          <p:nvPr/>
        </p:nvSpPr>
        <p:spPr bwMode="auto">
          <a:xfrm>
            <a:off x="4967813" y="2150075"/>
            <a:ext cx="1865871" cy="3855309"/>
          </a:xfrm>
          <a:prstGeom prst="roundRect">
            <a:avLst/>
          </a:prstGeom>
          <a:noFill/>
          <a:ln w="76200">
            <a:solidFill>
              <a:schemeClr val="accent3"/>
            </a:solid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23319" rIns="0" bIns="23319" numCol="1" rtlCol="0" anchor="ctr" anchorCtr="0" compatLnSpc="1">
            <a:prstTxWarp prst="textNoShape">
              <a:avLst/>
            </a:prstTxWarp>
          </a:bodyPr>
          <a:lstStyle/>
          <a:p>
            <a:pPr algn="ctr" defTabSz="466236" fontAlgn="base">
              <a:spcBef>
                <a:spcPct val="0"/>
              </a:spcBef>
              <a:spcAft>
                <a:spcPct val="0"/>
              </a:spcAft>
            </a:pPr>
            <a:endParaRPr lang="en-US" sz="1000" dirty="0">
              <a:gradFill>
                <a:gsLst>
                  <a:gs pos="5439">
                    <a:srgbClr val="F8F8F8"/>
                  </a:gs>
                  <a:gs pos="10000">
                    <a:srgbClr val="F8F8F8"/>
                  </a:gs>
                </a:gsLst>
                <a:lin ang="5400000" scaled="0"/>
              </a:gradFill>
              <a:latin typeface="Segoe UI"/>
            </a:endParaRPr>
          </a:p>
        </p:txBody>
      </p:sp>
      <p:sp>
        <p:nvSpPr>
          <p:cNvPr id="7" name="Rectangle: Rounded Corners 6">
            <a:extLst>
              <a:ext uri="{FF2B5EF4-FFF2-40B4-BE49-F238E27FC236}">
                <a16:creationId xmlns:a16="http://schemas.microsoft.com/office/drawing/2014/main" id="{588F663E-E516-4A27-824A-2A7DF1C29E87}"/>
              </a:ext>
            </a:extLst>
          </p:cNvPr>
          <p:cNvSpPr/>
          <p:nvPr/>
        </p:nvSpPr>
        <p:spPr bwMode="auto">
          <a:xfrm>
            <a:off x="8841314" y="3289301"/>
            <a:ext cx="709484" cy="469900"/>
          </a:xfrm>
          <a:prstGeom prst="roundRect">
            <a:avLst/>
          </a:prstGeom>
          <a:noFill/>
          <a:ln w="76200">
            <a:solidFill>
              <a:schemeClr val="accent3"/>
            </a:solid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23319" rIns="0" bIns="23319" numCol="1" rtlCol="0" anchor="ctr" anchorCtr="0" compatLnSpc="1">
            <a:prstTxWarp prst="textNoShape">
              <a:avLst/>
            </a:prstTxWarp>
          </a:bodyPr>
          <a:lstStyle/>
          <a:p>
            <a:pPr algn="ctr" defTabSz="466236" fontAlgn="base">
              <a:spcBef>
                <a:spcPct val="0"/>
              </a:spcBef>
              <a:spcAft>
                <a:spcPct val="0"/>
              </a:spcAft>
            </a:pPr>
            <a:endParaRPr lang="en-US" sz="1000" dirty="0">
              <a:gradFill>
                <a:gsLst>
                  <a:gs pos="5439">
                    <a:srgbClr val="F8F8F8"/>
                  </a:gs>
                  <a:gs pos="10000">
                    <a:srgbClr val="F8F8F8"/>
                  </a:gs>
                </a:gsLst>
                <a:lin ang="5400000" scaled="0"/>
              </a:gradFill>
              <a:latin typeface="Segoe UI"/>
            </a:endParaRPr>
          </a:p>
        </p:txBody>
      </p:sp>
      <p:pic>
        <p:nvPicPr>
          <p:cNvPr id="8" name="Picture 16" descr="Image result for &quot;Azure Container Service&quot; icon">
            <a:extLst>
              <a:ext uri="{FF2B5EF4-FFF2-40B4-BE49-F238E27FC236}">
                <a16:creationId xmlns:a16="http://schemas.microsoft.com/office/drawing/2014/main" id="{E6213ED7-7D38-4402-BA43-1BC45BD51A86}"/>
              </a:ext>
            </a:extLst>
          </p:cNvPr>
          <p:cNvPicPr>
            <a:picLocks noChangeAspect="1" noChangeArrowheads="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0124872" y="6117546"/>
            <a:ext cx="501775" cy="501775"/>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0" descr="Image result for &quot;Kubernetes&quot; icon">
            <a:extLst>
              <a:ext uri="{FF2B5EF4-FFF2-40B4-BE49-F238E27FC236}">
                <a16:creationId xmlns:a16="http://schemas.microsoft.com/office/drawing/2014/main" id="{85585182-1794-477C-897A-162DFA2DCE4F}"/>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740900" y="6170053"/>
            <a:ext cx="377059" cy="367023"/>
          </a:xfrm>
          <a:prstGeom prst="rect">
            <a:avLst/>
          </a:prstGeom>
          <a:noFill/>
          <a:extLst>
            <a:ext uri="{909E8E84-426E-40DD-AFC4-6F175D3DCCD1}">
              <a14:hiddenFill xmlns:a14="http://schemas.microsoft.com/office/drawing/2010/main">
                <a:solidFill>
                  <a:srgbClr val="FFFFFF"/>
                </a:solidFill>
              </a14:hiddenFill>
            </a:ext>
          </a:extLst>
        </p:spPr>
      </p:pic>
      <p:sp>
        <p:nvSpPr>
          <p:cNvPr id="10" name="Rectangle 9">
            <a:extLst>
              <a:ext uri="{FF2B5EF4-FFF2-40B4-BE49-F238E27FC236}">
                <a16:creationId xmlns:a16="http://schemas.microsoft.com/office/drawing/2014/main" id="{95749887-E6A6-434D-9B15-2A34A58ABA64}"/>
              </a:ext>
            </a:extLst>
          </p:cNvPr>
          <p:cNvSpPr/>
          <p:nvPr/>
        </p:nvSpPr>
        <p:spPr>
          <a:xfrm>
            <a:off x="9644476" y="6229299"/>
            <a:ext cx="501776" cy="307777"/>
          </a:xfrm>
          <a:prstGeom prst="rect">
            <a:avLst/>
          </a:prstGeom>
        </p:spPr>
        <p:txBody>
          <a:bodyPr wrap="square">
            <a:spAutoFit/>
          </a:bodyPr>
          <a:lstStyle/>
          <a:p>
            <a:pPr defTabSz="914343">
              <a:defRPr/>
            </a:pPr>
            <a:r>
              <a:rPr lang="en-US" sz="1400" dirty="0">
                <a:gradFill>
                  <a:gsLst>
                    <a:gs pos="0">
                      <a:schemeClr val="tx1"/>
                    </a:gs>
                    <a:gs pos="100000">
                      <a:schemeClr val="tx1"/>
                    </a:gs>
                  </a:gsLst>
                  <a:lin ang="5400000" scaled="0"/>
                </a:gradFill>
                <a:latin typeface="Segoe UI"/>
              </a:rPr>
              <a:t>AKS</a:t>
            </a:r>
          </a:p>
        </p:txBody>
      </p:sp>
      <p:sp>
        <p:nvSpPr>
          <p:cNvPr id="2" name="Arrow: Curved Up 1">
            <a:extLst>
              <a:ext uri="{FF2B5EF4-FFF2-40B4-BE49-F238E27FC236}">
                <a16:creationId xmlns:a16="http://schemas.microsoft.com/office/drawing/2014/main" id="{8F1ECA13-E415-4F74-8581-0B240B796157}"/>
              </a:ext>
            </a:extLst>
          </p:cNvPr>
          <p:cNvSpPr/>
          <p:nvPr/>
        </p:nvSpPr>
        <p:spPr bwMode="auto">
          <a:xfrm rot="2593507">
            <a:off x="9157660" y="6269639"/>
            <a:ext cx="571959" cy="419530"/>
          </a:xfrm>
          <a:prstGeom prst="curvedUpArrow">
            <a:avLst/>
          </a:prstGeom>
          <a:solidFill>
            <a:srgbClr val="0079D6"/>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23319" rIns="0" bIns="23319" numCol="1" rtlCol="0" anchor="ctr" anchorCtr="0" compatLnSpc="1">
            <a:prstTxWarp prst="textNoShape">
              <a:avLst/>
            </a:prstTxWarp>
          </a:bodyPr>
          <a:lstStyle/>
          <a:p>
            <a:pPr algn="ctr" defTabSz="466236" fontAlgn="base">
              <a:spcBef>
                <a:spcPct val="0"/>
              </a:spcBef>
              <a:spcAft>
                <a:spcPct val="0"/>
              </a:spcAft>
            </a:pPr>
            <a:endParaRPr lang="en-US" sz="1000" dirty="0">
              <a:gradFill>
                <a:gsLst>
                  <a:gs pos="5439">
                    <a:srgbClr val="F8F8F8"/>
                  </a:gs>
                  <a:gs pos="10000">
                    <a:srgbClr val="F8F8F8"/>
                  </a:gs>
                </a:gsLst>
                <a:lin ang="5400000" scaled="0"/>
              </a:gradFill>
              <a:latin typeface="Segoe UI"/>
            </a:endParaRPr>
          </a:p>
        </p:txBody>
      </p:sp>
      <p:sp>
        <p:nvSpPr>
          <p:cNvPr id="11" name="Rectangle: Rounded Corners 10">
            <a:extLst>
              <a:ext uri="{FF2B5EF4-FFF2-40B4-BE49-F238E27FC236}">
                <a16:creationId xmlns:a16="http://schemas.microsoft.com/office/drawing/2014/main" id="{1E1B59C2-669B-4CA5-9F0A-41FF7BFEA6FD}"/>
              </a:ext>
            </a:extLst>
          </p:cNvPr>
          <p:cNvSpPr/>
          <p:nvPr/>
        </p:nvSpPr>
        <p:spPr bwMode="auto">
          <a:xfrm>
            <a:off x="9057334" y="6133483"/>
            <a:ext cx="2195263" cy="585865"/>
          </a:xfrm>
          <a:prstGeom prst="roundRect">
            <a:avLst/>
          </a:prstGeom>
          <a:noFill/>
          <a:ln w="76200">
            <a:solidFill>
              <a:schemeClr val="accent3"/>
            </a:solid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23319" rIns="0" bIns="23319" numCol="1" rtlCol="0" anchor="ctr" anchorCtr="0" compatLnSpc="1">
            <a:prstTxWarp prst="textNoShape">
              <a:avLst/>
            </a:prstTxWarp>
          </a:bodyPr>
          <a:lstStyle/>
          <a:p>
            <a:pPr algn="ctr" defTabSz="466236" fontAlgn="base">
              <a:spcBef>
                <a:spcPct val="0"/>
              </a:spcBef>
              <a:spcAft>
                <a:spcPct val="0"/>
              </a:spcAft>
            </a:pPr>
            <a:endParaRPr lang="en-US" sz="1000" dirty="0">
              <a:gradFill>
                <a:gsLst>
                  <a:gs pos="5439">
                    <a:srgbClr val="F8F8F8"/>
                  </a:gs>
                  <a:gs pos="10000">
                    <a:srgbClr val="F8F8F8"/>
                  </a:gs>
                </a:gsLst>
                <a:lin ang="5400000" scaled="0"/>
              </a:gradFill>
              <a:latin typeface="Segoe UI"/>
            </a:endParaRPr>
          </a:p>
        </p:txBody>
      </p:sp>
      <p:sp>
        <p:nvSpPr>
          <p:cNvPr id="12" name="Rectangle 11">
            <a:extLst>
              <a:ext uri="{FF2B5EF4-FFF2-40B4-BE49-F238E27FC236}">
                <a16:creationId xmlns:a16="http://schemas.microsoft.com/office/drawing/2014/main" id="{E933106D-E3C5-4427-9328-2A25F350C96F}"/>
              </a:ext>
            </a:extLst>
          </p:cNvPr>
          <p:cNvSpPr/>
          <p:nvPr/>
        </p:nvSpPr>
        <p:spPr>
          <a:xfrm>
            <a:off x="4934595" y="1449597"/>
            <a:ext cx="1924489" cy="400110"/>
          </a:xfrm>
          <a:prstGeom prst="rect">
            <a:avLst/>
          </a:prstGeom>
        </p:spPr>
        <p:txBody>
          <a:bodyPr wrap="square">
            <a:spAutoFit/>
          </a:bodyPr>
          <a:lstStyle/>
          <a:p>
            <a:pPr defTabSz="914343">
              <a:defRPr/>
            </a:pPr>
            <a:r>
              <a:rPr lang="en-US" sz="2000" b="1" dirty="0">
                <a:solidFill>
                  <a:srgbClr val="505050"/>
                </a:solidFill>
                <a:latin typeface="Segoe UI" panose="020B0502040204020203" pitchFamily="34" charset="0"/>
                <a:cs typeface="Segoe UI" panose="020B0502040204020203" pitchFamily="34" charset="0"/>
              </a:rPr>
              <a:t>.NET Core 2.1</a:t>
            </a:r>
          </a:p>
        </p:txBody>
      </p:sp>
      <p:sp>
        <p:nvSpPr>
          <p:cNvPr id="13" name="Rectangle: Rounded Corners 12">
            <a:extLst>
              <a:ext uri="{FF2B5EF4-FFF2-40B4-BE49-F238E27FC236}">
                <a16:creationId xmlns:a16="http://schemas.microsoft.com/office/drawing/2014/main" id="{936B60A8-350B-4D03-B8B2-24A3C48C61F7}"/>
              </a:ext>
            </a:extLst>
          </p:cNvPr>
          <p:cNvSpPr/>
          <p:nvPr/>
        </p:nvSpPr>
        <p:spPr bwMode="auto">
          <a:xfrm>
            <a:off x="4684166" y="1410838"/>
            <a:ext cx="2389507" cy="477628"/>
          </a:xfrm>
          <a:prstGeom prst="roundRect">
            <a:avLst/>
          </a:prstGeom>
          <a:noFill/>
          <a:ln w="76200">
            <a:solidFill>
              <a:schemeClr val="accent3"/>
            </a:solid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23319" rIns="0" bIns="23319" numCol="1" rtlCol="0" anchor="ctr" anchorCtr="0" compatLnSpc="1">
            <a:prstTxWarp prst="textNoShape">
              <a:avLst/>
            </a:prstTxWarp>
          </a:bodyPr>
          <a:lstStyle/>
          <a:p>
            <a:pPr algn="ctr" defTabSz="466236" fontAlgn="base">
              <a:spcBef>
                <a:spcPct val="0"/>
              </a:spcBef>
              <a:spcAft>
                <a:spcPct val="0"/>
              </a:spcAft>
            </a:pPr>
            <a:endParaRPr lang="en-US" sz="1000" dirty="0">
              <a:gradFill>
                <a:gsLst>
                  <a:gs pos="5439">
                    <a:srgbClr val="F8F8F8"/>
                  </a:gs>
                  <a:gs pos="10000">
                    <a:srgbClr val="F8F8F8"/>
                  </a:gs>
                </a:gsLst>
                <a:lin ang="5400000" scaled="0"/>
              </a:gradFill>
              <a:latin typeface="Segoe UI"/>
            </a:endParaRPr>
          </a:p>
        </p:txBody>
      </p:sp>
    </p:spTree>
    <p:extLst>
      <p:ext uri="{BB962C8B-B14F-4D97-AF65-F5344CB8AC3E}">
        <p14:creationId xmlns:p14="http://schemas.microsoft.com/office/powerpoint/2010/main" val="332120571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500"/>
                                        <p:tgtEl>
                                          <p:spTgt spid="7"/>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fade">
                                      <p:cBhvr>
                                        <p:cTn id="15" dur="500"/>
                                        <p:tgtEl>
                                          <p:spTgt spid="11"/>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fade">
                                      <p:cBhvr>
                                        <p:cTn id="19"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11" grpId="0" animBg="1"/>
      <p:bldP spid="13"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34F28F4-7202-41C0-AC81-98C6AD7C52BC}"/>
              </a:ext>
            </a:extLst>
          </p:cNvPr>
          <p:cNvSpPr>
            <a:spLocks noGrp="1"/>
          </p:cNvSpPr>
          <p:nvPr>
            <p:ph type="title"/>
          </p:nvPr>
        </p:nvSpPr>
        <p:spPr>
          <a:xfrm>
            <a:off x="588263" y="457200"/>
            <a:ext cx="5507737" cy="492443"/>
          </a:xfrm>
        </p:spPr>
        <p:txBody>
          <a:bodyPr/>
          <a:lstStyle/>
          <a:p>
            <a:r>
              <a:rPr lang="en-US" sz="3200" dirty="0"/>
              <a:t>Using SignalR for pushing real-time information</a:t>
            </a:r>
          </a:p>
        </p:txBody>
      </p:sp>
      <p:sp>
        <p:nvSpPr>
          <p:cNvPr id="9" name="Rectangle 8">
            <a:extLst>
              <a:ext uri="{FF2B5EF4-FFF2-40B4-BE49-F238E27FC236}">
                <a16:creationId xmlns:a16="http://schemas.microsoft.com/office/drawing/2014/main" id="{B3C6B51B-98A7-4624-9B2E-869590D07BBD}"/>
              </a:ext>
            </a:extLst>
          </p:cNvPr>
          <p:cNvSpPr/>
          <p:nvPr/>
        </p:nvSpPr>
        <p:spPr>
          <a:xfrm>
            <a:off x="5016379" y="5628811"/>
            <a:ext cx="1634807" cy="523220"/>
          </a:xfrm>
          <a:prstGeom prst="rect">
            <a:avLst/>
          </a:prstGeom>
        </p:spPr>
        <p:txBody>
          <a:bodyPr wrap="none">
            <a:spAutoFit/>
          </a:bodyPr>
          <a:lstStyle/>
          <a:p>
            <a:pPr algn="ctr" defTabSz="456937">
              <a:defRPr/>
            </a:pPr>
            <a:r>
              <a:rPr lang="en-US" sz="1400" dirty="0">
                <a:gradFill>
                  <a:gsLst>
                    <a:gs pos="0">
                      <a:schemeClr val="tx1"/>
                    </a:gs>
                    <a:gs pos="100000">
                      <a:schemeClr val="tx1"/>
                    </a:gs>
                  </a:gsLst>
                  <a:lin ang="5400000" scaled="0"/>
                </a:gradFill>
              </a:rPr>
              <a:t>ASP.NET Core </a:t>
            </a:r>
          </a:p>
          <a:p>
            <a:pPr algn="ctr" defTabSz="456937">
              <a:defRPr/>
            </a:pPr>
            <a:r>
              <a:rPr lang="en-US" sz="1400" dirty="0">
                <a:gradFill>
                  <a:gsLst>
                    <a:gs pos="0">
                      <a:schemeClr val="tx1"/>
                    </a:gs>
                    <a:gs pos="100000">
                      <a:schemeClr val="tx1"/>
                    </a:gs>
                  </a:gsLst>
                  <a:lin ang="5400000" scaled="0"/>
                </a:gradFill>
              </a:rPr>
              <a:t>MVC or Razor app</a:t>
            </a:r>
          </a:p>
        </p:txBody>
      </p:sp>
      <p:grpSp>
        <p:nvGrpSpPr>
          <p:cNvPr id="10" name="Group 9">
            <a:extLst>
              <a:ext uri="{FF2B5EF4-FFF2-40B4-BE49-F238E27FC236}">
                <a16:creationId xmlns:a16="http://schemas.microsoft.com/office/drawing/2014/main" id="{7892C50C-E794-41CF-8843-EAD4AEAB2F9D}"/>
              </a:ext>
            </a:extLst>
          </p:cNvPr>
          <p:cNvGrpSpPr/>
          <p:nvPr/>
        </p:nvGrpSpPr>
        <p:grpSpPr>
          <a:xfrm>
            <a:off x="5137013" y="4914190"/>
            <a:ext cx="1264048" cy="714621"/>
            <a:chOff x="2240670" y="2657736"/>
            <a:chExt cx="601248" cy="337049"/>
          </a:xfrm>
        </p:grpSpPr>
        <p:grpSp>
          <p:nvGrpSpPr>
            <p:cNvPr id="11" name="Group 10">
              <a:extLst>
                <a:ext uri="{FF2B5EF4-FFF2-40B4-BE49-F238E27FC236}">
                  <a16:creationId xmlns:a16="http://schemas.microsoft.com/office/drawing/2014/main" id="{E9352F91-311B-4FCC-B608-643A06D6C9D2}"/>
                </a:ext>
              </a:extLst>
            </p:cNvPr>
            <p:cNvGrpSpPr/>
            <p:nvPr/>
          </p:nvGrpSpPr>
          <p:grpSpPr>
            <a:xfrm>
              <a:off x="2240670" y="2657736"/>
              <a:ext cx="601248" cy="337049"/>
              <a:chOff x="3523102" y="1791568"/>
              <a:chExt cx="6746733" cy="3782104"/>
            </a:xfrm>
            <a:solidFill>
              <a:srgbClr val="FFC000"/>
            </a:solidFill>
          </p:grpSpPr>
          <p:sp>
            <p:nvSpPr>
              <p:cNvPr id="13" name="Rectangle 12">
                <a:extLst>
                  <a:ext uri="{FF2B5EF4-FFF2-40B4-BE49-F238E27FC236}">
                    <a16:creationId xmlns:a16="http://schemas.microsoft.com/office/drawing/2014/main" id="{AC12C510-6BAF-410B-94B9-384DBEA0250B}"/>
                  </a:ext>
                </a:extLst>
              </p:cNvPr>
              <p:cNvSpPr/>
              <p:nvPr/>
            </p:nvSpPr>
            <p:spPr>
              <a:xfrm>
                <a:off x="3757139" y="2148421"/>
                <a:ext cx="6278658" cy="30683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97462">
                  <a:defRPr/>
                </a:pPr>
                <a:endParaRPr lang="en-US" sz="865" kern="0" dirty="0">
                  <a:solidFill>
                    <a:sysClr val="windowText" lastClr="000000"/>
                  </a:solidFill>
                  <a:latin typeface="Segoe UI"/>
                </a:endParaRPr>
              </a:p>
            </p:txBody>
          </p:sp>
          <p:sp>
            <p:nvSpPr>
              <p:cNvPr id="14" name="Freeform 104">
                <a:extLst>
                  <a:ext uri="{FF2B5EF4-FFF2-40B4-BE49-F238E27FC236}">
                    <a16:creationId xmlns:a16="http://schemas.microsoft.com/office/drawing/2014/main" id="{C98BF848-5BBE-4863-A385-2FE06D584E22}"/>
                  </a:ext>
                </a:extLst>
              </p:cNvPr>
              <p:cNvSpPr/>
              <p:nvPr/>
            </p:nvSpPr>
            <p:spPr>
              <a:xfrm>
                <a:off x="3523102" y="1791568"/>
                <a:ext cx="553907" cy="3782104"/>
              </a:xfrm>
              <a:custGeom>
                <a:avLst/>
                <a:gdLst>
                  <a:gd name="connsiteX0" fmla="*/ 104335 w 553907"/>
                  <a:gd name="connsiteY0" fmla="*/ 0 h 3782104"/>
                  <a:gd name="connsiteX1" fmla="*/ 553907 w 553907"/>
                  <a:gd name="connsiteY1" fmla="*/ 0 h 3782104"/>
                  <a:gd name="connsiteX2" fmla="*/ 553907 w 553907"/>
                  <a:gd name="connsiteY2" fmla="*/ 285720 h 3782104"/>
                  <a:gd name="connsiteX3" fmla="*/ 156511 w 553907"/>
                  <a:gd name="connsiteY3" fmla="*/ 285720 h 3782104"/>
                  <a:gd name="connsiteX4" fmla="*/ 156511 w 553907"/>
                  <a:gd name="connsiteY4" fmla="*/ 3496384 h 3782104"/>
                  <a:gd name="connsiteX5" fmla="*/ 553907 w 553907"/>
                  <a:gd name="connsiteY5" fmla="*/ 3496384 h 3782104"/>
                  <a:gd name="connsiteX6" fmla="*/ 553907 w 553907"/>
                  <a:gd name="connsiteY6" fmla="*/ 3782104 h 3782104"/>
                  <a:gd name="connsiteX7" fmla="*/ 104335 w 553907"/>
                  <a:gd name="connsiteY7" fmla="*/ 3782104 h 3782104"/>
                  <a:gd name="connsiteX8" fmla="*/ 104335 w 553907"/>
                  <a:gd name="connsiteY8" fmla="*/ 3610684 h 3782104"/>
                  <a:gd name="connsiteX9" fmla="*/ 0 w 553907"/>
                  <a:gd name="connsiteY9" fmla="*/ 3610684 h 3782104"/>
                  <a:gd name="connsiteX10" fmla="*/ 0 w 553907"/>
                  <a:gd name="connsiteY10" fmla="*/ 175571 h 3782104"/>
                  <a:gd name="connsiteX11" fmla="*/ 104335 w 553907"/>
                  <a:gd name="connsiteY11" fmla="*/ 175571 h 378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53907" h="3782104">
                    <a:moveTo>
                      <a:pt x="104335" y="0"/>
                    </a:moveTo>
                    <a:lnTo>
                      <a:pt x="553907" y="0"/>
                    </a:lnTo>
                    <a:lnTo>
                      <a:pt x="553907" y="285720"/>
                    </a:lnTo>
                    <a:lnTo>
                      <a:pt x="156511" y="285720"/>
                    </a:lnTo>
                    <a:lnTo>
                      <a:pt x="156511" y="3496384"/>
                    </a:lnTo>
                    <a:lnTo>
                      <a:pt x="553907" y="3496384"/>
                    </a:lnTo>
                    <a:lnTo>
                      <a:pt x="553907" y="3782104"/>
                    </a:lnTo>
                    <a:lnTo>
                      <a:pt x="104335" y="3782104"/>
                    </a:lnTo>
                    <a:lnTo>
                      <a:pt x="104335" y="3610684"/>
                    </a:lnTo>
                    <a:lnTo>
                      <a:pt x="0" y="3610684"/>
                    </a:lnTo>
                    <a:lnTo>
                      <a:pt x="0" y="175571"/>
                    </a:lnTo>
                    <a:lnTo>
                      <a:pt x="104335" y="17557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97462">
                  <a:defRPr/>
                </a:pPr>
                <a:endParaRPr lang="en-US" sz="865" kern="0" dirty="0">
                  <a:solidFill>
                    <a:sysClr val="windowText" lastClr="000000"/>
                  </a:solidFill>
                  <a:latin typeface="Segoe UI"/>
                </a:endParaRPr>
              </a:p>
            </p:txBody>
          </p:sp>
          <p:sp>
            <p:nvSpPr>
              <p:cNvPr id="15" name="Freeform 105">
                <a:extLst>
                  <a:ext uri="{FF2B5EF4-FFF2-40B4-BE49-F238E27FC236}">
                    <a16:creationId xmlns:a16="http://schemas.microsoft.com/office/drawing/2014/main" id="{5ABF020D-0953-4B28-A5AD-3EC911D14BB0}"/>
                  </a:ext>
                </a:extLst>
              </p:cNvPr>
              <p:cNvSpPr/>
              <p:nvPr/>
            </p:nvSpPr>
            <p:spPr>
              <a:xfrm flipH="1">
                <a:off x="9715928" y="1791568"/>
                <a:ext cx="553907" cy="3782104"/>
              </a:xfrm>
              <a:custGeom>
                <a:avLst/>
                <a:gdLst>
                  <a:gd name="connsiteX0" fmla="*/ 104335 w 553907"/>
                  <a:gd name="connsiteY0" fmla="*/ 0 h 3782104"/>
                  <a:gd name="connsiteX1" fmla="*/ 553907 w 553907"/>
                  <a:gd name="connsiteY1" fmla="*/ 0 h 3782104"/>
                  <a:gd name="connsiteX2" fmla="*/ 553907 w 553907"/>
                  <a:gd name="connsiteY2" fmla="*/ 285720 h 3782104"/>
                  <a:gd name="connsiteX3" fmla="*/ 156511 w 553907"/>
                  <a:gd name="connsiteY3" fmla="*/ 285720 h 3782104"/>
                  <a:gd name="connsiteX4" fmla="*/ 156511 w 553907"/>
                  <a:gd name="connsiteY4" fmla="*/ 3496384 h 3782104"/>
                  <a:gd name="connsiteX5" fmla="*/ 553907 w 553907"/>
                  <a:gd name="connsiteY5" fmla="*/ 3496384 h 3782104"/>
                  <a:gd name="connsiteX6" fmla="*/ 553907 w 553907"/>
                  <a:gd name="connsiteY6" fmla="*/ 3782104 h 3782104"/>
                  <a:gd name="connsiteX7" fmla="*/ 104335 w 553907"/>
                  <a:gd name="connsiteY7" fmla="*/ 3782104 h 3782104"/>
                  <a:gd name="connsiteX8" fmla="*/ 104335 w 553907"/>
                  <a:gd name="connsiteY8" fmla="*/ 3610684 h 3782104"/>
                  <a:gd name="connsiteX9" fmla="*/ 0 w 553907"/>
                  <a:gd name="connsiteY9" fmla="*/ 3610684 h 3782104"/>
                  <a:gd name="connsiteX10" fmla="*/ 0 w 553907"/>
                  <a:gd name="connsiteY10" fmla="*/ 175571 h 3782104"/>
                  <a:gd name="connsiteX11" fmla="*/ 104335 w 553907"/>
                  <a:gd name="connsiteY11" fmla="*/ 175571 h 378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53907" h="3782104">
                    <a:moveTo>
                      <a:pt x="104335" y="0"/>
                    </a:moveTo>
                    <a:lnTo>
                      <a:pt x="553907" y="0"/>
                    </a:lnTo>
                    <a:lnTo>
                      <a:pt x="553907" y="285720"/>
                    </a:lnTo>
                    <a:lnTo>
                      <a:pt x="156511" y="285720"/>
                    </a:lnTo>
                    <a:lnTo>
                      <a:pt x="156511" y="3496384"/>
                    </a:lnTo>
                    <a:lnTo>
                      <a:pt x="553907" y="3496384"/>
                    </a:lnTo>
                    <a:lnTo>
                      <a:pt x="553907" y="3782104"/>
                    </a:lnTo>
                    <a:lnTo>
                      <a:pt x="104335" y="3782104"/>
                    </a:lnTo>
                    <a:lnTo>
                      <a:pt x="104335" y="3610684"/>
                    </a:lnTo>
                    <a:lnTo>
                      <a:pt x="0" y="3610684"/>
                    </a:lnTo>
                    <a:lnTo>
                      <a:pt x="0" y="175571"/>
                    </a:lnTo>
                    <a:lnTo>
                      <a:pt x="104335" y="17557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97462">
                  <a:defRPr/>
                </a:pPr>
                <a:endParaRPr lang="en-US" sz="865" kern="0" dirty="0">
                  <a:solidFill>
                    <a:sysClr val="windowText" lastClr="000000"/>
                  </a:solidFill>
                  <a:latin typeface="Segoe UI"/>
                </a:endParaRPr>
              </a:p>
            </p:txBody>
          </p:sp>
        </p:grpSp>
        <p:sp>
          <p:nvSpPr>
            <p:cNvPr id="12" name="Hexagon 11">
              <a:extLst>
                <a:ext uri="{FF2B5EF4-FFF2-40B4-BE49-F238E27FC236}">
                  <a16:creationId xmlns:a16="http://schemas.microsoft.com/office/drawing/2014/main" id="{5ED0D99A-9962-4969-9C9E-7CD1772372A4}"/>
                </a:ext>
              </a:extLst>
            </p:cNvPr>
            <p:cNvSpPr/>
            <p:nvPr/>
          </p:nvSpPr>
          <p:spPr bwMode="auto">
            <a:xfrm>
              <a:off x="2398893" y="2701796"/>
              <a:ext cx="278243" cy="248925"/>
            </a:xfrm>
            <a:prstGeom prst="hexagon">
              <a:avLst/>
            </a:prstGeom>
            <a:solidFill>
              <a:srgbClr val="FFC000"/>
            </a:solidFill>
            <a:ln w="9525" cap="flat" cmpd="sng" algn="ctr">
              <a:solidFill>
                <a:schemeClr val="bg1"/>
              </a:solidFill>
              <a:prstDash val="solid"/>
              <a:headEnd type="none" w="med" len="med"/>
              <a:tailEnd type="none" w="med" len="med"/>
            </a:ln>
            <a:effectLst/>
          </p:spPr>
          <p:txBody>
            <a:bodyPr lIns="45694" tIns="45694" rIns="17138" bIns="17138" rtlCol="0" anchor="b" anchorCtr="0"/>
            <a:lstStyle/>
            <a:p>
              <a:pPr algn="ctr" defTabSz="465845">
                <a:defRPr/>
              </a:pPr>
              <a:endParaRPr lang="en-US" sz="400" kern="0" dirty="0">
                <a:solidFill>
                  <a:sysClr val="windowText" lastClr="000000"/>
                </a:solidFill>
                <a:latin typeface="Segoe UI Light"/>
                <a:ea typeface="Segoe UI" pitchFamily="34" charset="0"/>
                <a:cs typeface="Segoe UI" pitchFamily="34" charset="0"/>
              </a:endParaRPr>
            </a:p>
          </p:txBody>
        </p:sp>
      </p:grpSp>
      <p:pic>
        <p:nvPicPr>
          <p:cNvPr id="16" name="Picture 15">
            <a:extLst>
              <a:ext uri="{FF2B5EF4-FFF2-40B4-BE49-F238E27FC236}">
                <a16:creationId xmlns:a16="http://schemas.microsoft.com/office/drawing/2014/main" id="{696EA1A7-C635-4300-B784-604C26773D33}"/>
              </a:ext>
            </a:extLst>
          </p:cNvPr>
          <p:cNvPicPr>
            <a:picLocks noChangeAspect="1"/>
          </p:cNvPicPr>
          <p:nvPr/>
        </p:nvPicPr>
        <p:blipFill>
          <a:blip r:embed="rId3"/>
          <a:stretch>
            <a:fillRect/>
          </a:stretch>
        </p:blipFill>
        <p:spPr>
          <a:xfrm>
            <a:off x="676075" y="2718171"/>
            <a:ext cx="2795291" cy="1795510"/>
          </a:xfrm>
          <a:prstGeom prst="rect">
            <a:avLst/>
          </a:prstGeom>
          <a:ln w="3175">
            <a:solidFill>
              <a:schemeClr val="bg1">
                <a:lumMod val="50000"/>
              </a:schemeClr>
            </a:solidFill>
          </a:ln>
        </p:spPr>
      </p:pic>
      <p:sp>
        <p:nvSpPr>
          <p:cNvPr id="18" name="Rectangle 17">
            <a:extLst>
              <a:ext uri="{FF2B5EF4-FFF2-40B4-BE49-F238E27FC236}">
                <a16:creationId xmlns:a16="http://schemas.microsoft.com/office/drawing/2014/main" id="{D015A4D0-5395-4ABF-BBCE-D5DB94076242}"/>
              </a:ext>
            </a:extLst>
          </p:cNvPr>
          <p:cNvSpPr/>
          <p:nvPr/>
        </p:nvSpPr>
        <p:spPr>
          <a:xfrm>
            <a:off x="351823" y="2228325"/>
            <a:ext cx="2281786" cy="461665"/>
          </a:xfrm>
          <a:prstGeom prst="rect">
            <a:avLst/>
          </a:prstGeom>
        </p:spPr>
        <p:txBody>
          <a:bodyPr wrap="square">
            <a:spAutoFit/>
          </a:bodyPr>
          <a:lstStyle/>
          <a:p>
            <a:pPr algn="ctr" defTabSz="456937">
              <a:defRPr/>
            </a:pPr>
            <a:r>
              <a:rPr lang="en-US" sz="1200" dirty="0">
                <a:gradFill>
                  <a:gsLst>
                    <a:gs pos="0">
                      <a:schemeClr val="tx1"/>
                    </a:gs>
                    <a:gs pos="100000">
                      <a:schemeClr val="tx1"/>
                    </a:gs>
                  </a:gsLst>
                  <a:lin ang="5400000" scaled="0"/>
                </a:gradFill>
              </a:rPr>
              <a:t>Client</a:t>
            </a:r>
          </a:p>
          <a:p>
            <a:pPr algn="ctr" defTabSz="456937">
              <a:defRPr/>
            </a:pPr>
            <a:r>
              <a:rPr lang="en-US" sz="1200" dirty="0">
                <a:gradFill>
                  <a:gsLst>
                    <a:gs pos="0">
                      <a:schemeClr val="tx1"/>
                    </a:gs>
                    <a:gs pos="100000">
                      <a:schemeClr val="tx1"/>
                    </a:gs>
                  </a:gsLst>
                  <a:lin ang="5400000" scaled="0"/>
                </a:gradFill>
              </a:rPr>
              <a:t>Web app on browser</a:t>
            </a:r>
          </a:p>
        </p:txBody>
      </p:sp>
      <p:sp>
        <p:nvSpPr>
          <p:cNvPr id="39" name="Rectangle 38">
            <a:extLst>
              <a:ext uri="{FF2B5EF4-FFF2-40B4-BE49-F238E27FC236}">
                <a16:creationId xmlns:a16="http://schemas.microsoft.com/office/drawing/2014/main" id="{9D20DF0B-1C17-477A-87B6-063885CF4226}"/>
              </a:ext>
            </a:extLst>
          </p:cNvPr>
          <p:cNvSpPr/>
          <p:nvPr/>
        </p:nvSpPr>
        <p:spPr>
          <a:xfrm>
            <a:off x="6298057" y="3754615"/>
            <a:ext cx="1233030" cy="338554"/>
          </a:xfrm>
          <a:prstGeom prst="rect">
            <a:avLst/>
          </a:prstGeom>
        </p:spPr>
        <p:txBody>
          <a:bodyPr wrap="square">
            <a:spAutoFit/>
          </a:bodyPr>
          <a:lstStyle/>
          <a:p>
            <a:pPr algn="ctr" defTabSz="456937"/>
            <a:r>
              <a:rPr lang="en-US" sz="1200" dirty="0">
                <a:gradFill>
                  <a:gsLst>
                    <a:gs pos="0">
                      <a:schemeClr val="tx1"/>
                    </a:gs>
                    <a:gs pos="100000">
                      <a:schemeClr val="tx1"/>
                    </a:gs>
                  </a:gsLst>
                  <a:lin ang="5400000" scaled="0"/>
                </a:gradFill>
              </a:rPr>
              <a:t>SignalR Hub</a:t>
            </a:r>
          </a:p>
        </p:txBody>
      </p:sp>
      <p:grpSp>
        <p:nvGrpSpPr>
          <p:cNvPr id="40" name="Group 39">
            <a:extLst>
              <a:ext uri="{FF2B5EF4-FFF2-40B4-BE49-F238E27FC236}">
                <a16:creationId xmlns:a16="http://schemas.microsoft.com/office/drawing/2014/main" id="{7BD5F2E0-59F5-41A6-914F-792817C69A41}"/>
              </a:ext>
            </a:extLst>
          </p:cNvPr>
          <p:cNvGrpSpPr>
            <a:grpSpLocks noChangeAspect="1"/>
          </p:cNvGrpSpPr>
          <p:nvPr/>
        </p:nvGrpSpPr>
        <p:grpSpPr>
          <a:xfrm>
            <a:off x="6210385" y="3032338"/>
            <a:ext cx="1274787" cy="714622"/>
            <a:chOff x="1596268" y="2657736"/>
            <a:chExt cx="601248" cy="337049"/>
          </a:xfrm>
        </p:grpSpPr>
        <p:grpSp>
          <p:nvGrpSpPr>
            <p:cNvPr id="41" name="Group 40">
              <a:extLst>
                <a:ext uri="{FF2B5EF4-FFF2-40B4-BE49-F238E27FC236}">
                  <a16:creationId xmlns:a16="http://schemas.microsoft.com/office/drawing/2014/main" id="{96DC99D6-0A41-4AAB-B353-8175B108C23B}"/>
                </a:ext>
              </a:extLst>
            </p:cNvPr>
            <p:cNvGrpSpPr/>
            <p:nvPr/>
          </p:nvGrpSpPr>
          <p:grpSpPr>
            <a:xfrm>
              <a:off x="1596268" y="2657736"/>
              <a:ext cx="601248" cy="337049"/>
              <a:chOff x="3523102" y="1791568"/>
              <a:chExt cx="6746733" cy="3782104"/>
            </a:xfrm>
            <a:solidFill>
              <a:srgbClr val="00B050"/>
            </a:solidFill>
          </p:grpSpPr>
          <p:sp>
            <p:nvSpPr>
              <p:cNvPr id="43" name="Rectangle 42">
                <a:extLst>
                  <a:ext uri="{FF2B5EF4-FFF2-40B4-BE49-F238E27FC236}">
                    <a16:creationId xmlns:a16="http://schemas.microsoft.com/office/drawing/2014/main" id="{AB64F951-C1CF-457E-B65C-C615CE698680}"/>
                  </a:ext>
                </a:extLst>
              </p:cNvPr>
              <p:cNvSpPr/>
              <p:nvPr/>
            </p:nvSpPr>
            <p:spPr>
              <a:xfrm>
                <a:off x="3757139" y="2148421"/>
                <a:ext cx="6278658" cy="30683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97462">
                  <a:defRPr/>
                </a:pPr>
                <a:endParaRPr lang="en-US" sz="865" kern="0" dirty="0">
                  <a:solidFill>
                    <a:sysClr val="windowText" lastClr="000000"/>
                  </a:solidFill>
                  <a:latin typeface="Segoe UI"/>
                </a:endParaRPr>
              </a:p>
            </p:txBody>
          </p:sp>
          <p:sp>
            <p:nvSpPr>
              <p:cNvPr id="44" name="Freeform 92">
                <a:extLst>
                  <a:ext uri="{FF2B5EF4-FFF2-40B4-BE49-F238E27FC236}">
                    <a16:creationId xmlns:a16="http://schemas.microsoft.com/office/drawing/2014/main" id="{7761D7BC-6128-46D7-9483-149B6226F79E}"/>
                  </a:ext>
                </a:extLst>
              </p:cNvPr>
              <p:cNvSpPr/>
              <p:nvPr/>
            </p:nvSpPr>
            <p:spPr>
              <a:xfrm>
                <a:off x="3523102" y="1791568"/>
                <a:ext cx="553907" cy="3782104"/>
              </a:xfrm>
              <a:custGeom>
                <a:avLst/>
                <a:gdLst>
                  <a:gd name="connsiteX0" fmla="*/ 104335 w 553907"/>
                  <a:gd name="connsiteY0" fmla="*/ 0 h 3782104"/>
                  <a:gd name="connsiteX1" fmla="*/ 553907 w 553907"/>
                  <a:gd name="connsiteY1" fmla="*/ 0 h 3782104"/>
                  <a:gd name="connsiteX2" fmla="*/ 553907 w 553907"/>
                  <a:gd name="connsiteY2" fmla="*/ 285720 h 3782104"/>
                  <a:gd name="connsiteX3" fmla="*/ 156511 w 553907"/>
                  <a:gd name="connsiteY3" fmla="*/ 285720 h 3782104"/>
                  <a:gd name="connsiteX4" fmla="*/ 156511 w 553907"/>
                  <a:gd name="connsiteY4" fmla="*/ 3496384 h 3782104"/>
                  <a:gd name="connsiteX5" fmla="*/ 553907 w 553907"/>
                  <a:gd name="connsiteY5" fmla="*/ 3496384 h 3782104"/>
                  <a:gd name="connsiteX6" fmla="*/ 553907 w 553907"/>
                  <a:gd name="connsiteY6" fmla="*/ 3782104 h 3782104"/>
                  <a:gd name="connsiteX7" fmla="*/ 104335 w 553907"/>
                  <a:gd name="connsiteY7" fmla="*/ 3782104 h 3782104"/>
                  <a:gd name="connsiteX8" fmla="*/ 104335 w 553907"/>
                  <a:gd name="connsiteY8" fmla="*/ 3610684 h 3782104"/>
                  <a:gd name="connsiteX9" fmla="*/ 0 w 553907"/>
                  <a:gd name="connsiteY9" fmla="*/ 3610684 h 3782104"/>
                  <a:gd name="connsiteX10" fmla="*/ 0 w 553907"/>
                  <a:gd name="connsiteY10" fmla="*/ 175571 h 3782104"/>
                  <a:gd name="connsiteX11" fmla="*/ 104335 w 553907"/>
                  <a:gd name="connsiteY11" fmla="*/ 175571 h 378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53907" h="3782104">
                    <a:moveTo>
                      <a:pt x="104335" y="0"/>
                    </a:moveTo>
                    <a:lnTo>
                      <a:pt x="553907" y="0"/>
                    </a:lnTo>
                    <a:lnTo>
                      <a:pt x="553907" y="285720"/>
                    </a:lnTo>
                    <a:lnTo>
                      <a:pt x="156511" y="285720"/>
                    </a:lnTo>
                    <a:lnTo>
                      <a:pt x="156511" y="3496384"/>
                    </a:lnTo>
                    <a:lnTo>
                      <a:pt x="553907" y="3496384"/>
                    </a:lnTo>
                    <a:lnTo>
                      <a:pt x="553907" y="3782104"/>
                    </a:lnTo>
                    <a:lnTo>
                      <a:pt x="104335" y="3782104"/>
                    </a:lnTo>
                    <a:lnTo>
                      <a:pt x="104335" y="3610684"/>
                    </a:lnTo>
                    <a:lnTo>
                      <a:pt x="0" y="3610684"/>
                    </a:lnTo>
                    <a:lnTo>
                      <a:pt x="0" y="175571"/>
                    </a:lnTo>
                    <a:lnTo>
                      <a:pt x="104335" y="17557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97462">
                  <a:defRPr/>
                </a:pPr>
                <a:endParaRPr lang="en-US" sz="865" kern="0" dirty="0">
                  <a:solidFill>
                    <a:sysClr val="windowText" lastClr="000000"/>
                  </a:solidFill>
                  <a:latin typeface="Segoe UI"/>
                </a:endParaRPr>
              </a:p>
            </p:txBody>
          </p:sp>
          <p:sp>
            <p:nvSpPr>
              <p:cNvPr id="45" name="Freeform 93">
                <a:extLst>
                  <a:ext uri="{FF2B5EF4-FFF2-40B4-BE49-F238E27FC236}">
                    <a16:creationId xmlns:a16="http://schemas.microsoft.com/office/drawing/2014/main" id="{9E1B052A-FE22-4743-B1AE-50010E921FC9}"/>
                  </a:ext>
                </a:extLst>
              </p:cNvPr>
              <p:cNvSpPr/>
              <p:nvPr/>
            </p:nvSpPr>
            <p:spPr>
              <a:xfrm flipH="1">
                <a:off x="9715928" y="1791568"/>
                <a:ext cx="553907" cy="3782104"/>
              </a:xfrm>
              <a:custGeom>
                <a:avLst/>
                <a:gdLst>
                  <a:gd name="connsiteX0" fmla="*/ 104335 w 553907"/>
                  <a:gd name="connsiteY0" fmla="*/ 0 h 3782104"/>
                  <a:gd name="connsiteX1" fmla="*/ 553907 w 553907"/>
                  <a:gd name="connsiteY1" fmla="*/ 0 h 3782104"/>
                  <a:gd name="connsiteX2" fmla="*/ 553907 w 553907"/>
                  <a:gd name="connsiteY2" fmla="*/ 285720 h 3782104"/>
                  <a:gd name="connsiteX3" fmla="*/ 156511 w 553907"/>
                  <a:gd name="connsiteY3" fmla="*/ 285720 h 3782104"/>
                  <a:gd name="connsiteX4" fmla="*/ 156511 w 553907"/>
                  <a:gd name="connsiteY4" fmla="*/ 3496384 h 3782104"/>
                  <a:gd name="connsiteX5" fmla="*/ 553907 w 553907"/>
                  <a:gd name="connsiteY5" fmla="*/ 3496384 h 3782104"/>
                  <a:gd name="connsiteX6" fmla="*/ 553907 w 553907"/>
                  <a:gd name="connsiteY6" fmla="*/ 3782104 h 3782104"/>
                  <a:gd name="connsiteX7" fmla="*/ 104335 w 553907"/>
                  <a:gd name="connsiteY7" fmla="*/ 3782104 h 3782104"/>
                  <a:gd name="connsiteX8" fmla="*/ 104335 w 553907"/>
                  <a:gd name="connsiteY8" fmla="*/ 3610684 h 3782104"/>
                  <a:gd name="connsiteX9" fmla="*/ 0 w 553907"/>
                  <a:gd name="connsiteY9" fmla="*/ 3610684 h 3782104"/>
                  <a:gd name="connsiteX10" fmla="*/ 0 w 553907"/>
                  <a:gd name="connsiteY10" fmla="*/ 175571 h 3782104"/>
                  <a:gd name="connsiteX11" fmla="*/ 104335 w 553907"/>
                  <a:gd name="connsiteY11" fmla="*/ 175571 h 378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53907" h="3782104">
                    <a:moveTo>
                      <a:pt x="104335" y="0"/>
                    </a:moveTo>
                    <a:lnTo>
                      <a:pt x="553907" y="0"/>
                    </a:lnTo>
                    <a:lnTo>
                      <a:pt x="553907" y="285720"/>
                    </a:lnTo>
                    <a:lnTo>
                      <a:pt x="156511" y="285720"/>
                    </a:lnTo>
                    <a:lnTo>
                      <a:pt x="156511" y="3496384"/>
                    </a:lnTo>
                    <a:lnTo>
                      <a:pt x="553907" y="3496384"/>
                    </a:lnTo>
                    <a:lnTo>
                      <a:pt x="553907" y="3782104"/>
                    </a:lnTo>
                    <a:lnTo>
                      <a:pt x="104335" y="3782104"/>
                    </a:lnTo>
                    <a:lnTo>
                      <a:pt x="104335" y="3610684"/>
                    </a:lnTo>
                    <a:lnTo>
                      <a:pt x="0" y="3610684"/>
                    </a:lnTo>
                    <a:lnTo>
                      <a:pt x="0" y="175571"/>
                    </a:lnTo>
                    <a:lnTo>
                      <a:pt x="104335" y="17557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97462">
                  <a:defRPr/>
                </a:pPr>
                <a:endParaRPr lang="en-US" sz="865" kern="0" dirty="0">
                  <a:solidFill>
                    <a:sysClr val="windowText" lastClr="000000"/>
                  </a:solidFill>
                  <a:latin typeface="Segoe UI"/>
                </a:endParaRPr>
              </a:p>
            </p:txBody>
          </p:sp>
        </p:grpSp>
        <p:sp>
          <p:nvSpPr>
            <p:cNvPr id="42" name="Hexagon 41">
              <a:extLst>
                <a:ext uri="{FF2B5EF4-FFF2-40B4-BE49-F238E27FC236}">
                  <a16:creationId xmlns:a16="http://schemas.microsoft.com/office/drawing/2014/main" id="{3E8FC49B-CD37-48EA-84D6-AFC02D1A5EDA}"/>
                </a:ext>
              </a:extLst>
            </p:cNvPr>
            <p:cNvSpPr/>
            <p:nvPr/>
          </p:nvSpPr>
          <p:spPr bwMode="auto">
            <a:xfrm>
              <a:off x="1752996" y="2701797"/>
              <a:ext cx="278243" cy="248925"/>
            </a:xfrm>
            <a:prstGeom prst="hexagon">
              <a:avLst/>
            </a:prstGeom>
            <a:solidFill>
              <a:srgbClr val="92D050"/>
            </a:solidFill>
            <a:ln w="9525" cap="flat" cmpd="sng" algn="ctr">
              <a:solidFill>
                <a:schemeClr val="bg1"/>
              </a:solidFill>
              <a:prstDash val="solid"/>
              <a:headEnd type="none" w="med" len="med"/>
              <a:tailEnd type="none" w="med" len="med"/>
            </a:ln>
            <a:effectLst/>
          </p:spPr>
          <p:txBody>
            <a:bodyPr lIns="45694" tIns="45694" rIns="17138" bIns="17138" rtlCol="0" anchor="b" anchorCtr="0"/>
            <a:lstStyle/>
            <a:p>
              <a:pPr algn="ctr" defTabSz="465845">
                <a:defRPr/>
              </a:pPr>
              <a:endParaRPr lang="en-US" sz="400" kern="0" dirty="0">
                <a:solidFill>
                  <a:sysClr val="windowText" lastClr="000000"/>
                </a:solidFill>
                <a:latin typeface="Segoe UI Light"/>
                <a:ea typeface="Segoe UI" pitchFamily="34" charset="0"/>
                <a:cs typeface="Segoe UI" pitchFamily="34" charset="0"/>
              </a:endParaRPr>
            </a:p>
          </p:txBody>
        </p:sp>
      </p:grpSp>
      <p:cxnSp>
        <p:nvCxnSpPr>
          <p:cNvPr id="47" name="Straight Arrow Connector 46">
            <a:extLst>
              <a:ext uri="{FF2B5EF4-FFF2-40B4-BE49-F238E27FC236}">
                <a16:creationId xmlns:a16="http://schemas.microsoft.com/office/drawing/2014/main" id="{BB1302D9-5BE0-4CC9-B64A-429B9F16F47E}"/>
              </a:ext>
            </a:extLst>
          </p:cNvPr>
          <p:cNvCxnSpPr/>
          <p:nvPr/>
        </p:nvCxnSpPr>
        <p:spPr>
          <a:xfrm flipH="1" flipV="1">
            <a:off x="3471366" y="4513680"/>
            <a:ext cx="1665647" cy="765684"/>
          </a:xfrm>
          <a:prstGeom prst="straightConnector1">
            <a:avLst/>
          </a:prstGeom>
          <a:ln w="31750">
            <a:solidFill>
              <a:schemeClr val="tx1"/>
            </a:solidFill>
            <a:headEnd type="none"/>
            <a:tailEnd type="stealth"/>
          </a:ln>
        </p:spPr>
        <p:style>
          <a:lnRef idx="1">
            <a:schemeClr val="accent1"/>
          </a:lnRef>
          <a:fillRef idx="0">
            <a:schemeClr val="accent1"/>
          </a:fillRef>
          <a:effectRef idx="0">
            <a:schemeClr val="accent1"/>
          </a:effectRef>
          <a:fontRef idx="minor">
            <a:schemeClr val="tx1"/>
          </a:fontRef>
        </p:style>
      </p:cxnSp>
      <p:sp>
        <p:nvSpPr>
          <p:cNvPr id="48" name="Rectangle 47">
            <a:extLst>
              <a:ext uri="{FF2B5EF4-FFF2-40B4-BE49-F238E27FC236}">
                <a16:creationId xmlns:a16="http://schemas.microsoft.com/office/drawing/2014/main" id="{CFC894BB-DBAA-46E5-88F8-BAA541ADB81B}"/>
              </a:ext>
            </a:extLst>
          </p:cNvPr>
          <p:cNvSpPr/>
          <p:nvPr/>
        </p:nvSpPr>
        <p:spPr>
          <a:xfrm>
            <a:off x="3614650" y="4967998"/>
            <a:ext cx="960519" cy="246221"/>
          </a:xfrm>
          <a:prstGeom prst="rect">
            <a:avLst/>
          </a:prstGeom>
        </p:spPr>
        <p:txBody>
          <a:bodyPr wrap="none">
            <a:spAutoFit/>
          </a:bodyPr>
          <a:lstStyle/>
          <a:p>
            <a:pPr defTabSz="914343">
              <a:defRPr/>
            </a:pPr>
            <a:r>
              <a:rPr lang="en-US" sz="1000" b="1" dirty="0">
                <a:gradFill>
                  <a:gsLst>
                    <a:gs pos="0">
                      <a:schemeClr val="tx1"/>
                    </a:gs>
                    <a:gs pos="100000">
                      <a:schemeClr val="tx1"/>
                    </a:gs>
                  </a:gsLst>
                  <a:lin ang="5400000" scaled="0"/>
                </a:gradFill>
                <a:latin typeface="Consolas" panose="020B0609020204030204" pitchFamily="49" charset="0"/>
              </a:rPr>
              <a:t>Web traffic</a:t>
            </a:r>
          </a:p>
        </p:txBody>
      </p:sp>
      <p:sp>
        <p:nvSpPr>
          <p:cNvPr id="49" name="Rectangle 48">
            <a:extLst>
              <a:ext uri="{FF2B5EF4-FFF2-40B4-BE49-F238E27FC236}">
                <a16:creationId xmlns:a16="http://schemas.microsoft.com/office/drawing/2014/main" id="{32191B82-F830-4951-A989-00B44C9E1CA0}"/>
              </a:ext>
            </a:extLst>
          </p:cNvPr>
          <p:cNvSpPr/>
          <p:nvPr/>
        </p:nvSpPr>
        <p:spPr>
          <a:xfrm>
            <a:off x="3051107" y="4561303"/>
            <a:ext cx="466794" cy="246221"/>
          </a:xfrm>
          <a:prstGeom prst="rect">
            <a:avLst/>
          </a:prstGeom>
        </p:spPr>
        <p:txBody>
          <a:bodyPr wrap="none">
            <a:spAutoFit/>
          </a:bodyPr>
          <a:lstStyle/>
          <a:p>
            <a:pPr defTabSz="914343">
              <a:defRPr/>
            </a:pPr>
            <a:r>
              <a:rPr lang="en-US" sz="1000" dirty="0">
                <a:gradFill>
                  <a:gsLst>
                    <a:gs pos="0">
                      <a:schemeClr val="tx1"/>
                    </a:gs>
                    <a:gs pos="100000">
                      <a:schemeClr val="tx1"/>
                    </a:gs>
                  </a:gsLst>
                  <a:lin ang="5400000" scaled="0"/>
                </a:gradFill>
                <a:latin typeface="Consolas" panose="020B0609020204030204" pitchFamily="49" charset="0"/>
              </a:rPr>
              <a:t>HTML</a:t>
            </a:r>
          </a:p>
        </p:txBody>
      </p:sp>
      <p:cxnSp>
        <p:nvCxnSpPr>
          <p:cNvPr id="50" name="Straight Arrow Connector 49">
            <a:extLst>
              <a:ext uri="{FF2B5EF4-FFF2-40B4-BE49-F238E27FC236}">
                <a16:creationId xmlns:a16="http://schemas.microsoft.com/office/drawing/2014/main" id="{6DD5B362-74D5-4F77-9210-628040A663AB}"/>
              </a:ext>
            </a:extLst>
          </p:cNvPr>
          <p:cNvCxnSpPr>
            <a:cxnSpLocks/>
          </p:cNvCxnSpPr>
          <p:nvPr/>
        </p:nvCxnSpPr>
        <p:spPr>
          <a:xfrm flipH="1" flipV="1">
            <a:off x="3496022" y="2980013"/>
            <a:ext cx="2714363" cy="386331"/>
          </a:xfrm>
          <a:prstGeom prst="straightConnector1">
            <a:avLst/>
          </a:prstGeom>
          <a:ln w="31750">
            <a:solidFill>
              <a:schemeClr val="tx1"/>
            </a:solidFill>
            <a:headEnd type="none"/>
            <a:tailEnd type="stealth"/>
          </a:ln>
        </p:spPr>
        <p:style>
          <a:lnRef idx="1">
            <a:schemeClr val="accent1"/>
          </a:lnRef>
          <a:fillRef idx="0">
            <a:schemeClr val="accent1"/>
          </a:fillRef>
          <a:effectRef idx="0">
            <a:schemeClr val="accent1"/>
          </a:effectRef>
          <a:fontRef idx="minor">
            <a:schemeClr val="tx1"/>
          </a:fontRef>
        </p:style>
      </p:cxnSp>
      <p:sp>
        <p:nvSpPr>
          <p:cNvPr id="53" name="Rectangle 52">
            <a:extLst>
              <a:ext uri="{FF2B5EF4-FFF2-40B4-BE49-F238E27FC236}">
                <a16:creationId xmlns:a16="http://schemas.microsoft.com/office/drawing/2014/main" id="{3CA7F4FD-80F7-4E0E-B49C-237749C5AF10}"/>
              </a:ext>
            </a:extLst>
          </p:cNvPr>
          <p:cNvSpPr/>
          <p:nvPr/>
        </p:nvSpPr>
        <p:spPr>
          <a:xfrm>
            <a:off x="2474834" y="2129034"/>
            <a:ext cx="1172116" cy="553998"/>
          </a:xfrm>
          <a:prstGeom prst="rect">
            <a:avLst/>
          </a:prstGeom>
        </p:spPr>
        <p:txBody>
          <a:bodyPr wrap="none">
            <a:spAutoFit/>
          </a:bodyPr>
          <a:lstStyle/>
          <a:p>
            <a:pPr defTabSz="914343">
              <a:defRPr/>
            </a:pPr>
            <a:r>
              <a:rPr lang="en-US" sz="1000" dirty="0">
                <a:gradFill>
                  <a:gsLst>
                    <a:gs pos="0">
                      <a:schemeClr val="tx1"/>
                    </a:gs>
                    <a:gs pos="100000">
                      <a:schemeClr val="tx1"/>
                    </a:gs>
                  </a:gsLst>
                  <a:lin ang="5400000" scaled="0"/>
                </a:gradFill>
                <a:latin typeface="Consolas" panose="020B0609020204030204" pitchFamily="49" charset="0"/>
              </a:rPr>
              <a:t>SignalR</a:t>
            </a:r>
          </a:p>
          <a:p>
            <a:pPr defTabSz="914343">
              <a:defRPr/>
            </a:pPr>
            <a:r>
              <a:rPr lang="en-US" sz="1000" dirty="0">
                <a:gradFill>
                  <a:gsLst>
                    <a:gs pos="0">
                      <a:schemeClr val="tx1"/>
                    </a:gs>
                    <a:gs pos="100000">
                      <a:schemeClr val="tx1"/>
                    </a:gs>
                  </a:gsLst>
                  <a:lin ang="5400000" scaled="0"/>
                </a:gradFill>
                <a:latin typeface="Consolas" panose="020B0609020204030204" pitchFamily="49" charset="0"/>
              </a:rPr>
              <a:t>JavaScript</a:t>
            </a:r>
          </a:p>
          <a:p>
            <a:pPr defTabSz="914343">
              <a:defRPr/>
            </a:pPr>
            <a:r>
              <a:rPr lang="en-US" sz="1000" dirty="0">
                <a:gradFill>
                  <a:gsLst>
                    <a:gs pos="0">
                      <a:schemeClr val="tx1"/>
                    </a:gs>
                    <a:gs pos="100000">
                      <a:schemeClr val="tx1"/>
                    </a:gs>
                  </a:gsLst>
                  <a:lin ang="5400000" scaled="0"/>
                </a:gradFill>
                <a:latin typeface="Consolas" panose="020B0609020204030204" pitchFamily="49" charset="0"/>
              </a:rPr>
              <a:t>client library</a:t>
            </a:r>
          </a:p>
        </p:txBody>
      </p:sp>
      <p:sp>
        <p:nvSpPr>
          <p:cNvPr id="54" name="Rectangle 53">
            <a:extLst>
              <a:ext uri="{FF2B5EF4-FFF2-40B4-BE49-F238E27FC236}">
                <a16:creationId xmlns:a16="http://schemas.microsoft.com/office/drawing/2014/main" id="{37A44B31-C54C-4F6F-9B14-2281294BE1E8}"/>
              </a:ext>
            </a:extLst>
          </p:cNvPr>
          <p:cNvSpPr/>
          <p:nvPr/>
        </p:nvSpPr>
        <p:spPr>
          <a:xfrm>
            <a:off x="3875383" y="5089663"/>
            <a:ext cx="466794" cy="246221"/>
          </a:xfrm>
          <a:prstGeom prst="rect">
            <a:avLst/>
          </a:prstGeom>
        </p:spPr>
        <p:txBody>
          <a:bodyPr wrap="none">
            <a:spAutoFit/>
          </a:bodyPr>
          <a:lstStyle/>
          <a:p>
            <a:pPr defTabSz="914343">
              <a:defRPr/>
            </a:pPr>
            <a:r>
              <a:rPr lang="en-US" sz="1000" dirty="0">
                <a:gradFill>
                  <a:gsLst>
                    <a:gs pos="0">
                      <a:schemeClr val="tx1"/>
                    </a:gs>
                    <a:gs pos="100000">
                      <a:schemeClr val="tx1"/>
                    </a:gs>
                  </a:gsLst>
                  <a:lin ang="5400000" scaled="0"/>
                </a:gradFill>
                <a:latin typeface="Consolas" panose="020B0609020204030204" pitchFamily="49" charset="0"/>
              </a:rPr>
              <a:t>HTTP</a:t>
            </a:r>
          </a:p>
        </p:txBody>
      </p:sp>
      <p:sp>
        <p:nvSpPr>
          <p:cNvPr id="55" name="Rectangle 54">
            <a:extLst>
              <a:ext uri="{FF2B5EF4-FFF2-40B4-BE49-F238E27FC236}">
                <a16:creationId xmlns:a16="http://schemas.microsoft.com/office/drawing/2014/main" id="{2D164327-15EA-4B16-9C2E-1FA0BB9FAF9B}"/>
              </a:ext>
            </a:extLst>
          </p:cNvPr>
          <p:cNvSpPr/>
          <p:nvPr/>
        </p:nvSpPr>
        <p:spPr>
          <a:xfrm>
            <a:off x="4479948" y="3375054"/>
            <a:ext cx="1736373" cy="553998"/>
          </a:xfrm>
          <a:prstGeom prst="rect">
            <a:avLst/>
          </a:prstGeom>
        </p:spPr>
        <p:txBody>
          <a:bodyPr wrap="none">
            <a:spAutoFit/>
          </a:bodyPr>
          <a:lstStyle/>
          <a:p>
            <a:pPr defTabSz="914343">
              <a:defRPr/>
            </a:pPr>
            <a:r>
              <a:rPr lang="en-US" sz="1000" b="1" dirty="0">
                <a:gradFill>
                  <a:gsLst>
                    <a:gs pos="0">
                      <a:schemeClr val="tx1"/>
                    </a:gs>
                    <a:gs pos="100000">
                      <a:schemeClr val="tx1"/>
                    </a:gs>
                  </a:gsLst>
                  <a:lin ang="5400000" scaled="0"/>
                </a:gradFill>
                <a:latin typeface="Consolas" panose="020B0609020204030204" pitchFamily="49" charset="0"/>
              </a:rPr>
              <a:t>SignalR traffic (Push)</a:t>
            </a:r>
          </a:p>
          <a:p>
            <a:pPr defTabSz="914343">
              <a:defRPr/>
            </a:pPr>
            <a:r>
              <a:rPr lang="en-US" sz="1000" dirty="0">
                <a:gradFill>
                  <a:gsLst>
                    <a:gs pos="0">
                      <a:schemeClr val="tx1"/>
                    </a:gs>
                    <a:gs pos="100000">
                      <a:schemeClr val="tx1"/>
                    </a:gs>
                  </a:gsLst>
                  <a:lin ang="5400000" scaled="0"/>
                </a:gradFill>
                <a:latin typeface="Consolas" panose="020B0609020204030204" pitchFamily="49" charset="0"/>
              </a:rPr>
              <a:t>WebSockets or </a:t>
            </a:r>
          </a:p>
          <a:p>
            <a:pPr defTabSz="914343">
              <a:defRPr/>
            </a:pPr>
            <a:r>
              <a:rPr lang="en-US" sz="1000" dirty="0">
                <a:gradFill>
                  <a:gsLst>
                    <a:gs pos="0">
                      <a:schemeClr val="tx1"/>
                    </a:gs>
                    <a:gs pos="100000">
                      <a:schemeClr val="tx1"/>
                    </a:gs>
                  </a:gsLst>
                  <a:lin ang="5400000" scaled="0"/>
                </a:gradFill>
                <a:latin typeface="Consolas" panose="020B0609020204030204" pitchFamily="49" charset="0"/>
              </a:rPr>
              <a:t>Http-Polling</a:t>
            </a:r>
          </a:p>
        </p:txBody>
      </p:sp>
      <p:grpSp>
        <p:nvGrpSpPr>
          <p:cNvPr id="81" name="Group 80">
            <a:extLst>
              <a:ext uri="{FF2B5EF4-FFF2-40B4-BE49-F238E27FC236}">
                <a16:creationId xmlns:a16="http://schemas.microsoft.com/office/drawing/2014/main" id="{0C4144BE-70C8-44F5-B176-885095894009}"/>
              </a:ext>
            </a:extLst>
          </p:cNvPr>
          <p:cNvGrpSpPr/>
          <p:nvPr/>
        </p:nvGrpSpPr>
        <p:grpSpPr>
          <a:xfrm>
            <a:off x="4363405" y="1662546"/>
            <a:ext cx="1877128" cy="1520479"/>
            <a:chOff x="9171184" y="2879923"/>
            <a:chExt cx="3754255" cy="3040957"/>
          </a:xfrm>
        </p:grpSpPr>
        <p:sp>
          <p:nvSpPr>
            <p:cNvPr id="56" name="Arrow: Left 55">
              <a:extLst>
                <a:ext uri="{FF2B5EF4-FFF2-40B4-BE49-F238E27FC236}">
                  <a16:creationId xmlns:a16="http://schemas.microsoft.com/office/drawing/2014/main" id="{8F4CDC17-725B-4218-8FBB-0DF927E84E6E}"/>
                </a:ext>
              </a:extLst>
            </p:cNvPr>
            <p:cNvSpPr/>
            <p:nvPr/>
          </p:nvSpPr>
          <p:spPr bwMode="auto">
            <a:xfrm rot="461196">
              <a:off x="9171184" y="3750537"/>
              <a:ext cx="3754255" cy="2170343"/>
            </a:xfrm>
            <a:prstGeom prst="leftArrow">
              <a:avLst/>
            </a:prstGeom>
            <a:solidFill>
              <a:srgbClr val="0070C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73152" rIns="91440" bIns="73152" numCol="1" spcCol="0" rtlCol="0" fromWordArt="0" anchor="t" anchorCtr="0" forceAA="0" compatLnSpc="1">
              <a:prstTxWarp prst="textNoShape">
                <a:avLst/>
              </a:prstTxWarp>
              <a:noAutofit/>
            </a:bodyPr>
            <a:lstStyle/>
            <a:p>
              <a:pPr algn="ctr" defTabSz="466236" fontAlgn="base">
                <a:spcBef>
                  <a:spcPct val="0"/>
                </a:spcBef>
                <a:spcAft>
                  <a:spcPct val="0"/>
                </a:spcAft>
                <a:defRPr/>
              </a:pPr>
              <a:r>
                <a:rPr lang="en-US" sz="1200" dirty="0">
                  <a:gradFill>
                    <a:gsLst>
                      <a:gs pos="0">
                        <a:schemeClr val="bg1"/>
                      </a:gs>
                      <a:gs pos="100000">
                        <a:schemeClr val="bg1"/>
                      </a:gs>
                    </a:gsLst>
                    <a:lin ang="5400000" scaled="0"/>
                  </a:gradFill>
                  <a:latin typeface="Segoe UI"/>
                  <a:ea typeface="Segoe UI" pitchFamily="34" charset="0"/>
                  <a:cs typeface="Segoe UI" pitchFamily="34" charset="0"/>
                </a:rPr>
                <a:t>Push/broadcast</a:t>
              </a:r>
            </a:p>
            <a:p>
              <a:pPr algn="ctr" defTabSz="466236" fontAlgn="base">
                <a:spcBef>
                  <a:spcPct val="0"/>
                </a:spcBef>
                <a:spcAft>
                  <a:spcPct val="0"/>
                </a:spcAft>
                <a:defRPr/>
              </a:pPr>
              <a:r>
                <a:rPr lang="en-US" sz="1200" dirty="0">
                  <a:gradFill>
                    <a:gsLst>
                      <a:gs pos="0">
                        <a:schemeClr val="bg1"/>
                      </a:gs>
                      <a:gs pos="100000">
                        <a:schemeClr val="bg1"/>
                      </a:gs>
                    </a:gsLst>
                    <a:lin ang="5400000" scaled="0"/>
                  </a:gradFill>
                  <a:latin typeface="Segoe UI"/>
                  <a:ea typeface="Segoe UI" pitchFamily="34" charset="0"/>
                  <a:cs typeface="Segoe UI" pitchFamily="34" charset="0"/>
                </a:rPr>
                <a:t>WebSockets / Http</a:t>
              </a:r>
            </a:p>
          </p:txBody>
        </p:sp>
        <p:sp>
          <p:nvSpPr>
            <p:cNvPr id="57" name="Rectangle 56">
              <a:extLst>
                <a:ext uri="{FF2B5EF4-FFF2-40B4-BE49-F238E27FC236}">
                  <a16:creationId xmlns:a16="http://schemas.microsoft.com/office/drawing/2014/main" id="{77E17675-9F5E-420C-994B-5C30081BAF00}"/>
                </a:ext>
              </a:extLst>
            </p:cNvPr>
            <p:cNvSpPr/>
            <p:nvPr/>
          </p:nvSpPr>
          <p:spPr>
            <a:xfrm rot="456992">
              <a:off x="10499782" y="2879923"/>
              <a:ext cx="2218555" cy="1477328"/>
            </a:xfrm>
            <a:prstGeom prst="rect">
              <a:avLst/>
            </a:prstGeom>
          </p:spPr>
          <p:txBody>
            <a:bodyPr wrap="none">
              <a:spAutoFit/>
            </a:bodyPr>
            <a:lstStyle/>
            <a:p>
              <a:pPr defTabSz="914343">
                <a:defRPr/>
              </a:pPr>
              <a:r>
                <a:rPr lang="en-US" sz="1400" dirty="0">
                  <a:gradFill>
                    <a:gsLst>
                      <a:gs pos="0">
                        <a:schemeClr val="tx1"/>
                      </a:gs>
                      <a:gs pos="100000">
                        <a:schemeClr val="tx1"/>
                      </a:gs>
                    </a:gsLst>
                    <a:lin ang="5400000" scaled="0"/>
                  </a:gradFill>
                  <a:latin typeface="Segoe UI"/>
                </a:rPr>
                <a:t>Push</a:t>
              </a:r>
            </a:p>
            <a:p>
              <a:pPr defTabSz="914343">
                <a:defRPr/>
              </a:pPr>
              <a:r>
                <a:rPr lang="en-US" sz="1400" dirty="0">
                  <a:gradFill>
                    <a:gsLst>
                      <a:gs pos="0">
                        <a:schemeClr val="tx1"/>
                      </a:gs>
                      <a:gs pos="100000">
                        <a:schemeClr val="tx1"/>
                      </a:gs>
                    </a:gsLst>
                    <a:lin ang="5400000" scaled="0"/>
                  </a:gradFill>
                  <a:latin typeface="Segoe UI"/>
                </a:rPr>
                <a:t>real-time </a:t>
              </a:r>
            </a:p>
            <a:p>
              <a:pPr defTabSz="914343">
                <a:defRPr/>
              </a:pPr>
              <a:r>
                <a:rPr lang="en-US" sz="1400" dirty="0">
                  <a:gradFill>
                    <a:gsLst>
                      <a:gs pos="0">
                        <a:schemeClr val="tx1"/>
                      </a:gs>
                      <a:gs pos="100000">
                        <a:schemeClr val="tx1"/>
                      </a:gs>
                    </a:gsLst>
                    <a:lin ang="5400000" scaled="0"/>
                  </a:gradFill>
                  <a:latin typeface="Segoe UI"/>
                </a:rPr>
                <a:t>information</a:t>
              </a:r>
            </a:p>
          </p:txBody>
        </p:sp>
      </p:grpSp>
      <p:grpSp>
        <p:nvGrpSpPr>
          <p:cNvPr id="79" name="Group 78">
            <a:extLst>
              <a:ext uri="{FF2B5EF4-FFF2-40B4-BE49-F238E27FC236}">
                <a16:creationId xmlns:a16="http://schemas.microsoft.com/office/drawing/2014/main" id="{83BB7D0E-7A35-4A8E-ABAD-2E7896CE1BD0}"/>
              </a:ext>
            </a:extLst>
          </p:cNvPr>
          <p:cNvGrpSpPr/>
          <p:nvPr/>
        </p:nvGrpSpPr>
        <p:grpSpPr>
          <a:xfrm>
            <a:off x="8333232" y="1917021"/>
            <a:ext cx="663466" cy="3949920"/>
            <a:chOff x="17622389" y="3733839"/>
            <a:chExt cx="1326931" cy="7899840"/>
          </a:xfrm>
        </p:grpSpPr>
        <p:pic>
          <p:nvPicPr>
            <p:cNvPr id="59" name="Picture 58">
              <a:extLst>
                <a:ext uri="{FF2B5EF4-FFF2-40B4-BE49-F238E27FC236}">
                  <a16:creationId xmlns:a16="http://schemas.microsoft.com/office/drawing/2014/main" id="{EFA86CEE-8836-4991-83A7-95A15232AFA7}"/>
                </a:ext>
              </a:extLst>
            </p:cNvPr>
            <p:cNvPicPr>
              <a:picLocks noChangeAspect="1"/>
            </p:cNvPicPr>
            <p:nvPr/>
          </p:nvPicPr>
          <p:blipFill>
            <a:blip r:embed="rId4"/>
            <a:stretch>
              <a:fillRect/>
            </a:stretch>
          </p:blipFill>
          <p:spPr>
            <a:xfrm>
              <a:off x="17622389" y="3733839"/>
              <a:ext cx="1277489" cy="4818600"/>
            </a:xfrm>
            <a:prstGeom prst="rect">
              <a:avLst/>
            </a:prstGeom>
          </p:spPr>
        </p:pic>
        <p:pic>
          <p:nvPicPr>
            <p:cNvPr id="71" name="Picture 70">
              <a:extLst>
                <a:ext uri="{FF2B5EF4-FFF2-40B4-BE49-F238E27FC236}">
                  <a16:creationId xmlns:a16="http://schemas.microsoft.com/office/drawing/2014/main" id="{52F20895-CE3E-4768-AF25-BB48085C096C}"/>
                </a:ext>
              </a:extLst>
            </p:cNvPr>
            <p:cNvPicPr>
              <a:picLocks noChangeAspect="1"/>
            </p:cNvPicPr>
            <p:nvPr/>
          </p:nvPicPr>
          <p:blipFill>
            <a:blip r:embed="rId5"/>
            <a:stretch>
              <a:fillRect/>
            </a:stretch>
          </p:blipFill>
          <p:spPr>
            <a:xfrm>
              <a:off x="17700580" y="8624971"/>
              <a:ext cx="1248740" cy="3008708"/>
            </a:xfrm>
            <a:prstGeom prst="rect">
              <a:avLst/>
            </a:prstGeom>
          </p:spPr>
        </p:pic>
      </p:grpSp>
      <p:grpSp>
        <p:nvGrpSpPr>
          <p:cNvPr id="80" name="Group 79">
            <a:extLst>
              <a:ext uri="{FF2B5EF4-FFF2-40B4-BE49-F238E27FC236}">
                <a16:creationId xmlns:a16="http://schemas.microsoft.com/office/drawing/2014/main" id="{2D6188FC-943F-486E-8BBF-6E92CF69E998}"/>
              </a:ext>
            </a:extLst>
          </p:cNvPr>
          <p:cNvGrpSpPr/>
          <p:nvPr/>
        </p:nvGrpSpPr>
        <p:grpSpPr>
          <a:xfrm>
            <a:off x="7477038" y="3029112"/>
            <a:ext cx="1187927" cy="606757"/>
            <a:chOff x="15398450" y="5613052"/>
            <a:chExt cx="2375854" cy="1213512"/>
          </a:xfrm>
        </p:grpSpPr>
        <p:cxnSp>
          <p:nvCxnSpPr>
            <p:cNvPr id="72" name="Straight Arrow Connector 71">
              <a:extLst>
                <a:ext uri="{FF2B5EF4-FFF2-40B4-BE49-F238E27FC236}">
                  <a16:creationId xmlns:a16="http://schemas.microsoft.com/office/drawing/2014/main" id="{A9613BE2-4FD3-4910-9331-7E0CA20D3808}"/>
                </a:ext>
              </a:extLst>
            </p:cNvPr>
            <p:cNvCxnSpPr>
              <a:cxnSpLocks/>
            </p:cNvCxnSpPr>
            <p:nvPr/>
          </p:nvCxnSpPr>
          <p:spPr>
            <a:xfrm flipH="1">
              <a:off x="15398450" y="6056111"/>
              <a:ext cx="2375854" cy="330189"/>
            </a:xfrm>
            <a:prstGeom prst="straightConnector1">
              <a:avLst/>
            </a:prstGeom>
            <a:ln w="31750">
              <a:solidFill>
                <a:schemeClr val="tx1"/>
              </a:solidFill>
              <a:headEnd type="none"/>
              <a:tailEnd type="stealth"/>
            </a:ln>
          </p:spPr>
          <p:style>
            <a:lnRef idx="1">
              <a:schemeClr val="accent1"/>
            </a:lnRef>
            <a:fillRef idx="0">
              <a:schemeClr val="accent1"/>
            </a:fillRef>
            <a:effectRef idx="0">
              <a:schemeClr val="accent1"/>
            </a:effectRef>
            <a:fontRef idx="minor">
              <a:schemeClr val="tx1"/>
            </a:fontRef>
          </p:style>
        </p:cxnSp>
        <p:pic>
          <p:nvPicPr>
            <p:cNvPr id="74" name="Picture 73">
              <a:extLst>
                <a:ext uri="{FF2B5EF4-FFF2-40B4-BE49-F238E27FC236}">
                  <a16:creationId xmlns:a16="http://schemas.microsoft.com/office/drawing/2014/main" id="{99CDCA95-C2C5-4A5F-B527-B88BAE99A7DB}"/>
                </a:ext>
              </a:extLst>
            </p:cNvPr>
            <p:cNvPicPr>
              <a:picLocks noChangeAspect="1"/>
            </p:cNvPicPr>
            <p:nvPr/>
          </p:nvPicPr>
          <p:blipFill>
            <a:blip r:embed="rId6"/>
            <a:stretch>
              <a:fillRect/>
            </a:stretch>
          </p:blipFill>
          <p:spPr>
            <a:xfrm>
              <a:off x="16094862" y="5613052"/>
              <a:ext cx="700978" cy="549151"/>
            </a:xfrm>
            <a:prstGeom prst="rect">
              <a:avLst/>
            </a:prstGeom>
          </p:spPr>
        </p:pic>
        <p:sp>
          <p:nvSpPr>
            <p:cNvPr id="76" name="Rectangle 75">
              <a:extLst>
                <a:ext uri="{FF2B5EF4-FFF2-40B4-BE49-F238E27FC236}">
                  <a16:creationId xmlns:a16="http://schemas.microsoft.com/office/drawing/2014/main" id="{903851AD-6358-41DD-AF74-6BD6FA4C29DB}"/>
                </a:ext>
              </a:extLst>
            </p:cNvPr>
            <p:cNvSpPr/>
            <p:nvPr/>
          </p:nvSpPr>
          <p:spPr>
            <a:xfrm>
              <a:off x="15555364" y="6334123"/>
              <a:ext cx="1779974" cy="492441"/>
            </a:xfrm>
            <a:prstGeom prst="rect">
              <a:avLst/>
            </a:prstGeom>
          </p:spPr>
          <p:txBody>
            <a:bodyPr wrap="none">
              <a:spAutoFit/>
            </a:bodyPr>
            <a:lstStyle/>
            <a:p>
              <a:pPr defTabSz="914343">
                <a:defRPr/>
              </a:pPr>
              <a:r>
                <a:rPr lang="en-US" sz="1000" dirty="0">
                  <a:gradFill>
                    <a:gsLst>
                      <a:gs pos="0">
                        <a:schemeClr val="tx1"/>
                      </a:gs>
                      <a:gs pos="100000">
                        <a:schemeClr val="tx1"/>
                      </a:gs>
                    </a:gsLst>
                    <a:lin ang="5400000" scaled="0"/>
                  </a:gradFill>
                  <a:latin typeface="Consolas" panose="020B0609020204030204" pitchFamily="49" charset="0"/>
                </a:rPr>
                <a:t>Subscribed</a:t>
              </a:r>
            </a:p>
          </p:txBody>
        </p:sp>
      </p:grpSp>
      <p:grpSp>
        <p:nvGrpSpPr>
          <p:cNvPr id="78" name="Group 77">
            <a:extLst>
              <a:ext uri="{FF2B5EF4-FFF2-40B4-BE49-F238E27FC236}">
                <a16:creationId xmlns:a16="http://schemas.microsoft.com/office/drawing/2014/main" id="{A40E8EC6-EEF3-44A7-BE21-4FDDC5FBEF0E}"/>
              </a:ext>
            </a:extLst>
          </p:cNvPr>
          <p:cNvGrpSpPr/>
          <p:nvPr/>
        </p:nvGrpSpPr>
        <p:grpSpPr>
          <a:xfrm>
            <a:off x="9175154" y="1587966"/>
            <a:ext cx="2727778" cy="1402704"/>
            <a:chOff x="18794683" y="2730763"/>
            <a:chExt cx="5455556" cy="2805407"/>
          </a:xfrm>
        </p:grpSpPr>
        <p:pic>
          <p:nvPicPr>
            <p:cNvPr id="25" name="Picture 24">
              <a:extLst>
                <a:ext uri="{FF2B5EF4-FFF2-40B4-BE49-F238E27FC236}">
                  <a16:creationId xmlns:a16="http://schemas.microsoft.com/office/drawing/2014/main" id="{D3EE1B37-1123-4960-922E-34B7C67C9A6B}"/>
                </a:ext>
              </a:extLst>
            </p:cNvPr>
            <p:cNvPicPr>
              <a:picLocks noChangeAspect="1"/>
            </p:cNvPicPr>
            <p:nvPr/>
          </p:nvPicPr>
          <p:blipFill>
            <a:blip r:embed="rId7"/>
            <a:stretch>
              <a:fillRect/>
            </a:stretch>
          </p:blipFill>
          <p:spPr>
            <a:xfrm>
              <a:off x="19469519" y="3855168"/>
              <a:ext cx="700977" cy="549152"/>
            </a:xfrm>
            <a:prstGeom prst="rect">
              <a:avLst/>
            </a:prstGeom>
          </p:spPr>
        </p:pic>
        <p:cxnSp>
          <p:nvCxnSpPr>
            <p:cNvPr id="62" name="Straight Arrow Connector 61">
              <a:extLst>
                <a:ext uri="{FF2B5EF4-FFF2-40B4-BE49-F238E27FC236}">
                  <a16:creationId xmlns:a16="http://schemas.microsoft.com/office/drawing/2014/main" id="{58A0982C-1F13-48F8-8EC7-27D323C73C1C}"/>
                </a:ext>
              </a:extLst>
            </p:cNvPr>
            <p:cNvCxnSpPr>
              <a:cxnSpLocks/>
            </p:cNvCxnSpPr>
            <p:nvPr/>
          </p:nvCxnSpPr>
          <p:spPr>
            <a:xfrm flipH="1">
              <a:off x="18794683" y="4098957"/>
              <a:ext cx="2069431" cy="809794"/>
            </a:xfrm>
            <a:prstGeom prst="straightConnector1">
              <a:avLst/>
            </a:prstGeom>
            <a:ln w="31750">
              <a:solidFill>
                <a:schemeClr val="tx1"/>
              </a:solidFill>
              <a:headEnd type="none"/>
              <a:tailEnd type="stealth"/>
            </a:ln>
          </p:spPr>
          <p:style>
            <a:lnRef idx="1">
              <a:schemeClr val="accent1"/>
            </a:lnRef>
            <a:fillRef idx="0">
              <a:schemeClr val="accent1"/>
            </a:fillRef>
            <a:effectRef idx="0">
              <a:schemeClr val="accent1"/>
            </a:effectRef>
            <a:fontRef idx="minor">
              <a:schemeClr val="tx1"/>
            </a:fontRef>
          </p:style>
        </p:cxnSp>
        <p:grpSp>
          <p:nvGrpSpPr>
            <p:cNvPr id="65" name="Group 64">
              <a:extLst>
                <a:ext uri="{FF2B5EF4-FFF2-40B4-BE49-F238E27FC236}">
                  <a16:creationId xmlns:a16="http://schemas.microsoft.com/office/drawing/2014/main" id="{5B2CE085-6A5A-4C27-B2D5-ACC1571A60B0}"/>
                </a:ext>
              </a:extLst>
            </p:cNvPr>
            <p:cNvGrpSpPr>
              <a:grpSpLocks noChangeAspect="1"/>
            </p:cNvGrpSpPr>
            <p:nvPr/>
          </p:nvGrpSpPr>
          <p:grpSpPr>
            <a:xfrm>
              <a:off x="20881960" y="3749260"/>
              <a:ext cx="1228461" cy="688653"/>
              <a:chOff x="2886562" y="2288295"/>
              <a:chExt cx="601248" cy="337049"/>
            </a:xfrm>
          </p:grpSpPr>
          <p:grpSp>
            <p:nvGrpSpPr>
              <p:cNvPr id="66" name="Group 65">
                <a:extLst>
                  <a:ext uri="{FF2B5EF4-FFF2-40B4-BE49-F238E27FC236}">
                    <a16:creationId xmlns:a16="http://schemas.microsoft.com/office/drawing/2014/main" id="{D6DABF7E-577D-4C37-92B3-2F3BDAB45F74}"/>
                  </a:ext>
                </a:extLst>
              </p:cNvPr>
              <p:cNvGrpSpPr/>
              <p:nvPr/>
            </p:nvGrpSpPr>
            <p:grpSpPr>
              <a:xfrm>
                <a:off x="2886562" y="2288295"/>
                <a:ext cx="601248" cy="337049"/>
                <a:chOff x="3523102" y="1791568"/>
                <a:chExt cx="6746733" cy="3782104"/>
              </a:xfrm>
              <a:solidFill>
                <a:srgbClr val="7030A0"/>
              </a:solidFill>
            </p:grpSpPr>
            <p:sp>
              <p:nvSpPr>
                <p:cNvPr id="68" name="Rectangle 67">
                  <a:extLst>
                    <a:ext uri="{FF2B5EF4-FFF2-40B4-BE49-F238E27FC236}">
                      <a16:creationId xmlns:a16="http://schemas.microsoft.com/office/drawing/2014/main" id="{C638C2FD-61E6-46FE-B521-1E4D11380454}"/>
                    </a:ext>
                  </a:extLst>
                </p:cNvPr>
                <p:cNvSpPr/>
                <p:nvPr/>
              </p:nvSpPr>
              <p:spPr>
                <a:xfrm>
                  <a:off x="3757139" y="2148421"/>
                  <a:ext cx="6278658" cy="3068399"/>
                </a:xfrm>
                <a:prstGeom prst="rect">
                  <a:avLst/>
                </a:prstGeom>
                <a:solidFill>
                  <a:srgbClr val="0079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97462">
                    <a:defRPr/>
                  </a:pPr>
                  <a:endParaRPr lang="en-US" sz="865" kern="0" dirty="0">
                    <a:solidFill>
                      <a:sysClr val="windowText" lastClr="000000"/>
                    </a:solidFill>
                    <a:latin typeface="Segoe UI"/>
                  </a:endParaRPr>
                </a:p>
              </p:txBody>
            </p:sp>
            <p:sp>
              <p:nvSpPr>
                <p:cNvPr id="69" name="Freeform 108">
                  <a:extLst>
                    <a:ext uri="{FF2B5EF4-FFF2-40B4-BE49-F238E27FC236}">
                      <a16:creationId xmlns:a16="http://schemas.microsoft.com/office/drawing/2014/main" id="{D2CBDE81-2E00-4F51-9419-52C0EFDB4C19}"/>
                    </a:ext>
                  </a:extLst>
                </p:cNvPr>
                <p:cNvSpPr/>
                <p:nvPr/>
              </p:nvSpPr>
              <p:spPr>
                <a:xfrm>
                  <a:off x="3523102" y="1791568"/>
                  <a:ext cx="553907" cy="3782104"/>
                </a:xfrm>
                <a:custGeom>
                  <a:avLst/>
                  <a:gdLst>
                    <a:gd name="connsiteX0" fmla="*/ 104335 w 553907"/>
                    <a:gd name="connsiteY0" fmla="*/ 0 h 3782104"/>
                    <a:gd name="connsiteX1" fmla="*/ 553907 w 553907"/>
                    <a:gd name="connsiteY1" fmla="*/ 0 h 3782104"/>
                    <a:gd name="connsiteX2" fmla="*/ 553907 w 553907"/>
                    <a:gd name="connsiteY2" fmla="*/ 285720 h 3782104"/>
                    <a:gd name="connsiteX3" fmla="*/ 156511 w 553907"/>
                    <a:gd name="connsiteY3" fmla="*/ 285720 h 3782104"/>
                    <a:gd name="connsiteX4" fmla="*/ 156511 w 553907"/>
                    <a:gd name="connsiteY4" fmla="*/ 3496384 h 3782104"/>
                    <a:gd name="connsiteX5" fmla="*/ 553907 w 553907"/>
                    <a:gd name="connsiteY5" fmla="*/ 3496384 h 3782104"/>
                    <a:gd name="connsiteX6" fmla="*/ 553907 w 553907"/>
                    <a:gd name="connsiteY6" fmla="*/ 3782104 h 3782104"/>
                    <a:gd name="connsiteX7" fmla="*/ 104335 w 553907"/>
                    <a:gd name="connsiteY7" fmla="*/ 3782104 h 3782104"/>
                    <a:gd name="connsiteX8" fmla="*/ 104335 w 553907"/>
                    <a:gd name="connsiteY8" fmla="*/ 3610684 h 3782104"/>
                    <a:gd name="connsiteX9" fmla="*/ 0 w 553907"/>
                    <a:gd name="connsiteY9" fmla="*/ 3610684 h 3782104"/>
                    <a:gd name="connsiteX10" fmla="*/ 0 w 553907"/>
                    <a:gd name="connsiteY10" fmla="*/ 175571 h 3782104"/>
                    <a:gd name="connsiteX11" fmla="*/ 104335 w 553907"/>
                    <a:gd name="connsiteY11" fmla="*/ 175571 h 378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53907" h="3782104">
                      <a:moveTo>
                        <a:pt x="104335" y="0"/>
                      </a:moveTo>
                      <a:lnTo>
                        <a:pt x="553907" y="0"/>
                      </a:lnTo>
                      <a:lnTo>
                        <a:pt x="553907" y="285720"/>
                      </a:lnTo>
                      <a:lnTo>
                        <a:pt x="156511" y="285720"/>
                      </a:lnTo>
                      <a:lnTo>
                        <a:pt x="156511" y="3496384"/>
                      </a:lnTo>
                      <a:lnTo>
                        <a:pt x="553907" y="3496384"/>
                      </a:lnTo>
                      <a:lnTo>
                        <a:pt x="553907" y="3782104"/>
                      </a:lnTo>
                      <a:lnTo>
                        <a:pt x="104335" y="3782104"/>
                      </a:lnTo>
                      <a:lnTo>
                        <a:pt x="104335" y="3610684"/>
                      </a:lnTo>
                      <a:lnTo>
                        <a:pt x="0" y="3610684"/>
                      </a:lnTo>
                      <a:lnTo>
                        <a:pt x="0" y="175571"/>
                      </a:lnTo>
                      <a:lnTo>
                        <a:pt x="104335" y="17557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97462">
                    <a:defRPr/>
                  </a:pPr>
                  <a:endParaRPr lang="en-US" sz="865" kern="0" dirty="0">
                    <a:solidFill>
                      <a:sysClr val="windowText" lastClr="000000"/>
                    </a:solidFill>
                    <a:latin typeface="Segoe UI"/>
                  </a:endParaRPr>
                </a:p>
              </p:txBody>
            </p:sp>
            <p:sp>
              <p:nvSpPr>
                <p:cNvPr id="70" name="Freeform 109">
                  <a:extLst>
                    <a:ext uri="{FF2B5EF4-FFF2-40B4-BE49-F238E27FC236}">
                      <a16:creationId xmlns:a16="http://schemas.microsoft.com/office/drawing/2014/main" id="{486D55E6-752B-4EA2-BEE4-0228AEA253FD}"/>
                    </a:ext>
                  </a:extLst>
                </p:cNvPr>
                <p:cNvSpPr/>
                <p:nvPr/>
              </p:nvSpPr>
              <p:spPr>
                <a:xfrm flipH="1">
                  <a:off x="9715928" y="1791568"/>
                  <a:ext cx="553907" cy="3782104"/>
                </a:xfrm>
                <a:custGeom>
                  <a:avLst/>
                  <a:gdLst>
                    <a:gd name="connsiteX0" fmla="*/ 104335 w 553907"/>
                    <a:gd name="connsiteY0" fmla="*/ 0 h 3782104"/>
                    <a:gd name="connsiteX1" fmla="*/ 553907 w 553907"/>
                    <a:gd name="connsiteY1" fmla="*/ 0 h 3782104"/>
                    <a:gd name="connsiteX2" fmla="*/ 553907 w 553907"/>
                    <a:gd name="connsiteY2" fmla="*/ 285720 h 3782104"/>
                    <a:gd name="connsiteX3" fmla="*/ 156511 w 553907"/>
                    <a:gd name="connsiteY3" fmla="*/ 285720 h 3782104"/>
                    <a:gd name="connsiteX4" fmla="*/ 156511 w 553907"/>
                    <a:gd name="connsiteY4" fmla="*/ 3496384 h 3782104"/>
                    <a:gd name="connsiteX5" fmla="*/ 553907 w 553907"/>
                    <a:gd name="connsiteY5" fmla="*/ 3496384 h 3782104"/>
                    <a:gd name="connsiteX6" fmla="*/ 553907 w 553907"/>
                    <a:gd name="connsiteY6" fmla="*/ 3782104 h 3782104"/>
                    <a:gd name="connsiteX7" fmla="*/ 104335 w 553907"/>
                    <a:gd name="connsiteY7" fmla="*/ 3782104 h 3782104"/>
                    <a:gd name="connsiteX8" fmla="*/ 104335 w 553907"/>
                    <a:gd name="connsiteY8" fmla="*/ 3610684 h 3782104"/>
                    <a:gd name="connsiteX9" fmla="*/ 0 w 553907"/>
                    <a:gd name="connsiteY9" fmla="*/ 3610684 h 3782104"/>
                    <a:gd name="connsiteX10" fmla="*/ 0 w 553907"/>
                    <a:gd name="connsiteY10" fmla="*/ 175571 h 3782104"/>
                    <a:gd name="connsiteX11" fmla="*/ 104335 w 553907"/>
                    <a:gd name="connsiteY11" fmla="*/ 175571 h 378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53907" h="3782104">
                      <a:moveTo>
                        <a:pt x="104335" y="0"/>
                      </a:moveTo>
                      <a:lnTo>
                        <a:pt x="553907" y="0"/>
                      </a:lnTo>
                      <a:lnTo>
                        <a:pt x="553907" y="285720"/>
                      </a:lnTo>
                      <a:lnTo>
                        <a:pt x="156511" y="285720"/>
                      </a:lnTo>
                      <a:lnTo>
                        <a:pt x="156511" y="3496384"/>
                      </a:lnTo>
                      <a:lnTo>
                        <a:pt x="553907" y="3496384"/>
                      </a:lnTo>
                      <a:lnTo>
                        <a:pt x="553907" y="3782104"/>
                      </a:lnTo>
                      <a:lnTo>
                        <a:pt x="104335" y="3782104"/>
                      </a:lnTo>
                      <a:lnTo>
                        <a:pt x="104335" y="3610684"/>
                      </a:lnTo>
                      <a:lnTo>
                        <a:pt x="0" y="3610684"/>
                      </a:lnTo>
                      <a:lnTo>
                        <a:pt x="0" y="175571"/>
                      </a:lnTo>
                      <a:lnTo>
                        <a:pt x="104335" y="17557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97462">
                    <a:defRPr/>
                  </a:pPr>
                  <a:endParaRPr lang="en-US" sz="865" kern="0" dirty="0">
                    <a:solidFill>
                      <a:sysClr val="windowText" lastClr="000000"/>
                    </a:solidFill>
                    <a:latin typeface="Segoe UI"/>
                  </a:endParaRPr>
                </a:p>
              </p:txBody>
            </p:sp>
          </p:grpSp>
          <p:sp>
            <p:nvSpPr>
              <p:cNvPr id="67" name="Hexagon 66">
                <a:extLst>
                  <a:ext uri="{FF2B5EF4-FFF2-40B4-BE49-F238E27FC236}">
                    <a16:creationId xmlns:a16="http://schemas.microsoft.com/office/drawing/2014/main" id="{3B971076-1569-4320-9659-21D9CE75D23D}"/>
                  </a:ext>
                </a:extLst>
              </p:cNvPr>
              <p:cNvSpPr/>
              <p:nvPr/>
            </p:nvSpPr>
            <p:spPr bwMode="auto">
              <a:xfrm>
                <a:off x="3051589" y="2333937"/>
                <a:ext cx="278243" cy="248925"/>
              </a:xfrm>
              <a:prstGeom prst="hexagon">
                <a:avLst/>
              </a:prstGeom>
              <a:solidFill>
                <a:srgbClr val="0079D6"/>
              </a:solidFill>
              <a:ln w="9525" cap="flat" cmpd="sng" algn="ctr">
                <a:solidFill>
                  <a:schemeClr val="bg1"/>
                </a:solidFill>
                <a:prstDash val="solid"/>
                <a:headEnd type="none" w="med" len="med"/>
                <a:tailEnd type="none" w="med" len="med"/>
              </a:ln>
              <a:effectLst/>
            </p:spPr>
            <p:txBody>
              <a:bodyPr lIns="45694" tIns="45694" rIns="17138" bIns="17138" rtlCol="0" anchor="b" anchorCtr="0"/>
              <a:lstStyle/>
              <a:p>
                <a:pPr algn="ctr" defTabSz="465845">
                  <a:defRPr/>
                </a:pPr>
                <a:endParaRPr lang="en-US" sz="400" kern="0" dirty="0">
                  <a:solidFill>
                    <a:sysClr val="windowText" lastClr="000000"/>
                  </a:solidFill>
                  <a:latin typeface="Segoe UI Light"/>
                  <a:ea typeface="Segoe UI" pitchFamily="34" charset="0"/>
                  <a:cs typeface="Segoe UI" pitchFamily="34" charset="0"/>
                </a:endParaRPr>
              </a:p>
            </p:txBody>
          </p:sp>
        </p:grpSp>
        <p:sp>
          <p:nvSpPr>
            <p:cNvPr id="75" name="Rectangle 74">
              <a:extLst>
                <a:ext uri="{FF2B5EF4-FFF2-40B4-BE49-F238E27FC236}">
                  <a16:creationId xmlns:a16="http://schemas.microsoft.com/office/drawing/2014/main" id="{20F235E5-2D60-48AC-881F-D9F2612779D6}"/>
                </a:ext>
              </a:extLst>
            </p:cNvPr>
            <p:cNvSpPr/>
            <p:nvPr/>
          </p:nvSpPr>
          <p:spPr>
            <a:xfrm>
              <a:off x="20072173" y="4428174"/>
              <a:ext cx="4178066" cy="1107996"/>
            </a:xfrm>
            <a:prstGeom prst="rect">
              <a:avLst/>
            </a:prstGeom>
          </p:spPr>
          <p:txBody>
            <a:bodyPr wrap="none">
              <a:spAutoFit/>
            </a:bodyPr>
            <a:lstStyle/>
            <a:p>
              <a:pPr defTabSz="914343">
                <a:defRPr/>
              </a:pPr>
              <a:r>
                <a:rPr lang="en-US" sz="1000" dirty="0">
                  <a:gradFill>
                    <a:gsLst>
                      <a:gs pos="0">
                        <a:schemeClr val="tx1"/>
                      </a:gs>
                      <a:gs pos="100000">
                        <a:schemeClr val="tx1"/>
                      </a:gs>
                    </a:gsLst>
                    <a:lin ang="5400000" scaled="0"/>
                  </a:gradFill>
                  <a:latin typeface="Consolas" panose="020B0609020204030204" pitchFamily="49" charset="0"/>
                </a:rPr>
                <a:t>Publish </a:t>
              </a:r>
            </a:p>
            <a:p>
              <a:pPr defTabSz="914343">
                <a:defRPr/>
              </a:pPr>
              <a:r>
                <a:rPr lang="en-US" sz="1000" dirty="0">
                  <a:gradFill>
                    <a:gsLst>
                      <a:gs pos="0">
                        <a:schemeClr val="tx1"/>
                      </a:gs>
                      <a:gs pos="100000">
                        <a:schemeClr val="tx1"/>
                      </a:gs>
                    </a:gsLst>
                    <a:lin ang="5400000" scaled="0"/>
                  </a:gradFill>
                  <a:latin typeface="Consolas" panose="020B0609020204030204" pitchFamily="49" charset="0"/>
                </a:rPr>
                <a:t>Event</a:t>
              </a:r>
            </a:p>
            <a:p>
              <a:pPr defTabSz="914343">
                <a:defRPr/>
              </a:pPr>
              <a:r>
                <a:rPr lang="en-US" sz="1000" dirty="0">
                  <a:gradFill>
                    <a:gsLst>
                      <a:gs pos="0">
                        <a:schemeClr val="tx1"/>
                      </a:gs>
                      <a:gs pos="100000">
                        <a:schemeClr val="tx1"/>
                      </a:gs>
                    </a:gsLst>
                    <a:lin ang="5400000" scaled="0"/>
                  </a:gradFill>
                  <a:latin typeface="Consolas" panose="020B0609020204030204" pitchFamily="49" charset="0"/>
                </a:rPr>
                <a:t>(Order-State-change-to-XXX)</a:t>
              </a:r>
            </a:p>
          </p:txBody>
        </p:sp>
        <p:sp>
          <p:nvSpPr>
            <p:cNvPr id="77" name="Rectangle 76">
              <a:extLst>
                <a:ext uri="{FF2B5EF4-FFF2-40B4-BE49-F238E27FC236}">
                  <a16:creationId xmlns:a16="http://schemas.microsoft.com/office/drawing/2014/main" id="{18C4A3C5-FACA-493D-BF0A-6E083203C02A}"/>
                </a:ext>
              </a:extLst>
            </p:cNvPr>
            <p:cNvSpPr/>
            <p:nvPr/>
          </p:nvSpPr>
          <p:spPr>
            <a:xfrm>
              <a:off x="19214405" y="2730763"/>
              <a:ext cx="4563572" cy="923330"/>
            </a:xfrm>
            <a:prstGeom prst="rect">
              <a:avLst/>
            </a:prstGeom>
          </p:spPr>
          <p:txBody>
            <a:bodyPr wrap="square">
              <a:spAutoFit/>
            </a:bodyPr>
            <a:lstStyle/>
            <a:p>
              <a:pPr algn="ctr" defTabSz="456937">
                <a:defRPr/>
              </a:pPr>
              <a:r>
                <a:rPr lang="en-US" sz="1200" dirty="0">
                  <a:gradFill>
                    <a:gsLst>
                      <a:gs pos="0">
                        <a:schemeClr val="tx1"/>
                      </a:gs>
                      <a:gs pos="100000">
                        <a:schemeClr val="tx1"/>
                      </a:gs>
                    </a:gsLst>
                    <a:lin ang="5400000" scaled="0"/>
                  </a:gradFill>
                </a:rPr>
                <a:t>Ordering </a:t>
              </a:r>
            </a:p>
            <a:p>
              <a:pPr algn="ctr" defTabSz="456937">
                <a:defRPr/>
              </a:pPr>
              <a:r>
                <a:rPr lang="en-US" sz="1200" dirty="0">
                  <a:gradFill>
                    <a:gsLst>
                      <a:gs pos="0">
                        <a:schemeClr val="tx1"/>
                      </a:gs>
                      <a:gs pos="100000">
                        <a:schemeClr val="tx1"/>
                      </a:gs>
                    </a:gsLst>
                    <a:lin ang="5400000" scaled="0"/>
                  </a:gradFill>
                </a:rPr>
                <a:t>microservice</a:t>
              </a:r>
            </a:p>
          </p:txBody>
        </p:sp>
      </p:grpSp>
      <p:pic>
        <p:nvPicPr>
          <p:cNvPr id="82" name="Picture 81">
            <a:extLst>
              <a:ext uri="{FF2B5EF4-FFF2-40B4-BE49-F238E27FC236}">
                <a16:creationId xmlns:a16="http://schemas.microsoft.com/office/drawing/2014/main" id="{86400DAD-E52A-4599-AFBC-FBF3B1440C63}"/>
              </a:ext>
            </a:extLst>
          </p:cNvPr>
          <p:cNvPicPr>
            <a:picLocks noChangeAspect="1"/>
          </p:cNvPicPr>
          <p:nvPr/>
        </p:nvPicPr>
        <p:blipFill rotWithShape="1">
          <a:blip r:embed="rId8"/>
          <a:srcRect l="2657"/>
          <a:stretch/>
        </p:blipFill>
        <p:spPr>
          <a:xfrm>
            <a:off x="2081860" y="2728559"/>
            <a:ext cx="1395035" cy="473777"/>
          </a:xfrm>
          <a:prstGeom prst="rect">
            <a:avLst/>
          </a:prstGeom>
        </p:spPr>
      </p:pic>
      <p:grpSp>
        <p:nvGrpSpPr>
          <p:cNvPr id="88" name="Group 87">
            <a:extLst>
              <a:ext uri="{FF2B5EF4-FFF2-40B4-BE49-F238E27FC236}">
                <a16:creationId xmlns:a16="http://schemas.microsoft.com/office/drawing/2014/main" id="{76F13E1B-A2FA-4013-8F56-98915FFE21D7}"/>
              </a:ext>
            </a:extLst>
          </p:cNvPr>
          <p:cNvGrpSpPr/>
          <p:nvPr/>
        </p:nvGrpSpPr>
        <p:grpSpPr>
          <a:xfrm>
            <a:off x="5304282" y="-108306"/>
            <a:ext cx="3028950" cy="1525030"/>
            <a:chOff x="0" y="1691909"/>
            <a:chExt cx="6057900" cy="3050059"/>
          </a:xfrm>
        </p:grpSpPr>
        <p:grpSp>
          <p:nvGrpSpPr>
            <p:cNvPr id="83" name="Group 82">
              <a:extLst>
                <a:ext uri="{FF2B5EF4-FFF2-40B4-BE49-F238E27FC236}">
                  <a16:creationId xmlns:a16="http://schemas.microsoft.com/office/drawing/2014/main" id="{AC891AC1-84F7-48B4-98AE-3DA5DC62D8D7}"/>
                </a:ext>
              </a:extLst>
            </p:cNvPr>
            <p:cNvGrpSpPr/>
            <p:nvPr/>
          </p:nvGrpSpPr>
          <p:grpSpPr>
            <a:xfrm>
              <a:off x="0" y="1691909"/>
              <a:ext cx="6057900" cy="3050059"/>
              <a:chOff x="101600" y="124940"/>
              <a:chExt cx="6057900" cy="3050059"/>
            </a:xfrm>
          </p:grpSpPr>
          <p:sp>
            <p:nvSpPr>
              <p:cNvPr id="84" name="Explosion: 14 Points 83">
                <a:extLst>
                  <a:ext uri="{FF2B5EF4-FFF2-40B4-BE49-F238E27FC236}">
                    <a16:creationId xmlns:a16="http://schemas.microsoft.com/office/drawing/2014/main" id="{8260F887-BC8A-47CF-B2C3-78C13619A18C}"/>
                  </a:ext>
                </a:extLst>
              </p:cNvPr>
              <p:cNvSpPr/>
              <p:nvPr/>
            </p:nvSpPr>
            <p:spPr bwMode="auto">
              <a:xfrm>
                <a:off x="101600" y="124940"/>
                <a:ext cx="6057900" cy="3050059"/>
              </a:xfrm>
              <a:prstGeom prst="irregularSeal2">
                <a:avLst/>
              </a:prstGeom>
              <a:solidFill>
                <a:srgbClr val="FFFF0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73152" rIns="91440" bIns="73152" numCol="1" spcCol="0" rtlCol="0" fromWordArt="0" anchor="t" anchorCtr="0" forceAA="0" compatLnSpc="1">
                <a:prstTxWarp prst="textNoShape">
                  <a:avLst/>
                </a:prstTxWarp>
                <a:noAutofit/>
              </a:bodyPr>
              <a:lstStyle/>
              <a:p>
                <a:pPr defTabSz="466236" fontAlgn="base">
                  <a:spcBef>
                    <a:spcPct val="0"/>
                  </a:spcBef>
                  <a:spcAft>
                    <a:spcPct val="0"/>
                  </a:spcAft>
                  <a:defRPr/>
                </a:pPr>
                <a:endParaRPr lang="en-US" sz="1000" dirty="0" err="1">
                  <a:gradFill>
                    <a:gsLst>
                      <a:gs pos="0">
                        <a:srgbClr val="FFFFFF"/>
                      </a:gs>
                      <a:gs pos="100000">
                        <a:srgbClr val="FFFFFF"/>
                      </a:gs>
                    </a:gsLst>
                    <a:lin ang="5400000" scaled="0"/>
                  </a:gradFill>
                  <a:latin typeface="Segoe UI"/>
                  <a:ea typeface="Segoe UI" pitchFamily="34" charset="0"/>
                  <a:cs typeface="Segoe UI" pitchFamily="34" charset="0"/>
                </a:endParaRPr>
              </a:p>
            </p:txBody>
          </p:sp>
          <p:sp>
            <p:nvSpPr>
              <p:cNvPr id="85" name="Rectangle 84">
                <a:extLst>
                  <a:ext uri="{FF2B5EF4-FFF2-40B4-BE49-F238E27FC236}">
                    <a16:creationId xmlns:a16="http://schemas.microsoft.com/office/drawing/2014/main" id="{D675B0A2-7E03-42FC-92B8-765E89FF860A}"/>
                  </a:ext>
                </a:extLst>
              </p:cNvPr>
              <p:cNvSpPr/>
              <p:nvPr/>
            </p:nvSpPr>
            <p:spPr>
              <a:xfrm>
                <a:off x="1538640" y="1126750"/>
                <a:ext cx="3183822" cy="1046440"/>
              </a:xfrm>
              <a:prstGeom prst="rect">
                <a:avLst/>
              </a:prstGeom>
            </p:spPr>
            <p:txBody>
              <a:bodyPr wrap="none">
                <a:spAutoFit/>
              </a:bodyPr>
              <a:lstStyle/>
              <a:p>
                <a:pPr defTabSz="914343">
                  <a:defRPr/>
                </a:pPr>
                <a:r>
                  <a:rPr lang="en-US" sz="1400" dirty="0">
                    <a:gradFill>
                      <a:gsLst>
                        <a:gs pos="0">
                          <a:schemeClr val="tx1"/>
                        </a:gs>
                        <a:gs pos="100000">
                          <a:schemeClr val="tx1"/>
                        </a:gs>
                      </a:gsLst>
                      <a:lin ang="5400000" scaled="0"/>
                    </a:gradFill>
                    <a:latin typeface="Segoe UI" panose="020B0502040204020203" pitchFamily="34" charset="0"/>
                    <a:cs typeface="Segoe UI" panose="020B0502040204020203" pitchFamily="34" charset="0"/>
                  </a:rPr>
                  <a:t>New! Released in </a:t>
                </a:r>
              </a:p>
              <a:p>
                <a:pPr defTabSz="914343">
                  <a:defRPr/>
                </a:pPr>
                <a:r>
                  <a:rPr lang="en-US" sz="1400" dirty="0">
                    <a:gradFill>
                      <a:gsLst>
                        <a:gs pos="0">
                          <a:schemeClr val="tx1"/>
                        </a:gs>
                        <a:gs pos="100000">
                          <a:schemeClr val="tx1"/>
                        </a:gs>
                      </a:gsLst>
                      <a:lin ang="5400000" scaled="0"/>
                    </a:gradFill>
                    <a:latin typeface="Segoe UI" panose="020B0502040204020203" pitchFamily="34" charset="0"/>
                    <a:cs typeface="Segoe UI" panose="020B0502040204020203" pitchFamily="34" charset="0"/>
                  </a:rPr>
                  <a:t>ASP.NET Core 2.1</a:t>
                </a:r>
              </a:p>
            </p:txBody>
          </p:sp>
        </p:grpSp>
        <p:pic>
          <p:nvPicPr>
            <p:cNvPr id="86" name="Picture 2" descr="Image result for windows icon">
              <a:extLst>
                <a:ext uri="{FF2B5EF4-FFF2-40B4-BE49-F238E27FC236}">
                  <a16:creationId xmlns:a16="http://schemas.microsoft.com/office/drawing/2014/main" id="{376093F1-4FF0-45F4-9D2C-212F0E39900F}"/>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2586249" y="3738570"/>
              <a:ext cx="809465" cy="809465"/>
            </a:xfrm>
            <a:prstGeom prst="rect">
              <a:avLst/>
            </a:prstGeom>
            <a:noFill/>
            <a:extLst>
              <a:ext uri="{909E8E84-426E-40DD-AFC4-6F175D3DCCD1}">
                <a14:hiddenFill xmlns:a14="http://schemas.microsoft.com/office/drawing/2010/main">
                  <a:solidFill>
                    <a:srgbClr val="FFFFFF"/>
                  </a:solidFill>
                </a14:hiddenFill>
              </a:ext>
            </a:extLst>
          </p:spPr>
        </p:pic>
        <p:pic>
          <p:nvPicPr>
            <p:cNvPr id="87" name="Picture 4" descr="Image result for Linux logo ">
              <a:extLst>
                <a:ext uri="{FF2B5EF4-FFF2-40B4-BE49-F238E27FC236}">
                  <a16:creationId xmlns:a16="http://schemas.microsoft.com/office/drawing/2014/main" id="{08D12BD2-A71F-46CF-9D90-D587585E8421}"/>
                </a:ext>
              </a:extLst>
            </p:cNvPr>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1938698" y="3826544"/>
              <a:ext cx="583638" cy="685288"/>
            </a:xfrm>
            <a:prstGeom prst="rect">
              <a:avLst/>
            </a:prstGeom>
            <a:noFill/>
            <a:extLst>
              <a:ext uri="{909E8E84-426E-40DD-AFC4-6F175D3DCCD1}">
                <a14:hiddenFill xmlns:a14="http://schemas.microsoft.com/office/drawing/2010/main">
                  <a:solidFill>
                    <a:srgbClr val="FFFFFF"/>
                  </a:solidFill>
                </a14:hiddenFill>
              </a:ext>
            </a:extLst>
          </p:spPr>
        </p:pic>
      </p:grpSp>
      <p:sp>
        <p:nvSpPr>
          <p:cNvPr id="89" name="Rectangle 88">
            <a:extLst>
              <a:ext uri="{FF2B5EF4-FFF2-40B4-BE49-F238E27FC236}">
                <a16:creationId xmlns:a16="http://schemas.microsoft.com/office/drawing/2014/main" id="{22D7998D-324C-43A1-BC6A-CF909B22240C}"/>
              </a:ext>
            </a:extLst>
          </p:cNvPr>
          <p:cNvSpPr/>
          <p:nvPr/>
        </p:nvSpPr>
        <p:spPr bwMode="auto">
          <a:xfrm>
            <a:off x="592823" y="1550895"/>
            <a:ext cx="7005143" cy="3010394"/>
          </a:xfrm>
          <a:prstGeom prst="rect">
            <a:avLst/>
          </a:prstGeom>
          <a:noFill/>
          <a:ln w="57150">
            <a:solidFill>
              <a:srgbClr val="3A8CB4"/>
            </a:solidFill>
            <a:prstDash val="dash"/>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22860" rIns="0" bIns="22860" numCol="1" rtlCol="0" anchor="ctr" anchorCtr="0" compatLnSpc="1">
            <a:prstTxWarp prst="textNoShape">
              <a:avLst/>
            </a:prstTxWarp>
          </a:bodyPr>
          <a:lstStyle/>
          <a:p>
            <a:pPr algn="ctr" defTabSz="457051" fontAlgn="base">
              <a:spcBef>
                <a:spcPct val="0"/>
              </a:spcBef>
              <a:spcAft>
                <a:spcPct val="0"/>
              </a:spcAft>
              <a:defRPr/>
            </a:pPr>
            <a:endParaRPr lang="en-US" sz="981" dirty="0">
              <a:gradFill>
                <a:gsLst>
                  <a:gs pos="5439">
                    <a:srgbClr val="F8F8F8"/>
                  </a:gs>
                  <a:gs pos="10000">
                    <a:srgbClr val="F8F8F8"/>
                  </a:gs>
                </a:gsLst>
                <a:lin ang="5400000" scaled="0"/>
              </a:gradFill>
              <a:latin typeface="Segoe UI"/>
            </a:endParaRPr>
          </a:p>
        </p:txBody>
      </p:sp>
      <p:sp>
        <p:nvSpPr>
          <p:cNvPr id="90" name="Rectangle 89">
            <a:extLst>
              <a:ext uri="{FF2B5EF4-FFF2-40B4-BE49-F238E27FC236}">
                <a16:creationId xmlns:a16="http://schemas.microsoft.com/office/drawing/2014/main" id="{B52C80BE-4439-4F8D-B69F-D76FB8BB5A0C}"/>
              </a:ext>
            </a:extLst>
          </p:cNvPr>
          <p:cNvSpPr/>
          <p:nvPr/>
        </p:nvSpPr>
        <p:spPr>
          <a:xfrm>
            <a:off x="676075" y="1621507"/>
            <a:ext cx="2371162" cy="307777"/>
          </a:xfrm>
          <a:prstGeom prst="rect">
            <a:avLst/>
          </a:prstGeom>
        </p:spPr>
        <p:txBody>
          <a:bodyPr wrap="none">
            <a:spAutoFit/>
          </a:bodyPr>
          <a:lstStyle/>
          <a:p>
            <a:pPr defTabSz="914343">
              <a:defRPr/>
            </a:pPr>
            <a:r>
              <a:rPr lang="en-US" sz="1400" b="1" dirty="0">
                <a:gradFill>
                  <a:gsLst>
                    <a:gs pos="0">
                      <a:schemeClr val="tx1"/>
                    </a:gs>
                    <a:gs pos="100000">
                      <a:schemeClr val="tx1"/>
                    </a:gs>
                  </a:gsLst>
                  <a:lin ang="5400000" scaled="0"/>
                </a:gradFill>
                <a:latin typeface="Consolas" panose="020B0609020204030204" pitchFamily="49" charset="0"/>
              </a:rPr>
              <a:t>SignalR traffic (Push)</a:t>
            </a:r>
          </a:p>
        </p:txBody>
      </p:sp>
      <p:grpSp>
        <p:nvGrpSpPr>
          <p:cNvPr id="104" name="Group 103">
            <a:extLst>
              <a:ext uri="{FF2B5EF4-FFF2-40B4-BE49-F238E27FC236}">
                <a16:creationId xmlns:a16="http://schemas.microsoft.com/office/drawing/2014/main" id="{E6A0100A-736D-46CA-BC25-594CC7934B5A}"/>
              </a:ext>
            </a:extLst>
          </p:cNvPr>
          <p:cNvGrpSpPr/>
          <p:nvPr/>
        </p:nvGrpSpPr>
        <p:grpSpPr>
          <a:xfrm>
            <a:off x="5515778" y="4031614"/>
            <a:ext cx="3762568" cy="2465706"/>
            <a:chOff x="11030761" y="8063228"/>
            <a:chExt cx="7525136" cy="4931412"/>
          </a:xfrm>
        </p:grpSpPr>
        <p:cxnSp>
          <p:nvCxnSpPr>
            <p:cNvPr id="91" name="Straight Arrow Connector 90">
              <a:extLst>
                <a:ext uri="{FF2B5EF4-FFF2-40B4-BE49-F238E27FC236}">
                  <a16:creationId xmlns:a16="http://schemas.microsoft.com/office/drawing/2014/main" id="{38914040-CDC4-4818-B3F0-A257D5571FF9}"/>
                </a:ext>
              </a:extLst>
            </p:cNvPr>
            <p:cNvCxnSpPr>
              <a:cxnSpLocks/>
              <a:stCxn id="39" idx="2"/>
            </p:cNvCxnSpPr>
            <p:nvPr/>
          </p:nvCxnSpPr>
          <p:spPr>
            <a:xfrm flipH="1">
              <a:off x="13812081" y="8063228"/>
              <a:ext cx="16268" cy="4315858"/>
            </a:xfrm>
            <a:prstGeom prst="straightConnector1">
              <a:avLst/>
            </a:prstGeom>
            <a:ln w="31750">
              <a:solidFill>
                <a:schemeClr val="tx1"/>
              </a:solidFill>
              <a:headEnd type="none"/>
              <a:tailEnd type="stealth"/>
            </a:ln>
          </p:spPr>
          <p:style>
            <a:lnRef idx="1">
              <a:schemeClr val="accent1"/>
            </a:lnRef>
            <a:fillRef idx="0">
              <a:schemeClr val="accent1"/>
            </a:fillRef>
            <a:effectRef idx="0">
              <a:schemeClr val="accent1"/>
            </a:effectRef>
            <a:fontRef idx="minor">
              <a:schemeClr val="tx1"/>
            </a:fontRef>
          </p:style>
        </p:cxnSp>
        <p:cxnSp>
          <p:nvCxnSpPr>
            <p:cNvPr id="94" name="Straight Arrow Connector 93">
              <a:extLst>
                <a:ext uri="{FF2B5EF4-FFF2-40B4-BE49-F238E27FC236}">
                  <a16:creationId xmlns:a16="http://schemas.microsoft.com/office/drawing/2014/main" id="{FD5B9D82-F347-4A2C-95FC-CC022847736C}"/>
                </a:ext>
              </a:extLst>
            </p:cNvPr>
            <p:cNvCxnSpPr>
              <a:cxnSpLocks/>
              <a:stCxn id="39" idx="2"/>
            </p:cNvCxnSpPr>
            <p:nvPr/>
          </p:nvCxnSpPr>
          <p:spPr>
            <a:xfrm>
              <a:off x="13828349" y="8063228"/>
              <a:ext cx="432036" cy="4315858"/>
            </a:xfrm>
            <a:prstGeom prst="straightConnector1">
              <a:avLst/>
            </a:prstGeom>
            <a:ln w="31750">
              <a:solidFill>
                <a:schemeClr val="tx1"/>
              </a:solidFill>
              <a:headEnd type="none"/>
              <a:tailEnd type="stealth"/>
            </a:ln>
          </p:spPr>
          <p:style>
            <a:lnRef idx="1">
              <a:schemeClr val="accent1"/>
            </a:lnRef>
            <a:fillRef idx="0">
              <a:schemeClr val="accent1"/>
            </a:fillRef>
            <a:effectRef idx="0">
              <a:schemeClr val="accent1"/>
            </a:effectRef>
            <a:fontRef idx="minor">
              <a:schemeClr val="tx1"/>
            </a:fontRef>
          </p:style>
        </p:cxnSp>
        <p:cxnSp>
          <p:nvCxnSpPr>
            <p:cNvPr id="97" name="Straight Arrow Connector 96">
              <a:extLst>
                <a:ext uri="{FF2B5EF4-FFF2-40B4-BE49-F238E27FC236}">
                  <a16:creationId xmlns:a16="http://schemas.microsoft.com/office/drawing/2014/main" id="{95942C92-CA2F-44F9-AD4D-D82930EB216C}"/>
                </a:ext>
              </a:extLst>
            </p:cNvPr>
            <p:cNvCxnSpPr>
              <a:cxnSpLocks/>
              <a:stCxn id="39" idx="2"/>
              <a:endCxn id="103" idx="0"/>
            </p:cNvCxnSpPr>
            <p:nvPr/>
          </p:nvCxnSpPr>
          <p:spPr>
            <a:xfrm>
              <a:off x="13828349" y="8063228"/>
              <a:ext cx="964980" cy="4315858"/>
            </a:xfrm>
            <a:prstGeom prst="straightConnector1">
              <a:avLst/>
            </a:prstGeom>
            <a:ln w="31750">
              <a:solidFill>
                <a:schemeClr val="tx1"/>
              </a:solidFill>
              <a:headEnd type="none"/>
              <a:tailEnd type="stealth"/>
            </a:ln>
          </p:spPr>
          <p:style>
            <a:lnRef idx="1">
              <a:schemeClr val="accent1"/>
            </a:lnRef>
            <a:fillRef idx="0">
              <a:schemeClr val="accent1"/>
            </a:fillRef>
            <a:effectRef idx="0">
              <a:schemeClr val="accent1"/>
            </a:effectRef>
            <a:fontRef idx="minor">
              <a:schemeClr val="tx1"/>
            </a:fontRef>
          </p:style>
        </p:cxnSp>
        <p:cxnSp>
          <p:nvCxnSpPr>
            <p:cNvPr id="100" name="Straight Arrow Connector 99">
              <a:extLst>
                <a:ext uri="{FF2B5EF4-FFF2-40B4-BE49-F238E27FC236}">
                  <a16:creationId xmlns:a16="http://schemas.microsoft.com/office/drawing/2014/main" id="{BCF52209-2254-4906-964F-EDF3F282D6B0}"/>
                </a:ext>
              </a:extLst>
            </p:cNvPr>
            <p:cNvCxnSpPr>
              <a:cxnSpLocks/>
              <a:stCxn id="39" idx="2"/>
            </p:cNvCxnSpPr>
            <p:nvPr/>
          </p:nvCxnSpPr>
          <p:spPr>
            <a:xfrm>
              <a:off x="13828349" y="8063228"/>
              <a:ext cx="1396500" cy="4240834"/>
            </a:xfrm>
            <a:prstGeom prst="straightConnector1">
              <a:avLst/>
            </a:prstGeom>
            <a:ln w="31750">
              <a:solidFill>
                <a:schemeClr val="tx1"/>
              </a:solidFill>
              <a:headEnd type="none"/>
              <a:tailEnd type="stealth"/>
            </a:ln>
          </p:spPr>
          <p:style>
            <a:lnRef idx="1">
              <a:schemeClr val="accent1"/>
            </a:lnRef>
            <a:fillRef idx="0">
              <a:schemeClr val="accent1"/>
            </a:fillRef>
            <a:effectRef idx="0">
              <a:schemeClr val="accent1"/>
            </a:effectRef>
            <a:fontRef idx="minor">
              <a:schemeClr val="tx1"/>
            </a:fontRef>
          </p:style>
        </p:cxnSp>
        <p:sp>
          <p:nvSpPr>
            <p:cNvPr id="103" name="Rectangle 102">
              <a:extLst>
                <a:ext uri="{FF2B5EF4-FFF2-40B4-BE49-F238E27FC236}">
                  <a16:creationId xmlns:a16="http://schemas.microsoft.com/office/drawing/2014/main" id="{01E20016-8215-490E-97E3-FF1EFBE3F5E7}"/>
                </a:ext>
              </a:extLst>
            </p:cNvPr>
            <p:cNvSpPr/>
            <p:nvPr/>
          </p:nvSpPr>
          <p:spPr>
            <a:xfrm>
              <a:off x="11030761" y="12379086"/>
              <a:ext cx="7525136" cy="615554"/>
            </a:xfrm>
            <a:prstGeom prst="rect">
              <a:avLst/>
            </a:prstGeom>
          </p:spPr>
          <p:txBody>
            <a:bodyPr wrap="none">
              <a:spAutoFit/>
            </a:bodyPr>
            <a:lstStyle/>
            <a:p>
              <a:pPr defTabSz="914343">
                <a:defRPr/>
              </a:pPr>
              <a:r>
                <a:rPr lang="en-US" sz="1400" b="1" dirty="0">
                  <a:gradFill>
                    <a:gsLst>
                      <a:gs pos="0">
                        <a:schemeClr val="tx1"/>
                      </a:gs>
                      <a:gs pos="100000">
                        <a:schemeClr val="tx1"/>
                      </a:gs>
                    </a:gsLst>
                    <a:lin ang="5400000" scaled="0"/>
                  </a:gradFill>
                  <a:latin typeface="Consolas" panose="020B0609020204030204" pitchFamily="49" charset="0"/>
                </a:rPr>
                <a:t>Broadcast to many JS or .NET clients</a:t>
              </a:r>
            </a:p>
          </p:txBody>
        </p:sp>
      </p:grpSp>
    </p:spTree>
    <p:extLst>
      <p:ext uri="{BB962C8B-B14F-4D97-AF65-F5344CB8AC3E}">
        <p14:creationId xmlns:p14="http://schemas.microsoft.com/office/powerpoint/2010/main" val="174498608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1000"/>
                                  </p:stCondLst>
                                  <p:childTnLst>
                                    <p:set>
                                      <p:cBhvr>
                                        <p:cTn id="6" dur="1" fill="hold">
                                          <p:stCondLst>
                                            <p:cond delay="0"/>
                                          </p:stCondLst>
                                        </p:cTn>
                                        <p:tgtEl>
                                          <p:spTgt spid="88"/>
                                        </p:tgtEl>
                                        <p:attrNameLst>
                                          <p:attrName>style.visibility</p:attrName>
                                        </p:attrNameLst>
                                      </p:cBhvr>
                                      <p:to>
                                        <p:strVal val="visible"/>
                                      </p:to>
                                    </p:set>
                                    <p:anim calcmode="lin" valueType="num">
                                      <p:cBhvr>
                                        <p:cTn id="7" dur="1000" fill="hold"/>
                                        <p:tgtEl>
                                          <p:spTgt spid="88"/>
                                        </p:tgtEl>
                                        <p:attrNameLst>
                                          <p:attrName>ppt_w</p:attrName>
                                        </p:attrNameLst>
                                      </p:cBhvr>
                                      <p:tavLst>
                                        <p:tav tm="0">
                                          <p:val>
                                            <p:fltVal val="0"/>
                                          </p:val>
                                        </p:tav>
                                        <p:tav tm="100000">
                                          <p:val>
                                            <p:strVal val="#ppt_w"/>
                                          </p:val>
                                        </p:tav>
                                      </p:tavLst>
                                    </p:anim>
                                    <p:anim calcmode="lin" valueType="num">
                                      <p:cBhvr>
                                        <p:cTn id="8" dur="1000" fill="hold"/>
                                        <p:tgtEl>
                                          <p:spTgt spid="88"/>
                                        </p:tgtEl>
                                        <p:attrNameLst>
                                          <p:attrName>ppt_h</p:attrName>
                                        </p:attrNameLst>
                                      </p:cBhvr>
                                      <p:tavLst>
                                        <p:tav tm="0">
                                          <p:val>
                                            <p:fltVal val="0"/>
                                          </p:val>
                                        </p:tav>
                                        <p:tav tm="100000">
                                          <p:val>
                                            <p:strVal val="#ppt_h"/>
                                          </p:val>
                                        </p:tav>
                                      </p:tavLst>
                                    </p:anim>
                                    <p:anim calcmode="lin" valueType="num">
                                      <p:cBhvr>
                                        <p:cTn id="9" dur="1000" fill="hold"/>
                                        <p:tgtEl>
                                          <p:spTgt spid="88"/>
                                        </p:tgtEl>
                                        <p:attrNameLst>
                                          <p:attrName>style.rotation</p:attrName>
                                        </p:attrNameLst>
                                      </p:cBhvr>
                                      <p:tavLst>
                                        <p:tav tm="0">
                                          <p:val>
                                            <p:fltVal val="90"/>
                                          </p:val>
                                        </p:tav>
                                        <p:tav tm="100000">
                                          <p:val>
                                            <p:fltVal val="0"/>
                                          </p:val>
                                        </p:tav>
                                      </p:tavLst>
                                    </p:anim>
                                    <p:animEffect transition="in" filter="fade">
                                      <p:cBhvr>
                                        <p:cTn id="10" dur="1000"/>
                                        <p:tgtEl>
                                          <p:spTgt spid="88"/>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1" fill="hold" nodeType="clickEffect">
                                  <p:stCondLst>
                                    <p:cond delay="0"/>
                                  </p:stCondLst>
                                  <p:childTnLst>
                                    <p:set>
                                      <p:cBhvr>
                                        <p:cTn id="14" dur="1" fill="hold">
                                          <p:stCondLst>
                                            <p:cond delay="0"/>
                                          </p:stCondLst>
                                        </p:cTn>
                                        <p:tgtEl>
                                          <p:spTgt spid="104"/>
                                        </p:tgtEl>
                                        <p:attrNameLst>
                                          <p:attrName>style.visibility</p:attrName>
                                        </p:attrNameLst>
                                      </p:cBhvr>
                                      <p:to>
                                        <p:strVal val="visible"/>
                                      </p:to>
                                    </p:set>
                                    <p:animEffect transition="in" filter="wipe(up)">
                                      <p:cBhvr>
                                        <p:cTn id="15" dur="500"/>
                                        <p:tgtEl>
                                          <p:spTgt spid="104"/>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79"/>
                                        </p:tgtEl>
                                        <p:attrNameLst>
                                          <p:attrName>style.visibility</p:attrName>
                                        </p:attrNameLst>
                                      </p:cBhvr>
                                      <p:to>
                                        <p:strVal val="visible"/>
                                      </p:to>
                                    </p:set>
                                    <p:animEffect transition="in" filter="fade">
                                      <p:cBhvr>
                                        <p:cTn id="20" dur="500"/>
                                        <p:tgtEl>
                                          <p:spTgt spid="79"/>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2" fill="hold" nodeType="clickEffect">
                                  <p:stCondLst>
                                    <p:cond delay="0"/>
                                  </p:stCondLst>
                                  <p:childTnLst>
                                    <p:set>
                                      <p:cBhvr>
                                        <p:cTn id="24" dur="1" fill="hold">
                                          <p:stCondLst>
                                            <p:cond delay="0"/>
                                          </p:stCondLst>
                                        </p:cTn>
                                        <p:tgtEl>
                                          <p:spTgt spid="78"/>
                                        </p:tgtEl>
                                        <p:attrNameLst>
                                          <p:attrName>style.visibility</p:attrName>
                                        </p:attrNameLst>
                                      </p:cBhvr>
                                      <p:to>
                                        <p:strVal val="visible"/>
                                      </p:to>
                                    </p:set>
                                    <p:animEffect transition="in" filter="wipe(right)">
                                      <p:cBhvr>
                                        <p:cTn id="25" dur="500"/>
                                        <p:tgtEl>
                                          <p:spTgt spid="78"/>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2" fill="hold" nodeType="clickEffect">
                                  <p:stCondLst>
                                    <p:cond delay="250"/>
                                  </p:stCondLst>
                                  <p:childTnLst>
                                    <p:set>
                                      <p:cBhvr>
                                        <p:cTn id="29" dur="1" fill="hold">
                                          <p:stCondLst>
                                            <p:cond delay="0"/>
                                          </p:stCondLst>
                                        </p:cTn>
                                        <p:tgtEl>
                                          <p:spTgt spid="80"/>
                                        </p:tgtEl>
                                        <p:attrNameLst>
                                          <p:attrName>style.visibility</p:attrName>
                                        </p:attrNameLst>
                                      </p:cBhvr>
                                      <p:to>
                                        <p:strVal val="visible"/>
                                      </p:to>
                                    </p:set>
                                    <p:animEffect transition="in" filter="wipe(right)">
                                      <p:cBhvr>
                                        <p:cTn id="30" dur="500"/>
                                        <p:tgtEl>
                                          <p:spTgt spid="80"/>
                                        </p:tgtEl>
                                      </p:cBhvr>
                                    </p:animEffect>
                                  </p:childTnLst>
                                </p:cTn>
                              </p:par>
                            </p:childTnLst>
                          </p:cTn>
                        </p:par>
                        <p:par>
                          <p:cTn id="31" fill="hold">
                            <p:stCondLst>
                              <p:cond delay="750"/>
                            </p:stCondLst>
                            <p:childTnLst>
                              <p:par>
                                <p:cTn id="32" presetID="22" presetClass="entr" presetSubtype="2" fill="hold" nodeType="afterEffect">
                                  <p:stCondLst>
                                    <p:cond delay="0"/>
                                  </p:stCondLst>
                                  <p:childTnLst>
                                    <p:set>
                                      <p:cBhvr>
                                        <p:cTn id="33" dur="1" fill="hold">
                                          <p:stCondLst>
                                            <p:cond delay="0"/>
                                          </p:stCondLst>
                                        </p:cTn>
                                        <p:tgtEl>
                                          <p:spTgt spid="81"/>
                                        </p:tgtEl>
                                        <p:attrNameLst>
                                          <p:attrName>style.visibility</p:attrName>
                                        </p:attrNameLst>
                                      </p:cBhvr>
                                      <p:to>
                                        <p:strVal val="visible"/>
                                      </p:to>
                                    </p:set>
                                    <p:animEffect transition="in" filter="wipe(right)">
                                      <p:cBhvr>
                                        <p:cTn id="34" dur="500"/>
                                        <p:tgtEl>
                                          <p:spTgt spid="81"/>
                                        </p:tgtEl>
                                      </p:cBhvr>
                                    </p:animEffect>
                                  </p:childTnLst>
                                </p:cTn>
                              </p:par>
                            </p:childTnLst>
                          </p:cTn>
                        </p:par>
                        <p:par>
                          <p:cTn id="35" fill="hold">
                            <p:stCondLst>
                              <p:cond delay="1250"/>
                            </p:stCondLst>
                            <p:childTnLst>
                              <p:par>
                                <p:cTn id="36" presetID="31" presetClass="entr" presetSubtype="0" fill="hold" nodeType="afterEffect">
                                  <p:stCondLst>
                                    <p:cond delay="250"/>
                                  </p:stCondLst>
                                  <p:childTnLst>
                                    <p:set>
                                      <p:cBhvr>
                                        <p:cTn id="37" dur="1" fill="hold">
                                          <p:stCondLst>
                                            <p:cond delay="0"/>
                                          </p:stCondLst>
                                        </p:cTn>
                                        <p:tgtEl>
                                          <p:spTgt spid="82"/>
                                        </p:tgtEl>
                                        <p:attrNameLst>
                                          <p:attrName>style.visibility</p:attrName>
                                        </p:attrNameLst>
                                      </p:cBhvr>
                                      <p:to>
                                        <p:strVal val="visible"/>
                                      </p:to>
                                    </p:set>
                                    <p:anim calcmode="lin" valueType="num">
                                      <p:cBhvr>
                                        <p:cTn id="38" dur="1000" fill="hold"/>
                                        <p:tgtEl>
                                          <p:spTgt spid="82"/>
                                        </p:tgtEl>
                                        <p:attrNameLst>
                                          <p:attrName>ppt_w</p:attrName>
                                        </p:attrNameLst>
                                      </p:cBhvr>
                                      <p:tavLst>
                                        <p:tav tm="0">
                                          <p:val>
                                            <p:fltVal val="0"/>
                                          </p:val>
                                        </p:tav>
                                        <p:tav tm="100000">
                                          <p:val>
                                            <p:strVal val="#ppt_w"/>
                                          </p:val>
                                        </p:tav>
                                      </p:tavLst>
                                    </p:anim>
                                    <p:anim calcmode="lin" valueType="num">
                                      <p:cBhvr>
                                        <p:cTn id="39" dur="1000" fill="hold"/>
                                        <p:tgtEl>
                                          <p:spTgt spid="82"/>
                                        </p:tgtEl>
                                        <p:attrNameLst>
                                          <p:attrName>ppt_h</p:attrName>
                                        </p:attrNameLst>
                                      </p:cBhvr>
                                      <p:tavLst>
                                        <p:tav tm="0">
                                          <p:val>
                                            <p:fltVal val="0"/>
                                          </p:val>
                                        </p:tav>
                                        <p:tav tm="100000">
                                          <p:val>
                                            <p:strVal val="#ppt_h"/>
                                          </p:val>
                                        </p:tav>
                                      </p:tavLst>
                                    </p:anim>
                                    <p:anim calcmode="lin" valueType="num">
                                      <p:cBhvr>
                                        <p:cTn id="40" dur="1000" fill="hold"/>
                                        <p:tgtEl>
                                          <p:spTgt spid="82"/>
                                        </p:tgtEl>
                                        <p:attrNameLst>
                                          <p:attrName>style.rotation</p:attrName>
                                        </p:attrNameLst>
                                      </p:cBhvr>
                                      <p:tavLst>
                                        <p:tav tm="0">
                                          <p:val>
                                            <p:fltVal val="90"/>
                                          </p:val>
                                        </p:tav>
                                        <p:tav tm="100000">
                                          <p:val>
                                            <p:fltVal val="0"/>
                                          </p:val>
                                        </p:tav>
                                      </p:tavLst>
                                    </p:anim>
                                    <p:animEffect transition="in" filter="fade">
                                      <p:cBhvr>
                                        <p:cTn id="41" dur="1000"/>
                                        <p:tgtEl>
                                          <p:spTgt spid="8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Title 2">
            <a:extLst>
              <a:ext uri="{FF2B5EF4-FFF2-40B4-BE49-F238E27FC236}">
                <a16:creationId xmlns:a16="http://schemas.microsoft.com/office/drawing/2014/main" id="{264DCCE7-2A06-4D9C-9C30-729EB507E1FD}"/>
              </a:ext>
            </a:extLst>
          </p:cNvPr>
          <p:cNvSpPr>
            <a:spLocks noGrp="1"/>
          </p:cNvSpPr>
          <p:nvPr>
            <p:ph type="title"/>
          </p:nvPr>
        </p:nvSpPr>
        <p:spPr>
          <a:xfrm>
            <a:off x="585216" y="1022031"/>
            <a:ext cx="6400800" cy="498598"/>
          </a:xfrm>
        </p:spPr>
        <p:txBody>
          <a:bodyPr/>
          <a:lstStyle/>
          <a:p>
            <a:r>
              <a:rPr lang="en-US"/>
              <a:t>Demo 1 </a:t>
            </a:r>
            <a:endParaRPr lang="en-US" dirty="0"/>
          </a:p>
        </p:txBody>
      </p:sp>
      <p:sp>
        <p:nvSpPr>
          <p:cNvPr id="7" name="Text Placeholder 6">
            <a:extLst>
              <a:ext uri="{FF2B5EF4-FFF2-40B4-BE49-F238E27FC236}">
                <a16:creationId xmlns:a16="http://schemas.microsoft.com/office/drawing/2014/main" id="{213B21A6-EBD0-417A-97C6-B2783E5D7D42}"/>
              </a:ext>
            </a:extLst>
          </p:cNvPr>
          <p:cNvSpPr>
            <a:spLocks noGrp="1"/>
          </p:cNvSpPr>
          <p:nvPr>
            <p:ph type="body" sz="quarter" idx="12"/>
          </p:nvPr>
        </p:nvSpPr>
        <p:spPr>
          <a:xfrm>
            <a:off x="585216" y="1966127"/>
            <a:ext cx="7199884" cy="615553"/>
          </a:xfrm>
        </p:spPr>
        <p:txBody>
          <a:bodyPr/>
          <a:lstStyle/>
          <a:p>
            <a:r>
              <a:rPr lang="en-US" i="1" dirty="0" err="1"/>
              <a:t>eShopOnContainers</a:t>
            </a:r>
            <a:r>
              <a:rPr lang="en-US" dirty="0"/>
              <a:t> Microservices and Docker Containers</a:t>
            </a:r>
          </a:p>
          <a:p>
            <a:r>
              <a:rPr lang="en-US" dirty="0"/>
              <a:t>End-to-end solution overview in Visual Studio</a:t>
            </a:r>
          </a:p>
        </p:txBody>
      </p:sp>
      <p:pic>
        <p:nvPicPr>
          <p:cNvPr id="12" name="Picture 11">
            <a:extLst>
              <a:ext uri="{FF2B5EF4-FFF2-40B4-BE49-F238E27FC236}">
                <a16:creationId xmlns:a16="http://schemas.microsoft.com/office/drawing/2014/main" id="{71818096-412B-40A4-9A11-9308847F3DA8}"/>
              </a:ext>
            </a:extLst>
          </p:cNvPr>
          <p:cNvPicPr>
            <a:picLocks noChangeAspect="1"/>
          </p:cNvPicPr>
          <p:nvPr/>
        </p:nvPicPr>
        <p:blipFill>
          <a:blip r:embed="rId3"/>
          <a:stretch>
            <a:fillRect/>
          </a:stretch>
        </p:blipFill>
        <p:spPr>
          <a:xfrm>
            <a:off x="586782" y="2841399"/>
            <a:ext cx="4944727" cy="2628221"/>
          </a:xfrm>
          <a:prstGeom prst="rect">
            <a:avLst/>
          </a:prstGeom>
        </p:spPr>
      </p:pic>
      <p:sp>
        <p:nvSpPr>
          <p:cNvPr id="13" name="Rectangle 12">
            <a:extLst>
              <a:ext uri="{FF2B5EF4-FFF2-40B4-BE49-F238E27FC236}">
                <a16:creationId xmlns:a16="http://schemas.microsoft.com/office/drawing/2014/main" id="{D9A7E19D-81AE-4762-9164-D42499F5577D}"/>
              </a:ext>
            </a:extLst>
          </p:cNvPr>
          <p:cNvSpPr/>
          <p:nvPr/>
        </p:nvSpPr>
        <p:spPr>
          <a:xfrm>
            <a:off x="5531509" y="3032125"/>
            <a:ext cx="3231491" cy="2554545"/>
          </a:xfrm>
          <a:prstGeom prst="rect">
            <a:avLst/>
          </a:prstGeom>
        </p:spPr>
        <p:txBody>
          <a:bodyPr wrap="square">
            <a:spAutoFit/>
          </a:bodyPr>
          <a:lstStyle/>
          <a:p>
            <a:pPr>
              <a:defRPr/>
            </a:pPr>
            <a:r>
              <a:rPr lang="en-US" sz="2000" dirty="0">
                <a:gradFill>
                  <a:gsLst>
                    <a:gs pos="0">
                      <a:schemeClr val="tx1"/>
                    </a:gs>
                    <a:gs pos="100000">
                      <a:schemeClr val="tx1"/>
                    </a:gs>
                  </a:gsLst>
                  <a:lin ang="5400000" scaled="0"/>
                </a:gradFill>
                <a:cs typeface="Segoe UI Light" panose="020B0502040204020203" pitchFamily="34" charset="0"/>
              </a:rPr>
              <a:t>VS 2017:</a:t>
            </a:r>
          </a:p>
          <a:p>
            <a:pPr marL="228600" indent="-228600">
              <a:buFont typeface="Arial" panose="020B0604020202020204" pitchFamily="34" charset="0"/>
              <a:buChar char="•"/>
              <a:defRPr/>
            </a:pPr>
            <a:r>
              <a:rPr lang="en-US" sz="2000" dirty="0">
                <a:gradFill>
                  <a:gsLst>
                    <a:gs pos="0">
                      <a:schemeClr val="tx1"/>
                    </a:gs>
                    <a:gs pos="100000">
                      <a:schemeClr val="tx1"/>
                    </a:gs>
                  </a:gsLst>
                  <a:lin ang="5400000" scaled="0"/>
                </a:gradFill>
                <a:cs typeface="Segoe UI Light" panose="020B0502040204020203" pitchFamily="34" charset="0"/>
              </a:rPr>
              <a:t>Solution’s projects</a:t>
            </a:r>
          </a:p>
          <a:p>
            <a:pPr marL="228600" indent="-228600">
              <a:buFont typeface="Arial" panose="020B0604020202020204" pitchFamily="34" charset="0"/>
              <a:buChar char="•"/>
              <a:defRPr/>
            </a:pPr>
            <a:r>
              <a:rPr lang="en-US" sz="2000" dirty="0">
                <a:gradFill>
                  <a:gsLst>
                    <a:gs pos="0">
                      <a:schemeClr val="tx1"/>
                    </a:gs>
                    <a:gs pos="100000">
                      <a:schemeClr val="tx1"/>
                    </a:gs>
                  </a:gsLst>
                  <a:lin ang="5400000" scaled="0"/>
                </a:gradFill>
                <a:cs typeface="Segoe UI Light" panose="020B0502040204020203" pitchFamily="34" charset="0"/>
              </a:rPr>
              <a:t>Docker-</a:t>
            </a:r>
            <a:r>
              <a:rPr lang="en-US" sz="2000" dirty="0" err="1">
                <a:gradFill>
                  <a:gsLst>
                    <a:gs pos="0">
                      <a:schemeClr val="tx1"/>
                    </a:gs>
                    <a:gs pos="100000">
                      <a:schemeClr val="tx1"/>
                    </a:gs>
                  </a:gsLst>
                  <a:lin ang="5400000" scaled="0"/>
                </a:gradFill>
                <a:cs typeface="Segoe UI Light" panose="020B0502040204020203" pitchFamily="34" charset="0"/>
              </a:rPr>
              <a:t>compose.yml</a:t>
            </a:r>
            <a:endParaRPr lang="en-US" sz="2000" dirty="0">
              <a:gradFill>
                <a:gsLst>
                  <a:gs pos="0">
                    <a:schemeClr val="tx1"/>
                  </a:gs>
                  <a:gs pos="100000">
                    <a:schemeClr val="tx1"/>
                  </a:gs>
                </a:gsLst>
                <a:lin ang="5400000" scaled="0"/>
              </a:gradFill>
              <a:cs typeface="Segoe UI Light" panose="020B0502040204020203" pitchFamily="34" charset="0"/>
            </a:endParaRPr>
          </a:p>
          <a:p>
            <a:pPr marL="228600" indent="-228600">
              <a:buFont typeface="Arial" panose="020B0604020202020204" pitchFamily="34" charset="0"/>
              <a:buChar char="•"/>
              <a:defRPr/>
            </a:pPr>
            <a:r>
              <a:rPr lang="en-US" sz="2000" dirty="0">
                <a:gradFill>
                  <a:gsLst>
                    <a:gs pos="0">
                      <a:schemeClr val="tx1"/>
                    </a:gs>
                    <a:gs pos="100000">
                      <a:schemeClr val="tx1"/>
                    </a:gs>
                  </a:gsLst>
                  <a:lin ang="5400000" scaled="0"/>
                </a:gradFill>
                <a:cs typeface="Segoe UI Light" panose="020B0502040204020203" pitchFamily="34" charset="0"/>
              </a:rPr>
              <a:t>Helm charts for K8s</a:t>
            </a:r>
          </a:p>
          <a:p>
            <a:pPr>
              <a:defRPr/>
            </a:pPr>
            <a:endParaRPr lang="en-US" sz="2000" dirty="0">
              <a:gradFill>
                <a:gsLst>
                  <a:gs pos="0">
                    <a:schemeClr val="tx1"/>
                  </a:gs>
                  <a:gs pos="100000">
                    <a:schemeClr val="tx1"/>
                  </a:gs>
                </a:gsLst>
                <a:lin ang="5400000" scaled="0"/>
              </a:gradFill>
              <a:cs typeface="Segoe UI Light" panose="020B0502040204020203" pitchFamily="34" charset="0"/>
            </a:endParaRPr>
          </a:p>
          <a:p>
            <a:pPr>
              <a:defRPr/>
            </a:pPr>
            <a:r>
              <a:rPr lang="en-US" sz="2000" dirty="0">
                <a:gradFill>
                  <a:gsLst>
                    <a:gs pos="0">
                      <a:schemeClr val="tx1"/>
                    </a:gs>
                    <a:gs pos="100000">
                      <a:schemeClr val="tx1"/>
                    </a:gs>
                  </a:gsLst>
                  <a:lin ang="5400000" scaled="0"/>
                </a:gradFill>
                <a:cs typeface="Segoe UI Light" panose="020B0502040204020203" pitchFamily="34" charset="0"/>
              </a:rPr>
              <a:t>Run:</a:t>
            </a:r>
          </a:p>
          <a:p>
            <a:pPr>
              <a:defRPr/>
            </a:pPr>
            <a:r>
              <a:rPr lang="en-US" sz="2000" dirty="0">
                <a:gradFill>
                  <a:gsLst>
                    <a:gs pos="0">
                      <a:schemeClr val="tx1"/>
                    </a:gs>
                    <a:gs pos="100000">
                      <a:schemeClr val="tx1"/>
                    </a:gs>
                  </a:gsLst>
                  <a:lin ang="5400000" scaled="0"/>
                </a:gradFill>
                <a:cs typeface="Segoe UI Light" panose="020B0502040204020203" pitchFamily="34" charset="0"/>
              </a:rPr>
              <a:t>Run app creating Order and </a:t>
            </a:r>
            <a:r>
              <a:rPr lang="en-US" sz="2000" b="1" dirty="0">
                <a:gradFill>
                  <a:gsLst>
                    <a:gs pos="0">
                      <a:schemeClr val="tx1"/>
                    </a:gs>
                    <a:gs pos="100000">
                      <a:schemeClr val="tx1"/>
                    </a:gs>
                  </a:gsLst>
                  <a:lin ang="5400000" scaled="0"/>
                </a:gradFill>
                <a:cs typeface="Segoe UI Light" panose="020B0502040204020203" pitchFamily="34" charset="0"/>
              </a:rPr>
              <a:t>SignalR</a:t>
            </a:r>
            <a:r>
              <a:rPr lang="en-US" sz="2000" dirty="0">
                <a:gradFill>
                  <a:gsLst>
                    <a:gs pos="0">
                      <a:schemeClr val="tx1"/>
                    </a:gs>
                    <a:gs pos="100000">
                      <a:schemeClr val="tx1"/>
                    </a:gs>
                  </a:gsLst>
                  <a:lin ang="5400000" scaled="0"/>
                </a:gradFill>
                <a:cs typeface="Segoe UI Light" panose="020B0502040204020203" pitchFamily="34" charset="0"/>
              </a:rPr>
              <a:t> notifications</a:t>
            </a:r>
          </a:p>
        </p:txBody>
      </p:sp>
      <p:sp>
        <p:nvSpPr>
          <p:cNvPr id="14" name="Rectangle 13">
            <a:extLst>
              <a:ext uri="{FF2B5EF4-FFF2-40B4-BE49-F238E27FC236}">
                <a16:creationId xmlns:a16="http://schemas.microsoft.com/office/drawing/2014/main" id="{95F30204-3B7D-4DB1-B957-8A23D8EDECAF}"/>
              </a:ext>
            </a:extLst>
          </p:cNvPr>
          <p:cNvSpPr/>
          <p:nvPr/>
        </p:nvSpPr>
        <p:spPr>
          <a:xfrm>
            <a:off x="11790928" y="0"/>
            <a:ext cx="401072" cy="363946"/>
          </a:xfrm>
          <a:prstGeom prst="rect">
            <a:avLst/>
          </a:prstGeom>
        </p:spPr>
        <p:txBody>
          <a:bodyPr wrap="none">
            <a:spAutoFit/>
          </a:bodyPr>
          <a:lstStyle/>
          <a:p>
            <a:pPr>
              <a:defRPr/>
            </a:pPr>
            <a:r>
              <a:rPr lang="en-US" dirty="0">
                <a:gradFill>
                  <a:gsLst>
                    <a:gs pos="0">
                      <a:schemeClr val="tx1"/>
                    </a:gs>
                    <a:gs pos="100000">
                      <a:schemeClr val="tx1"/>
                    </a:gs>
                  </a:gsLst>
                  <a:lin ang="5400000" scaled="0"/>
                </a:gradFill>
                <a:latin typeface="Segoe UI Semilight"/>
              </a:rPr>
              <a:t>(1)</a:t>
            </a:r>
          </a:p>
        </p:txBody>
      </p:sp>
    </p:spTree>
    <p:extLst>
      <p:ext uri="{BB962C8B-B14F-4D97-AF65-F5344CB8AC3E}">
        <p14:creationId xmlns:p14="http://schemas.microsoft.com/office/powerpoint/2010/main" val="26412825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Key patterns for microservices</a:t>
            </a:r>
            <a:endParaRPr lang="en-US" dirty="0"/>
          </a:p>
        </p:txBody>
      </p:sp>
    </p:spTree>
    <p:extLst>
      <p:ext uri="{BB962C8B-B14F-4D97-AF65-F5344CB8AC3E}">
        <p14:creationId xmlns:p14="http://schemas.microsoft.com/office/powerpoint/2010/main" val="40943028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E236F1A5-B032-4AF5-BD1D-4105365952D2}"/>
              </a:ext>
            </a:extLst>
          </p:cNvPr>
          <p:cNvSpPr>
            <a:spLocks noGrp="1"/>
          </p:cNvSpPr>
          <p:nvPr>
            <p:ph type="title"/>
          </p:nvPr>
        </p:nvSpPr>
        <p:spPr/>
        <p:txBody>
          <a:bodyPr/>
          <a:lstStyle/>
          <a:p>
            <a:r>
              <a:rPr lang="es-ES" dirty="0"/>
              <a:t>Key patterns </a:t>
            </a:r>
            <a:r>
              <a:rPr lang="es-ES" dirty="0" err="1"/>
              <a:t>for</a:t>
            </a:r>
            <a:r>
              <a:rPr lang="es-ES" dirty="0"/>
              <a:t> Microservices</a:t>
            </a:r>
            <a:endParaRPr lang="en-US" dirty="0"/>
          </a:p>
        </p:txBody>
      </p:sp>
      <p:sp>
        <p:nvSpPr>
          <p:cNvPr id="15" name="Text Placeholder 14">
            <a:extLst>
              <a:ext uri="{FF2B5EF4-FFF2-40B4-BE49-F238E27FC236}">
                <a16:creationId xmlns:a16="http://schemas.microsoft.com/office/drawing/2014/main" id="{BFDB27C9-620C-4B5E-8746-66DFCD70C581}"/>
              </a:ext>
            </a:extLst>
          </p:cNvPr>
          <p:cNvSpPr>
            <a:spLocks noGrp="1"/>
          </p:cNvSpPr>
          <p:nvPr>
            <p:ph type="body" sz="quarter" idx="10"/>
          </p:nvPr>
        </p:nvSpPr>
        <p:spPr>
          <a:xfrm>
            <a:off x="1591408" y="1435497"/>
            <a:ext cx="10011312" cy="4779770"/>
          </a:xfrm>
        </p:spPr>
        <p:txBody>
          <a:bodyPr/>
          <a:lstStyle/>
          <a:p>
            <a:pPr marL="465138" indent="-465138">
              <a:spcBef>
                <a:spcPts val="1800"/>
              </a:spcBef>
              <a:buFont typeface="+mj-lt"/>
              <a:buAutoNum type="arabicPeriod"/>
            </a:pPr>
            <a:r>
              <a:rPr lang="en-US" dirty="0"/>
              <a:t>Async. pub/subs communication (Event Bus)</a:t>
            </a:r>
          </a:p>
          <a:p>
            <a:pPr marL="465138" indent="-465138">
              <a:spcBef>
                <a:spcPts val="1800"/>
              </a:spcBef>
              <a:buFont typeface="+mj-lt"/>
              <a:buAutoNum type="arabicPeriod"/>
            </a:pPr>
            <a:r>
              <a:rPr lang="en-US" dirty="0"/>
              <a:t>Health checks</a:t>
            </a:r>
          </a:p>
          <a:p>
            <a:pPr marL="465138" indent="-465138">
              <a:spcBef>
                <a:spcPts val="1800"/>
              </a:spcBef>
              <a:buFont typeface="+mj-lt"/>
              <a:buAutoNum type="arabicPeriod"/>
            </a:pPr>
            <a:r>
              <a:rPr lang="en-US" dirty="0"/>
              <a:t>Resilient cloud applications:</a:t>
            </a:r>
          </a:p>
          <a:p>
            <a:pPr marL="465138" lvl="1" indent="0">
              <a:buNone/>
            </a:pPr>
            <a:r>
              <a:rPr lang="en-US" dirty="0"/>
              <a:t>    Retries with exponential </a:t>
            </a:r>
            <a:r>
              <a:rPr lang="en-US" dirty="0" err="1"/>
              <a:t>backoff</a:t>
            </a:r>
            <a:r>
              <a:rPr lang="en-US" dirty="0"/>
              <a:t> plus Circuit breaker with new </a:t>
            </a:r>
            <a:r>
              <a:rPr lang="en-US" i="1" dirty="0"/>
              <a:t>HttpClientFactory</a:t>
            </a:r>
          </a:p>
          <a:p>
            <a:pPr marL="465138" lvl="1" indent="0">
              <a:buNone/>
            </a:pPr>
            <a:endParaRPr lang="en-US" i="1" dirty="0"/>
          </a:p>
          <a:p>
            <a:pPr marL="465138" indent="-465138">
              <a:spcBef>
                <a:spcPts val="0"/>
              </a:spcBef>
              <a:buFont typeface="+mj-lt"/>
              <a:buAutoNum type="arabicPeriod"/>
            </a:pPr>
            <a:r>
              <a:rPr lang="en-US" dirty="0"/>
              <a:t>API Gateway vs. Direct communication</a:t>
            </a:r>
          </a:p>
          <a:p>
            <a:pPr marL="228600" lvl="1" indent="0">
              <a:spcBef>
                <a:spcPts val="0"/>
              </a:spcBef>
              <a:buNone/>
            </a:pPr>
            <a:r>
              <a:rPr lang="en-US" dirty="0"/>
              <a:t>       API Gateways implementation with </a:t>
            </a:r>
            <a:r>
              <a:rPr lang="en-US" i="1" dirty="0"/>
              <a:t>Ocelot</a:t>
            </a:r>
          </a:p>
          <a:p>
            <a:pPr marL="465138" indent="-465138">
              <a:spcBef>
                <a:spcPts val="1800"/>
              </a:spcBef>
              <a:buFont typeface="+mj-lt"/>
              <a:buAutoNum type="arabicPeriod"/>
            </a:pPr>
            <a:r>
              <a:rPr lang="en-US" dirty="0"/>
              <a:t> Orchestrators: Scale-out &amp; </a:t>
            </a:r>
            <a:r>
              <a:rPr lang="en-US" dirty="0" err="1"/>
              <a:t>devs</a:t>
            </a:r>
            <a:r>
              <a:rPr lang="en-US" dirty="0"/>
              <a:t> collaboration</a:t>
            </a:r>
          </a:p>
          <a:p>
            <a:pPr marL="465138" lvl="1" indent="0">
              <a:buNone/>
            </a:pPr>
            <a:r>
              <a:rPr lang="en-US" dirty="0"/>
              <a:t>    </a:t>
            </a:r>
            <a:r>
              <a:rPr lang="en-US" i="1" dirty="0"/>
              <a:t>AKS, Azure Dev Spaces</a:t>
            </a:r>
            <a:r>
              <a:rPr lang="en-US" dirty="0"/>
              <a:t>, etc.</a:t>
            </a:r>
          </a:p>
          <a:p>
            <a:pPr marL="0" indent="0">
              <a:buNone/>
            </a:pPr>
            <a:r>
              <a:rPr lang="en-US" dirty="0"/>
              <a:t>…</a:t>
            </a:r>
          </a:p>
        </p:txBody>
      </p:sp>
      <p:grpSp>
        <p:nvGrpSpPr>
          <p:cNvPr id="32" name="Group 31">
            <a:extLst>
              <a:ext uri="{FF2B5EF4-FFF2-40B4-BE49-F238E27FC236}">
                <a16:creationId xmlns:a16="http://schemas.microsoft.com/office/drawing/2014/main" id="{36D1E2EC-251C-49DB-8828-E297FDD52430}"/>
              </a:ext>
            </a:extLst>
          </p:cNvPr>
          <p:cNvGrpSpPr/>
          <p:nvPr/>
        </p:nvGrpSpPr>
        <p:grpSpPr>
          <a:xfrm>
            <a:off x="588263" y="2643494"/>
            <a:ext cx="827771" cy="698500"/>
            <a:chOff x="949703" y="5702300"/>
            <a:chExt cx="1511300" cy="1397000"/>
          </a:xfrm>
        </p:grpSpPr>
        <p:sp>
          <p:nvSpPr>
            <p:cNvPr id="33" name="Arrow: Right 32">
              <a:extLst>
                <a:ext uri="{FF2B5EF4-FFF2-40B4-BE49-F238E27FC236}">
                  <a16:creationId xmlns:a16="http://schemas.microsoft.com/office/drawing/2014/main" id="{A185C21C-A18A-4619-9270-6D38E76E3094}"/>
                </a:ext>
              </a:extLst>
            </p:cNvPr>
            <p:cNvSpPr/>
            <p:nvPr/>
          </p:nvSpPr>
          <p:spPr bwMode="auto">
            <a:xfrm>
              <a:off x="949703" y="5702300"/>
              <a:ext cx="1511300" cy="1397000"/>
            </a:xfrm>
            <a:prstGeom prst="rightArrow">
              <a:avLst/>
            </a:prstGeom>
            <a:solidFill>
              <a:srgbClr val="0078D7"/>
            </a:solidFill>
            <a:ln w="10795" cap="flat" cmpd="sng" algn="ctr">
              <a:noFill/>
              <a:prstDash val="solid"/>
              <a:headEnd type="none" w="med" len="med"/>
              <a:tailEnd type="none" w="med" len="med"/>
            </a:ln>
            <a:effectLst/>
          </p:spPr>
          <p:txBody>
            <a:bodyPr vert="horz" wrap="square" lIns="0" tIns="23319" rIns="0" bIns="23319" numCol="1" rtlCol="0" anchor="ctr" anchorCtr="0" compatLnSpc="1">
              <a:prstTxWarp prst="textNoShape">
                <a:avLst/>
              </a:prstTxWarp>
            </a:bodyPr>
            <a:lstStyle/>
            <a:p>
              <a:pPr marL="0" marR="0" lvl="0" indent="0" algn="ctr" defTabSz="466236" eaLnBrk="1" fontAlgn="base" latinLnBrk="0" hangingPunct="1">
                <a:lnSpc>
                  <a:spcPct val="100000"/>
                </a:lnSpc>
                <a:spcBef>
                  <a:spcPct val="0"/>
                </a:spcBef>
                <a:spcAft>
                  <a:spcPct val="0"/>
                </a:spcAft>
                <a:buClrTx/>
                <a:buSzTx/>
                <a:buFontTx/>
                <a:buNone/>
                <a:tabLst/>
                <a:defRPr/>
              </a:pPr>
              <a:endParaRPr kumimoji="0" lang="en-US" sz="1000" b="0" i="0" u="none" strike="noStrike" kern="0" cap="none" spc="0" normalizeH="0" baseline="0" noProof="0" dirty="0">
                <a:ln>
                  <a:noFill/>
                </a:ln>
                <a:gradFill>
                  <a:gsLst>
                    <a:gs pos="0">
                      <a:schemeClr val="bg1"/>
                    </a:gs>
                    <a:gs pos="100000">
                      <a:schemeClr val="bg1"/>
                    </a:gs>
                  </a:gsLst>
                  <a:lin ang="5400000" scaled="0"/>
                </a:gradFill>
                <a:effectLst/>
                <a:uLnTx/>
                <a:uFillTx/>
                <a:latin typeface="+mj-lt"/>
                <a:ea typeface="+mn-ea"/>
                <a:cs typeface="+mn-cs"/>
              </a:endParaRPr>
            </a:p>
          </p:txBody>
        </p:sp>
        <p:sp>
          <p:nvSpPr>
            <p:cNvPr id="34" name="Rectangle 33">
              <a:extLst>
                <a:ext uri="{FF2B5EF4-FFF2-40B4-BE49-F238E27FC236}">
                  <a16:creationId xmlns:a16="http://schemas.microsoft.com/office/drawing/2014/main" id="{6260D20E-B7C6-4A6E-AAE1-295F994692C1}"/>
                </a:ext>
              </a:extLst>
            </p:cNvPr>
            <p:cNvSpPr/>
            <p:nvPr/>
          </p:nvSpPr>
          <p:spPr>
            <a:xfrm>
              <a:off x="1075051" y="6000690"/>
              <a:ext cx="1150770" cy="800220"/>
            </a:xfrm>
            <a:prstGeom prst="rect">
              <a:avLst/>
            </a:prstGeom>
          </p:spPr>
          <p:txBody>
            <a:bodyPr wrap="none">
              <a:spAutoFit/>
            </a:bodyPr>
            <a:lstStyle/>
            <a:p>
              <a:pPr marL="0" marR="0" lvl="0" indent="0" defTabSz="914343"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dirty="0">
                  <a:ln>
                    <a:noFill/>
                  </a:ln>
                  <a:gradFill>
                    <a:gsLst>
                      <a:gs pos="0">
                        <a:schemeClr val="bg1"/>
                      </a:gs>
                      <a:gs pos="100000">
                        <a:schemeClr val="bg1"/>
                      </a:gs>
                    </a:gsLst>
                    <a:lin ang="5400000" scaled="0"/>
                  </a:gradFill>
                  <a:effectLst/>
                  <a:uLnTx/>
                  <a:uFillTx/>
                  <a:latin typeface="+mj-lt"/>
                </a:rPr>
                <a:t>Today’s</a:t>
              </a:r>
            </a:p>
            <a:p>
              <a:pPr marL="0" marR="0" lvl="0" indent="0" defTabSz="914343"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dirty="0">
                  <a:ln>
                    <a:noFill/>
                  </a:ln>
                  <a:gradFill>
                    <a:gsLst>
                      <a:gs pos="0">
                        <a:schemeClr val="bg1"/>
                      </a:gs>
                      <a:gs pos="100000">
                        <a:schemeClr val="bg1"/>
                      </a:gs>
                    </a:gsLst>
                    <a:lin ang="5400000" scaled="0"/>
                  </a:gradFill>
                  <a:effectLst/>
                  <a:uLnTx/>
                  <a:uFillTx/>
                  <a:latin typeface="+mj-lt"/>
                </a:rPr>
                <a:t>focus</a:t>
              </a:r>
            </a:p>
          </p:txBody>
        </p:sp>
      </p:grpSp>
      <p:grpSp>
        <p:nvGrpSpPr>
          <p:cNvPr id="13" name="Group 12">
            <a:extLst>
              <a:ext uri="{FF2B5EF4-FFF2-40B4-BE49-F238E27FC236}">
                <a16:creationId xmlns:a16="http://schemas.microsoft.com/office/drawing/2014/main" id="{36D1E2EC-251C-49DB-8828-E297FDD52430}"/>
              </a:ext>
            </a:extLst>
          </p:cNvPr>
          <p:cNvGrpSpPr/>
          <p:nvPr/>
        </p:nvGrpSpPr>
        <p:grpSpPr>
          <a:xfrm>
            <a:off x="579042" y="3779283"/>
            <a:ext cx="827771" cy="698500"/>
            <a:chOff x="949703" y="5702300"/>
            <a:chExt cx="1511300" cy="1397000"/>
          </a:xfrm>
        </p:grpSpPr>
        <p:sp>
          <p:nvSpPr>
            <p:cNvPr id="14" name="Arrow: Right 32">
              <a:extLst>
                <a:ext uri="{FF2B5EF4-FFF2-40B4-BE49-F238E27FC236}">
                  <a16:creationId xmlns:a16="http://schemas.microsoft.com/office/drawing/2014/main" id="{A185C21C-A18A-4619-9270-6D38E76E3094}"/>
                </a:ext>
              </a:extLst>
            </p:cNvPr>
            <p:cNvSpPr/>
            <p:nvPr/>
          </p:nvSpPr>
          <p:spPr bwMode="auto">
            <a:xfrm>
              <a:off x="949703" y="5702300"/>
              <a:ext cx="1511300" cy="1397000"/>
            </a:xfrm>
            <a:prstGeom prst="rightArrow">
              <a:avLst/>
            </a:prstGeom>
            <a:solidFill>
              <a:srgbClr val="0078D7"/>
            </a:solidFill>
            <a:ln w="10795" cap="flat" cmpd="sng" algn="ctr">
              <a:noFill/>
              <a:prstDash val="solid"/>
              <a:headEnd type="none" w="med" len="med"/>
              <a:tailEnd type="none" w="med" len="med"/>
            </a:ln>
            <a:effectLst/>
          </p:spPr>
          <p:txBody>
            <a:bodyPr vert="horz" wrap="square" lIns="0" tIns="23319" rIns="0" bIns="23319" numCol="1" rtlCol="0" anchor="ctr" anchorCtr="0" compatLnSpc="1">
              <a:prstTxWarp prst="textNoShape">
                <a:avLst/>
              </a:prstTxWarp>
            </a:bodyPr>
            <a:lstStyle/>
            <a:p>
              <a:pPr marL="0" marR="0" lvl="0" indent="0" algn="ctr" defTabSz="466236" eaLnBrk="1" fontAlgn="base" latinLnBrk="0" hangingPunct="1">
                <a:lnSpc>
                  <a:spcPct val="100000"/>
                </a:lnSpc>
                <a:spcBef>
                  <a:spcPct val="0"/>
                </a:spcBef>
                <a:spcAft>
                  <a:spcPct val="0"/>
                </a:spcAft>
                <a:buClrTx/>
                <a:buSzTx/>
                <a:buFontTx/>
                <a:buNone/>
                <a:tabLst/>
                <a:defRPr/>
              </a:pPr>
              <a:endParaRPr kumimoji="0" lang="en-US" sz="1000" b="0" i="0" u="none" strike="noStrike" kern="0" cap="none" spc="0" normalizeH="0" baseline="0" noProof="0" dirty="0">
                <a:ln>
                  <a:noFill/>
                </a:ln>
                <a:gradFill>
                  <a:gsLst>
                    <a:gs pos="0">
                      <a:schemeClr val="bg1"/>
                    </a:gs>
                    <a:gs pos="100000">
                      <a:schemeClr val="bg1"/>
                    </a:gs>
                  </a:gsLst>
                  <a:lin ang="5400000" scaled="0"/>
                </a:gradFill>
                <a:effectLst/>
                <a:uLnTx/>
                <a:uFillTx/>
                <a:latin typeface="+mj-lt"/>
                <a:ea typeface="+mn-ea"/>
                <a:cs typeface="+mn-cs"/>
              </a:endParaRPr>
            </a:p>
          </p:txBody>
        </p:sp>
        <p:sp>
          <p:nvSpPr>
            <p:cNvPr id="16" name="Rectangle 15">
              <a:extLst>
                <a:ext uri="{FF2B5EF4-FFF2-40B4-BE49-F238E27FC236}">
                  <a16:creationId xmlns:a16="http://schemas.microsoft.com/office/drawing/2014/main" id="{6260D20E-B7C6-4A6E-AAE1-295F994692C1}"/>
                </a:ext>
              </a:extLst>
            </p:cNvPr>
            <p:cNvSpPr/>
            <p:nvPr/>
          </p:nvSpPr>
          <p:spPr>
            <a:xfrm>
              <a:off x="1075051" y="6000690"/>
              <a:ext cx="1150770" cy="800220"/>
            </a:xfrm>
            <a:prstGeom prst="rect">
              <a:avLst/>
            </a:prstGeom>
          </p:spPr>
          <p:txBody>
            <a:bodyPr wrap="none">
              <a:spAutoFit/>
            </a:bodyPr>
            <a:lstStyle/>
            <a:p>
              <a:pPr marL="0" marR="0" lvl="0" indent="0" defTabSz="914343"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dirty="0">
                  <a:ln>
                    <a:noFill/>
                  </a:ln>
                  <a:gradFill>
                    <a:gsLst>
                      <a:gs pos="0">
                        <a:schemeClr val="bg1"/>
                      </a:gs>
                      <a:gs pos="100000">
                        <a:schemeClr val="bg1"/>
                      </a:gs>
                    </a:gsLst>
                    <a:lin ang="5400000" scaled="0"/>
                  </a:gradFill>
                  <a:effectLst/>
                  <a:uLnTx/>
                  <a:uFillTx/>
                  <a:latin typeface="+mj-lt"/>
                </a:rPr>
                <a:t>Today’s</a:t>
              </a:r>
            </a:p>
            <a:p>
              <a:pPr marL="0" marR="0" lvl="0" indent="0" defTabSz="914343"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dirty="0">
                  <a:ln>
                    <a:noFill/>
                  </a:ln>
                  <a:gradFill>
                    <a:gsLst>
                      <a:gs pos="0">
                        <a:schemeClr val="bg1"/>
                      </a:gs>
                      <a:gs pos="100000">
                        <a:schemeClr val="bg1"/>
                      </a:gs>
                    </a:gsLst>
                    <a:lin ang="5400000" scaled="0"/>
                  </a:gradFill>
                  <a:effectLst/>
                  <a:uLnTx/>
                  <a:uFillTx/>
                  <a:latin typeface="+mj-lt"/>
                </a:rPr>
                <a:t>focus</a:t>
              </a:r>
            </a:p>
          </p:txBody>
        </p:sp>
      </p:grpSp>
      <p:grpSp>
        <p:nvGrpSpPr>
          <p:cNvPr id="17" name="Group 16">
            <a:extLst>
              <a:ext uri="{FF2B5EF4-FFF2-40B4-BE49-F238E27FC236}">
                <a16:creationId xmlns:a16="http://schemas.microsoft.com/office/drawing/2014/main" id="{36D1E2EC-251C-49DB-8828-E297FDD52430}"/>
              </a:ext>
            </a:extLst>
          </p:cNvPr>
          <p:cNvGrpSpPr/>
          <p:nvPr/>
        </p:nvGrpSpPr>
        <p:grpSpPr>
          <a:xfrm>
            <a:off x="579042" y="4756232"/>
            <a:ext cx="827771" cy="698500"/>
            <a:chOff x="949703" y="5702300"/>
            <a:chExt cx="1511300" cy="1397000"/>
          </a:xfrm>
        </p:grpSpPr>
        <p:sp>
          <p:nvSpPr>
            <p:cNvPr id="18" name="Arrow: Right 32">
              <a:extLst>
                <a:ext uri="{FF2B5EF4-FFF2-40B4-BE49-F238E27FC236}">
                  <a16:creationId xmlns:a16="http://schemas.microsoft.com/office/drawing/2014/main" id="{A185C21C-A18A-4619-9270-6D38E76E3094}"/>
                </a:ext>
              </a:extLst>
            </p:cNvPr>
            <p:cNvSpPr/>
            <p:nvPr/>
          </p:nvSpPr>
          <p:spPr bwMode="auto">
            <a:xfrm>
              <a:off x="949703" y="5702300"/>
              <a:ext cx="1511300" cy="1397000"/>
            </a:xfrm>
            <a:prstGeom prst="rightArrow">
              <a:avLst/>
            </a:prstGeom>
            <a:solidFill>
              <a:srgbClr val="0078D7"/>
            </a:solidFill>
            <a:ln w="10795" cap="flat" cmpd="sng" algn="ctr">
              <a:noFill/>
              <a:prstDash val="solid"/>
              <a:headEnd type="none" w="med" len="med"/>
              <a:tailEnd type="none" w="med" len="med"/>
            </a:ln>
            <a:effectLst/>
          </p:spPr>
          <p:txBody>
            <a:bodyPr vert="horz" wrap="square" lIns="0" tIns="23319" rIns="0" bIns="23319" numCol="1" rtlCol="0" anchor="ctr" anchorCtr="0" compatLnSpc="1">
              <a:prstTxWarp prst="textNoShape">
                <a:avLst/>
              </a:prstTxWarp>
            </a:bodyPr>
            <a:lstStyle/>
            <a:p>
              <a:pPr marL="0" marR="0" lvl="0" indent="0" algn="ctr" defTabSz="466236" eaLnBrk="1" fontAlgn="base" latinLnBrk="0" hangingPunct="1">
                <a:lnSpc>
                  <a:spcPct val="100000"/>
                </a:lnSpc>
                <a:spcBef>
                  <a:spcPct val="0"/>
                </a:spcBef>
                <a:spcAft>
                  <a:spcPct val="0"/>
                </a:spcAft>
                <a:buClrTx/>
                <a:buSzTx/>
                <a:buFontTx/>
                <a:buNone/>
                <a:tabLst/>
                <a:defRPr/>
              </a:pPr>
              <a:endParaRPr kumimoji="0" lang="en-US" sz="1000" b="0" i="0" u="none" strike="noStrike" kern="0" cap="none" spc="0" normalizeH="0" baseline="0" noProof="0" dirty="0">
                <a:ln>
                  <a:noFill/>
                </a:ln>
                <a:gradFill>
                  <a:gsLst>
                    <a:gs pos="0">
                      <a:schemeClr val="bg1"/>
                    </a:gs>
                    <a:gs pos="100000">
                      <a:schemeClr val="bg1"/>
                    </a:gs>
                  </a:gsLst>
                  <a:lin ang="5400000" scaled="0"/>
                </a:gradFill>
                <a:effectLst/>
                <a:uLnTx/>
                <a:uFillTx/>
                <a:latin typeface="+mj-lt"/>
                <a:ea typeface="+mn-ea"/>
                <a:cs typeface="+mn-cs"/>
              </a:endParaRPr>
            </a:p>
          </p:txBody>
        </p:sp>
        <p:sp>
          <p:nvSpPr>
            <p:cNvPr id="19" name="Rectangle 18">
              <a:extLst>
                <a:ext uri="{FF2B5EF4-FFF2-40B4-BE49-F238E27FC236}">
                  <a16:creationId xmlns:a16="http://schemas.microsoft.com/office/drawing/2014/main" id="{6260D20E-B7C6-4A6E-AAE1-295F994692C1}"/>
                </a:ext>
              </a:extLst>
            </p:cNvPr>
            <p:cNvSpPr/>
            <p:nvPr/>
          </p:nvSpPr>
          <p:spPr>
            <a:xfrm>
              <a:off x="1075051" y="6000690"/>
              <a:ext cx="1150770" cy="800220"/>
            </a:xfrm>
            <a:prstGeom prst="rect">
              <a:avLst/>
            </a:prstGeom>
          </p:spPr>
          <p:txBody>
            <a:bodyPr wrap="none">
              <a:spAutoFit/>
            </a:bodyPr>
            <a:lstStyle/>
            <a:p>
              <a:pPr marL="0" marR="0" lvl="0" indent="0" defTabSz="914343"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dirty="0">
                  <a:ln>
                    <a:noFill/>
                  </a:ln>
                  <a:gradFill>
                    <a:gsLst>
                      <a:gs pos="0">
                        <a:schemeClr val="bg1"/>
                      </a:gs>
                      <a:gs pos="100000">
                        <a:schemeClr val="bg1"/>
                      </a:gs>
                    </a:gsLst>
                    <a:lin ang="5400000" scaled="0"/>
                  </a:gradFill>
                  <a:effectLst/>
                  <a:uLnTx/>
                  <a:uFillTx/>
                  <a:latin typeface="+mj-lt"/>
                </a:rPr>
                <a:t>Today’s</a:t>
              </a:r>
            </a:p>
            <a:p>
              <a:pPr marL="0" marR="0" lvl="0" indent="0" defTabSz="914343"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dirty="0">
                  <a:ln>
                    <a:noFill/>
                  </a:ln>
                  <a:gradFill>
                    <a:gsLst>
                      <a:gs pos="0">
                        <a:schemeClr val="bg1"/>
                      </a:gs>
                      <a:gs pos="100000">
                        <a:schemeClr val="bg1"/>
                      </a:gs>
                    </a:gsLst>
                    <a:lin ang="5400000" scaled="0"/>
                  </a:gradFill>
                  <a:effectLst/>
                  <a:uLnTx/>
                  <a:uFillTx/>
                  <a:latin typeface="+mj-lt"/>
                </a:rPr>
                <a:t>focus</a:t>
              </a:r>
            </a:p>
          </p:txBody>
        </p:sp>
      </p:grpSp>
      <p:sp>
        <p:nvSpPr>
          <p:cNvPr id="2" name="Right Brace 1">
            <a:extLst>
              <a:ext uri="{FF2B5EF4-FFF2-40B4-BE49-F238E27FC236}">
                <a16:creationId xmlns:a16="http://schemas.microsoft.com/office/drawing/2014/main" id="{2F6E8B63-52E9-4490-AD36-332504CF0E08}"/>
              </a:ext>
            </a:extLst>
          </p:cNvPr>
          <p:cNvSpPr/>
          <p:nvPr/>
        </p:nvSpPr>
        <p:spPr>
          <a:xfrm>
            <a:off x="8840645" y="1352099"/>
            <a:ext cx="182013" cy="1291395"/>
          </a:xfrm>
          <a:prstGeom prst="rightBrace">
            <a:avLst/>
          </a:prstGeom>
          <a:ln w="15875">
            <a:solidFill>
              <a:schemeClr val="tx1"/>
            </a:solidFill>
            <a:headEnd type="none" w="lg" len="med"/>
            <a:tailEnd type="none" w="lg"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nvGrpSpPr>
          <p:cNvPr id="20" name="Group 19">
            <a:extLst>
              <a:ext uri="{FF2B5EF4-FFF2-40B4-BE49-F238E27FC236}">
                <a16:creationId xmlns:a16="http://schemas.microsoft.com/office/drawing/2014/main" id="{F18B4DCD-8844-4E90-83BF-B8D256934DC3}"/>
              </a:ext>
            </a:extLst>
          </p:cNvPr>
          <p:cNvGrpSpPr/>
          <p:nvPr/>
        </p:nvGrpSpPr>
        <p:grpSpPr>
          <a:xfrm rot="10800000">
            <a:off x="9108936" y="1528501"/>
            <a:ext cx="3042616" cy="938583"/>
            <a:chOff x="9938" y="5702301"/>
            <a:chExt cx="2451066" cy="1397000"/>
          </a:xfrm>
        </p:grpSpPr>
        <p:sp>
          <p:nvSpPr>
            <p:cNvPr id="21" name="Arrow: Right 20">
              <a:extLst>
                <a:ext uri="{FF2B5EF4-FFF2-40B4-BE49-F238E27FC236}">
                  <a16:creationId xmlns:a16="http://schemas.microsoft.com/office/drawing/2014/main" id="{F9A3930D-09E6-4466-BB34-853A3D0A3D4A}"/>
                </a:ext>
              </a:extLst>
            </p:cNvPr>
            <p:cNvSpPr/>
            <p:nvPr/>
          </p:nvSpPr>
          <p:spPr bwMode="auto">
            <a:xfrm>
              <a:off x="830346" y="5702301"/>
              <a:ext cx="1630658" cy="1397000"/>
            </a:xfrm>
            <a:prstGeom prst="rightArrow">
              <a:avLst/>
            </a:prstGeom>
            <a:solidFill>
              <a:srgbClr val="00B050"/>
            </a:solidFill>
            <a:ln w="10795" cap="flat" cmpd="sng" algn="ctr">
              <a:noFill/>
              <a:prstDash val="solid"/>
              <a:headEnd type="none" w="med" len="med"/>
              <a:tailEnd type="none" w="med" len="med"/>
            </a:ln>
            <a:effectLst/>
          </p:spPr>
          <p:txBody>
            <a:bodyPr vert="horz" wrap="square" lIns="0" tIns="23319" rIns="0" bIns="23319" numCol="1" rtlCol="0" anchor="ctr" anchorCtr="0" compatLnSpc="1">
              <a:prstTxWarp prst="textNoShape">
                <a:avLst/>
              </a:prstTxWarp>
            </a:bodyPr>
            <a:lstStyle/>
            <a:p>
              <a:pPr marL="0" marR="0" lvl="0" indent="0" algn="ctr" defTabSz="466236" eaLnBrk="1" fontAlgn="base" latinLnBrk="0" hangingPunct="1">
                <a:lnSpc>
                  <a:spcPct val="100000"/>
                </a:lnSpc>
                <a:spcBef>
                  <a:spcPct val="0"/>
                </a:spcBef>
                <a:spcAft>
                  <a:spcPct val="0"/>
                </a:spcAft>
                <a:buClrTx/>
                <a:buSzTx/>
                <a:buFontTx/>
                <a:buNone/>
                <a:tabLst/>
                <a:defRPr/>
              </a:pPr>
              <a:endParaRPr kumimoji="0" lang="en-US" sz="1000" b="0" i="0" u="none" strike="noStrike" kern="0" cap="none" spc="0" normalizeH="0" baseline="0" noProof="0" dirty="0">
                <a:ln>
                  <a:noFill/>
                </a:ln>
                <a:gradFill>
                  <a:gsLst>
                    <a:gs pos="0">
                      <a:schemeClr val="bg1"/>
                    </a:gs>
                    <a:gs pos="100000">
                      <a:schemeClr val="bg1"/>
                    </a:gs>
                  </a:gsLst>
                  <a:lin ang="5400000" scaled="0"/>
                </a:gradFill>
                <a:effectLst/>
                <a:uLnTx/>
                <a:uFillTx/>
                <a:latin typeface="+mj-lt"/>
                <a:ea typeface="+mn-ea"/>
                <a:cs typeface="+mn-cs"/>
              </a:endParaRPr>
            </a:p>
          </p:txBody>
        </p:sp>
        <p:sp>
          <p:nvSpPr>
            <p:cNvPr id="22" name="Rectangle 21">
              <a:extLst>
                <a:ext uri="{FF2B5EF4-FFF2-40B4-BE49-F238E27FC236}">
                  <a16:creationId xmlns:a16="http://schemas.microsoft.com/office/drawing/2014/main" id="{DC0FFF03-05C8-4C35-AB7D-8E0F7D5EC7B1}"/>
                </a:ext>
              </a:extLst>
            </p:cNvPr>
            <p:cNvSpPr/>
            <p:nvPr/>
          </p:nvSpPr>
          <p:spPr>
            <a:xfrm rot="10800000">
              <a:off x="9938" y="6103035"/>
              <a:ext cx="2366418" cy="595529"/>
            </a:xfrm>
            <a:prstGeom prst="rect">
              <a:avLst/>
            </a:prstGeom>
          </p:spPr>
          <p:txBody>
            <a:bodyPr wrap="square">
              <a:spAutoFit/>
            </a:bodyPr>
            <a:lstStyle/>
            <a:p>
              <a:pPr marL="0" marR="0" lvl="0" indent="0" defTabSz="914343"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dirty="0">
                  <a:ln>
                    <a:noFill/>
                  </a:ln>
                  <a:gradFill>
                    <a:gsLst>
                      <a:gs pos="0">
                        <a:schemeClr val="bg1"/>
                      </a:gs>
                      <a:gs pos="100000">
                        <a:schemeClr val="bg1"/>
                      </a:gs>
                    </a:gsLst>
                    <a:lin ang="5400000" scaled="0"/>
                  </a:gradFill>
                  <a:effectLst/>
                  <a:uLnTx/>
                  <a:uFillTx/>
                  <a:latin typeface="+mj-lt"/>
                </a:rPr>
                <a:t>See content and demos from </a:t>
              </a:r>
            </a:p>
            <a:p>
              <a:pPr marL="0" marR="0" lvl="0" indent="0" defTabSz="914343"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dirty="0">
                  <a:ln>
                    <a:noFill/>
                  </a:ln>
                  <a:gradFill>
                    <a:gsLst>
                      <a:gs pos="0">
                        <a:schemeClr val="bg1"/>
                      </a:gs>
                      <a:gs pos="100000">
                        <a:schemeClr val="bg1"/>
                      </a:gs>
                    </a:gsLst>
                    <a:lin ang="5400000" scaled="0"/>
                  </a:gradFill>
                  <a:effectLst/>
                  <a:uLnTx/>
                  <a:uFillTx/>
                  <a:latin typeface="+mj-lt"/>
                </a:rPr>
                <a:t>my IGNITE 2017 session </a:t>
              </a:r>
              <a:r>
                <a:rPr lang="en-US" sz="1000" kern="0" dirty="0">
                  <a:gradFill>
                    <a:gsLst>
                      <a:gs pos="0">
                        <a:schemeClr val="bg1"/>
                      </a:gs>
                      <a:gs pos="100000">
                        <a:schemeClr val="bg1"/>
                      </a:gs>
                    </a:gsLst>
                    <a:lin ang="5400000" scaled="0"/>
                  </a:gradFill>
                  <a:latin typeface="+mj-lt"/>
                  <a:hlinkClick r:id="rId3"/>
                </a:rPr>
                <a:t>here</a:t>
              </a:r>
              <a:endParaRPr kumimoji="0" lang="en-US" sz="1000" b="0" i="0" u="none" strike="noStrike" kern="0" cap="none" spc="0" normalizeH="0" baseline="0" noProof="0" dirty="0">
                <a:ln>
                  <a:noFill/>
                </a:ln>
                <a:gradFill>
                  <a:gsLst>
                    <a:gs pos="0">
                      <a:schemeClr val="bg1"/>
                    </a:gs>
                    <a:gs pos="100000">
                      <a:schemeClr val="bg1"/>
                    </a:gs>
                  </a:gsLst>
                  <a:lin ang="5400000" scaled="0"/>
                </a:gradFill>
                <a:effectLst/>
                <a:uLnTx/>
                <a:uFillTx/>
                <a:latin typeface="+mj-lt"/>
              </a:endParaRPr>
            </a:p>
          </p:txBody>
        </p:sp>
      </p:grpSp>
      <p:sp>
        <p:nvSpPr>
          <p:cNvPr id="3" name="Rectangle 2">
            <a:extLst>
              <a:ext uri="{FF2B5EF4-FFF2-40B4-BE49-F238E27FC236}">
                <a16:creationId xmlns:a16="http://schemas.microsoft.com/office/drawing/2014/main" id="{923FDE43-C0F1-457B-9EA4-AEDBAE96662A}"/>
              </a:ext>
            </a:extLst>
          </p:cNvPr>
          <p:cNvSpPr/>
          <p:nvPr/>
        </p:nvSpPr>
        <p:spPr>
          <a:xfrm>
            <a:off x="9090743" y="2400784"/>
            <a:ext cx="2696572" cy="307777"/>
          </a:xfrm>
          <a:prstGeom prst="rect">
            <a:avLst/>
          </a:prstGeom>
        </p:spPr>
        <p:txBody>
          <a:bodyPr wrap="none">
            <a:spAutoFit/>
          </a:bodyPr>
          <a:lstStyle/>
          <a:p>
            <a:r>
              <a:rPr lang="en-US" sz="1400" b="1" i="1" dirty="0"/>
              <a:t>+ Basics on Docker containers</a:t>
            </a:r>
          </a:p>
        </p:txBody>
      </p:sp>
    </p:spTree>
    <p:extLst>
      <p:ext uri="{BB962C8B-B14F-4D97-AF65-F5344CB8AC3E}">
        <p14:creationId xmlns:p14="http://schemas.microsoft.com/office/powerpoint/2010/main" val="252148028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additive="base">
                                        <p:cTn id="7" dur="500" fill="hold"/>
                                        <p:tgtEl>
                                          <p:spTgt spid="20"/>
                                        </p:tgtEl>
                                        <p:attrNameLst>
                                          <p:attrName>ppt_x</p:attrName>
                                        </p:attrNameLst>
                                      </p:cBhvr>
                                      <p:tavLst>
                                        <p:tav tm="0">
                                          <p:val>
                                            <p:strVal val="1+#ppt_w/2"/>
                                          </p:val>
                                        </p:tav>
                                        <p:tav tm="100000">
                                          <p:val>
                                            <p:strVal val="#ppt_x"/>
                                          </p:val>
                                        </p:tav>
                                      </p:tavLst>
                                    </p:anim>
                                    <p:anim calcmode="lin" valueType="num">
                                      <p:cBhvr additive="base">
                                        <p:cTn id="8" dur="500" fill="hold"/>
                                        <p:tgtEl>
                                          <p:spTgt spid="20"/>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32"/>
                                        </p:tgtEl>
                                        <p:attrNameLst>
                                          <p:attrName>style.visibility</p:attrName>
                                        </p:attrNameLst>
                                      </p:cBhvr>
                                      <p:to>
                                        <p:strVal val="visible"/>
                                      </p:to>
                                    </p:set>
                                    <p:anim calcmode="lin" valueType="num">
                                      <p:cBhvr additive="base">
                                        <p:cTn id="11" dur="500" fill="hold"/>
                                        <p:tgtEl>
                                          <p:spTgt spid="32"/>
                                        </p:tgtEl>
                                        <p:attrNameLst>
                                          <p:attrName>ppt_x</p:attrName>
                                        </p:attrNameLst>
                                      </p:cBhvr>
                                      <p:tavLst>
                                        <p:tav tm="0">
                                          <p:val>
                                            <p:strVal val="0-#ppt_w/2"/>
                                          </p:val>
                                        </p:tav>
                                        <p:tav tm="100000">
                                          <p:val>
                                            <p:strVal val="#ppt_x"/>
                                          </p:val>
                                        </p:tav>
                                      </p:tavLst>
                                    </p:anim>
                                    <p:anim calcmode="lin" valueType="num">
                                      <p:cBhvr additive="base">
                                        <p:cTn id="12" dur="500" fill="hold"/>
                                        <p:tgtEl>
                                          <p:spTgt spid="32"/>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0"/>
                                  </p:stCondLst>
                                  <p:childTnLst>
                                    <p:set>
                                      <p:cBhvr>
                                        <p:cTn id="14" dur="1" fill="hold">
                                          <p:stCondLst>
                                            <p:cond delay="0"/>
                                          </p:stCondLst>
                                        </p:cTn>
                                        <p:tgtEl>
                                          <p:spTgt spid="13"/>
                                        </p:tgtEl>
                                        <p:attrNameLst>
                                          <p:attrName>style.visibility</p:attrName>
                                        </p:attrNameLst>
                                      </p:cBhvr>
                                      <p:to>
                                        <p:strVal val="visible"/>
                                      </p:to>
                                    </p:set>
                                    <p:anim calcmode="lin" valueType="num">
                                      <p:cBhvr additive="base">
                                        <p:cTn id="15" dur="500" fill="hold"/>
                                        <p:tgtEl>
                                          <p:spTgt spid="13"/>
                                        </p:tgtEl>
                                        <p:attrNameLst>
                                          <p:attrName>ppt_x</p:attrName>
                                        </p:attrNameLst>
                                      </p:cBhvr>
                                      <p:tavLst>
                                        <p:tav tm="0">
                                          <p:val>
                                            <p:strVal val="0-#ppt_w/2"/>
                                          </p:val>
                                        </p:tav>
                                        <p:tav tm="100000">
                                          <p:val>
                                            <p:strVal val="#ppt_x"/>
                                          </p:val>
                                        </p:tav>
                                      </p:tavLst>
                                    </p:anim>
                                    <p:anim calcmode="lin" valueType="num">
                                      <p:cBhvr additive="base">
                                        <p:cTn id="16" dur="500" fill="hold"/>
                                        <p:tgtEl>
                                          <p:spTgt spid="13"/>
                                        </p:tgtEl>
                                        <p:attrNameLst>
                                          <p:attrName>ppt_y</p:attrName>
                                        </p:attrNameLst>
                                      </p:cBhvr>
                                      <p:tavLst>
                                        <p:tav tm="0">
                                          <p:val>
                                            <p:strVal val="#ppt_y"/>
                                          </p:val>
                                        </p:tav>
                                        <p:tav tm="100000">
                                          <p:val>
                                            <p:strVal val="#ppt_y"/>
                                          </p:val>
                                        </p:tav>
                                      </p:tavLst>
                                    </p:anim>
                                  </p:childTnLst>
                                </p:cTn>
                              </p:par>
                              <p:par>
                                <p:cTn id="17" presetID="2" presetClass="entr" presetSubtype="8" fill="hold" nodeType="withEffect">
                                  <p:stCondLst>
                                    <p:cond delay="0"/>
                                  </p:stCondLst>
                                  <p:childTnLst>
                                    <p:set>
                                      <p:cBhvr>
                                        <p:cTn id="18" dur="1" fill="hold">
                                          <p:stCondLst>
                                            <p:cond delay="0"/>
                                          </p:stCondLst>
                                        </p:cTn>
                                        <p:tgtEl>
                                          <p:spTgt spid="17"/>
                                        </p:tgtEl>
                                        <p:attrNameLst>
                                          <p:attrName>style.visibility</p:attrName>
                                        </p:attrNameLst>
                                      </p:cBhvr>
                                      <p:to>
                                        <p:strVal val="visible"/>
                                      </p:to>
                                    </p:set>
                                    <p:anim calcmode="lin" valueType="num">
                                      <p:cBhvr additive="base">
                                        <p:cTn id="19" dur="500" fill="hold"/>
                                        <p:tgtEl>
                                          <p:spTgt spid="17"/>
                                        </p:tgtEl>
                                        <p:attrNameLst>
                                          <p:attrName>ppt_x</p:attrName>
                                        </p:attrNameLst>
                                      </p:cBhvr>
                                      <p:tavLst>
                                        <p:tav tm="0">
                                          <p:val>
                                            <p:strVal val="0-#ppt_w/2"/>
                                          </p:val>
                                        </p:tav>
                                        <p:tav tm="100000">
                                          <p:val>
                                            <p:strVal val="#ppt_x"/>
                                          </p:val>
                                        </p:tav>
                                      </p:tavLst>
                                    </p:anim>
                                    <p:anim calcmode="lin" valueType="num">
                                      <p:cBhvr additive="base">
                                        <p:cTn id="20" dur="500" fill="hold"/>
                                        <p:tgtEl>
                                          <p:spTgt spid="17"/>
                                        </p:tgtEl>
                                        <p:attrNameLst>
                                          <p:attrName>ppt_y</p:attrName>
                                        </p:attrNameLst>
                                      </p:cBhvr>
                                      <p:tavLst>
                                        <p:tav tm="0">
                                          <p:val>
                                            <p:strVal val="#ppt_y"/>
                                          </p:val>
                                        </p:tav>
                                        <p:tav tm="100000">
                                          <p:val>
                                            <p:strVal val="#ppt_y"/>
                                          </p:val>
                                        </p:tav>
                                      </p:tavLst>
                                    </p:anim>
                                  </p:childTnLst>
                                </p:cTn>
                              </p:par>
                            </p:childTnLst>
                          </p:cTn>
                        </p:par>
                        <p:par>
                          <p:cTn id="21" fill="hold">
                            <p:stCondLst>
                              <p:cond delay="500"/>
                            </p:stCondLst>
                            <p:childTnLst>
                              <p:par>
                                <p:cTn id="22" presetID="10" presetClass="entr" presetSubtype="0" fill="hold" grpId="0" nodeType="afterEffect">
                                  <p:stCondLst>
                                    <p:cond delay="0"/>
                                  </p:stCondLst>
                                  <p:childTnLst>
                                    <p:set>
                                      <p:cBhvr>
                                        <p:cTn id="23" dur="1" fill="hold">
                                          <p:stCondLst>
                                            <p:cond delay="0"/>
                                          </p:stCondLst>
                                        </p:cTn>
                                        <p:tgtEl>
                                          <p:spTgt spid="3"/>
                                        </p:tgtEl>
                                        <p:attrNameLst>
                                          <p:attrName>style.visibility</p:attrName>
                                        </p:attrNameLst>
                                      </p:cBhvr>
                                      <p:to>
                                        <p:strVal val="visible"/>
                                      </p:to>
                                    </p:set>
                                    <p:animEffect transition="in" filter="fade">
                                      <p:cBhvr>
                                        <p:cTn id="24"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Rectangle 38"/>
          <p:cNvSpPr/>
          <p:nvPr/>
        </p:nvSpPr>
        <p:spPr bwMode="auto">
          <a:xfrm>
            <a:off x="3215548" y="1363181"/>
            <a:ext cx="8251245" cy="4997651"/>
          </a:xfrm>
          <a:prstGeom prst="rect">
            <a:avLst/>
          </a:prstGeom>
          <a:noFill/>
          <a:ln w="57150">
            <a:solidFill>
              <a:srgbClr val="3A8CB4"/>
            </a:solidFill>
            <a:prstDash val="dash"/>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5717" rIns="0" bIns="45717" numCol="1" rtlCol="0" anchor="ctr" anchorCtr="0" compatLnSpc="1">
            <a:prstTxWarp prst="textNoShape">
              <a:avLst/>
            </a:prstTxWarp>
          </a:bodyPr>
          <a:lstStyle/>
          <a:p>
            <a:pPr algn="ctr" defTabSz="914103" fontAlgn="base">
              <a:spcBef>
                <a:spcPct val="0"/>
              </a:spcBef>
              <a:spcAft>
                <a:spcPct val="0"/>
              </a:spcAft>
              <a:defRPr/>
            </a:pPr>
            <a:endParaRPr lang="en-US" sz="1961" dirty="0">
              <a:gradFill>
                <a:gsLst>
                  <a:gs pos="0">
                    <a:schemeClr val="tx1"/>
                  </a:gs>
                  <a:gs pos="100000">
                    <a:schemeClr val="tx1"/>
                  </a:gs>
                </a:gsLst>
                <a:lin ang="5400000" scaled="0"/>
              </a:gradFill>
              <a:latin typeface="Segoe UI"/>
            </a:endParaRPr>
          </a:p>
        </p:txBody>
      </p:sp>
      <p:grpSp>
        <p:nvGrpSpPr>
          <p:cNvPr id="337" name="Group 336"/>
          <p:cNvGrpSpPr/>
          <p:nvPr/>
        </p:nvGrpSpPr>
        <p:grpSpPr>
          <a:xfrm>
            <a:off x="5644769" y="3418283"/>
            <a:ext cx="872572" cy="501111"/>
            <a:chOff x="2886562" y="2288295"/>
            <a:chExt cx="601248" cy="337049"/>
          </a:xfrm>
        </p:grpSpPr>
        <p:grpSp>
          <p:nvGrpSpPr>
            <p:cNvPr id="339" name="Group 338"/>
            <p:cNvGrpSpPr/>
            <p:nvPr/>
          </p:nvGrpSpPr>
          <p:grpSpPr>
            <a:xfrm>
              <a:off x="2886562" y="2288295"/>
              <a:ext cx="601248" cy="337049"/>
              <a:chOff x="3523102" y="1791568"/>
              <a:chExt cx="6746733" cy="3782104"/>
            </a:xfrm>
            <a:solidFill>
              <a:srgbClr val="7030A0"/>
            </a:solidFill>
          </p:grpSpPr>
          <p:sp>
            <p:nvSpPr>
              <p:cNvPr id="341" name="Rectangle 340"/>
              <p:cNvSpPr/>
              <p:nvPr/>
            </p:nvSpPr>
            <p:spPr>
              <a:xfrm>
                <a:off x="3757139" y="2148421"/>
                <a:ext cx="6278658" cy="3068399"/>
              </a:xfrm>
              <a:prstGeom prst="rect">
                <a:avLst/>
              </a:prstGeom>
              <a:solidFill>
                <a:srgbClr val="0079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194923">
                  <a:defRPr/>
                </a:pPr>
                <a:endParaRPr lang="en-US" sz="1729" kern="0">
                  <a:gradFill>
                    <a:gsLst>
                      <a:gs pos="0">
                        <a:schemeClr val="tx1"/>
                      </a:gs>
                      <a:gs pos="100000">
                        <a:schemeClr val="tx1"/>
                      </a:gs>
                    </a:gsLst>
                    <a:lin ang="5400000" scaled="0"/>
                  </a:gradFill>
                  <a:latin typeface="Segoe UI"/>
                </a:endParaRPr>
              </a:p>
            </p:txBody>
          </p:sp>
          <p:sp>
            <p:nvSpPr>
              <p:cNvPr id="345" name="Freeform 108"/>
              <p:cNvSpPr/>
              <p:nvPr/>
            </p:nvSpPr>
            <p:spPr>
              <a:xfrm>
                <a:off x="3523102" y="1791568"/>
                <a:ext cx="553907" cy="3782104"/>
              </a:xfrm>
              <a:custGeom>
                <a:avLst/>
                <a:gdLst>
                  <a:gd name="connsiteX0" fmla="*/ 104335 w 553907"/>
                  <a:gd name="connsiteY0" fmla="*/ 0 h 3782104"/>
                  <a:gd name="connsiteX1" fmla="*/ 553907 w 553907"/>
                  <a:gd name="connsiteY1" fmla="*/ 0 h 3782104"/>
                  <a:gd name="connsiteX2" fmla="*/ 553907 w 553907"/>
                  <a:gd name="connsiteY2" fmla="*/ 285720 h 3782104"/>
                  <a:gd name="connsiteX3" fmla="*/ 156511 w 553907"/>
                  <a:gd name="connsiteY3" fmla="*/ 285720 h 3782104"/>
                  <a:gd name="connsiteX4" fmla="*/ 156511 w 553907"/>
                  <a:gd name="connsiteY4" fmla="*/ 3496384 h 3782104"/>
                  <a:gd name="connsiteX5" fmla="*/ 553907 w 553907"/>
                  <a:gd name="connsiteY5" fmla="*/ 3496384 h 3782104"/>
                  <a:gd name="connsiteX6" fmla="*/ 553907 w 553907"/>
                  <a:gd name="connsiteY6" fmla="*/ 3782104 h 3782104"/>
                  <a:gd name="connsiteX7" fmla="*/ 104335 w 553907"/>
                  <a:gd name="connsiteY7" fmla="*/ 3782104 h 3782104"/>
                  <a:gd name="connsiteX8" fmla="*/ 104335 w 553907"/>
                  <a:gd name="connsiteY8" fmla="*/ 3610684 h 3782104"/>
                  <a:gd name="connsiteX9" fmla="*/ 0 w 553907"/>
                  <a:gd name="connsiteY9" fmla="*/ 3610684 h 3782104"/>
                  <a:gd name="connsiteX10" fmla="*/ 0 w 553907"/>
                  <a:gd name="connsiteY10" fmla="*/ 175571 h 3782104"/>
                  <a:gd name="connsiteX11" fmla="*/ 104335 w 553907"/>
                  <a:gd name="connsiteY11" fmla="*/ 175571 h 378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53907" h="3782104">
                    <a:moveTo>
                      <a:pt x="104335" y="0"/>
                    </a:moveTo>
                    <a:lnTo>
                      <a:pt x="553907" y="0"/>
                    </a:lnTo>
                    <a:lnTo>
                      <a:pt x="553907" y="285720"/>
                    </a:lnTo>
                    <a:lnTo>
                      <a:pt x="156511" y="285720"/>
                    </a:lnTo>
                    <a:lnTo>
                      <a:pt x="156511" y="3496384"/>
                    </a:lnTo>
                    <a:lnTo>
                      <a:pt x="553907" y="3496384"/>
                    </a:lnTo>
                    <a:lnTo>
                      <a:pt x="553907" y="3782104"/>
                    </a:lnTo>
                    <a:lnTo>
                      <a:pt x="104335" y="3782104"/>
                    </a:lnTo>
                    <a:lnTo>
                      <a:pt x="104335" y="3610684"/>
                    </a:lnTo>
                    <a:lnTo>
                      <a:pt x="0" y="3610684"/>
                    </a:lnTo>
                    <a:lnTo>
                      <a:pt x="0" y="175571"/>
                    </a:lnTo>
                    <a:lnTo>
                      <a:pt x="104335" y="17557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194923">
                  <a:defRPr/>
                </a:pPr>
                <a:endParaRPr lang="en-US" sz="1729" kern="0">
                  <a:gradFill>
                    <a:gsLst>
                      <a:gs pos="0">
                        <a:schemeClr val="tx1"/>
                      </a:gs>
                      <a:gs pos="100000">
                        <a:schemeClr val="tx1"/>
                      </a:gs>
                    </a:gsLst>
                    <a:lin ang="5400000" scaled="0"/>
                  </a:gradFill>
                  <a:latin typeface="Segoe UI"/>
                </a:endParaRPr>
              </a:p>
            </p:txBody>
          </p:sp>
          <p:sp>
            <p:nvSpPr>
              <p:cNvPr id="346" name="Freeform 109"/>
              <p:cNvSpPr/>
              <p:nvPr/>
            </p:nvSpPr>
            <p:spPr>
              <a:xfrm flipH="1">
                <a:off x="9715928" y="1791568"/>
                <a:ext cx="553907" cy="3782104"/>
              </a:xfrm>
              <a:custGeom>
                <a:avLst/>
                <a:gdLst>
                  <a:gd name="connsiteX0" fmla="*/ 104335 w 553907"/>
                  <a:gd name="connsiteY0" fmla="*/ 0 h 3782104"/>
                  <a:gd name="connsiteX1" fmla="*/ 553907 w 553907"/>
                  <a:gd name="connsiteY1" fmla="*/ 0 h 3782104"/>
                  <a:gd name="connsiteX2" fmla="*/ 553907 w 553907"/>
                  <a:gd name="connsiteY2" fmla="*/ 285720 h 3782104"/>
                  <a:gd name="connsiteX3" fmla="*/ 156511 w 553907"/>
                  <a:gd name="connsiteY3" fmla="*/ 285720 h 3782104"/>
                  <a:gd name="connsiteX4" fmla="*/ 156511 w 553907"/>
                  <a:gd name="connsiteY4" fmla="*/ 3496384 h 3782104"/>
                  <a:gd name="connsiteX5" fmla="*/ 553907 w 553907"/>
                  <a:gd name="connsiteY5" fmla="*/ 3496384 h 3782104"/>
                  <a:gd name="connsiteX6" fmla="*/ 553907 w 553907"/>
                  <a:gd name="connsiteY6" fmla="*/ 3782104 h 3782104"/>
                  <a:gd name="connsiteX7" fmla="*/ 104335 w 553907"/>
                  <a:gd name="connsiteY7" fmla="*/ 3782104 h 3782104"/>
                  <a:gd name="connsiteX8" fmla="*/ 104335 w 553907"/>
                  <a:gd name="connsiteY8" fmla="*/ 3610684 h 3782104"/>
                  <a:gd name="connsiteX9" fmla="*/ 0 w 553907"/>
                  <a:gd name="connsiteY9" fmla="*/ 3610684 h 3782104"/>
                  <a:gd name="connsiteX10" fmla="*/ 0 w 553907"/>
                  <a:gd name="connsiteY10" fmla="*/ 175571 h 3782104"/>
                  <a:gd name="connsiteX11" fmla="*/ 104335 w 553907"/>
                  <a:gd name="connsiteY11" fmla="*/ 175571 h 378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53907" h="3782104">
                    <a:moveTo>
                      <a:pt x="104335" y="0"/>
                    </a:moveTo>
                    <a:lnTo>
                      <a:pt x="553907" y="0"/>
                    </a:lnTo>
                    <a:lnTo>
                      <a:pt x="553907" y="285720"/>
                    </a:lnTo>
                    <a:lnTo>
                      <a:pt x="156511" y="285720"/>
                    </a:lnTo>
                    <a:lnTo>
                      <a:pt x="156511" y="3496384"/>
                    </a:lnTo>
                    <a:lnTo>
                      <a:pt x="553907" y="3496384"/>
                    </a:lnTo>
                    <a:lnTo>
                      <a:pt x="553907" y="3782104"/>
                    </a:lnTo>
                    <a:lnTo>
                      <a:pt x="104335" y="3782104"/>
                    </a:lnTo>
                    <a:lnTo>
                      <a:pt x="104335" y="3610684"/>
                    </a:lnTo>
                    <a:lnTo>
                      <a:pt x="0" y="3610684"/>
                    </a:lnTo>
                    <a:lnTo>
                      <a:pt x="0" y="175571"/>
                    </a:lnTo>
                    <a:lnTo>
                      <a:pt x="104335" y="17557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194923">
                  <a:defRPr/>
                </a:pPr>
                <a:endParaRPr lang="en-US" sz="1729" kern="0">
                  <a:gradFill>
                    <a:gsLst>
                      <a:gs pos="0">
                        <a:schemeClr val="tx1"/>
                      </a:gs>
                      <a:gs pos="100000">
                        <a:schemeClr val="tx1"/>
                      </a:gs>
                    </a:gsLst>
                    <a:lin ang="5400000" scaled="0"/>
                  </a:gradFill>
                  <a:latin typeface="Segoe UI"/>
                </a:endParaRPr>
              </a:p>
            </p:txBody>
          </p:sp>
        </p:grpSp>
        <p:sp>
          <p:nvSpPr>
            <p:cNvPr id="340" name="Hexagon 339"/>
            <p:cNvSpPr/>
            <p:nvPr/>
          </p:nvSpPr>
          <p:spPr bwMode="auto">
            <a:xfrm>
              <a:off x="3051589" y="2333937"/>
              <a:ext cx="278243" cy="248925"/>
            </a:xfrm>
            <a:prstGeom prst="hexagon">
              <a:avLst/>
            </a:prstGeom>
            <a:solidFill>
              <a:srgbClr val="0079D6"/>
            </a:solidFill>
            <a:ln w="9525" cap="flat" cmpd="sng" algn="ctr">
              <a:solidFill>
                <a:schemeClr val="bg1"/>
              </a:solidFill>
              <a:prstDash val="solid"/>
              <a:headEnd type="none" w="med" len="med"/>
              <a:tailEnd type="none" w="med" len="med"/>
            </a:ln>
            <a:effectLst/>
          </p:spPr>
          <p:txBody>
            <a:bodyPr lIns="91383" tIns="91383" rIns="34273" bIns="34273" rtlCol="0" anchor="b" anchorCtr="0"/>
            <a:lstStyle/>
            <a:p>
              <a:pPr algn="ctr" defTabSz="931690">
                <a:defRPr/>
              </a:pPr>
              <a:endParaRPr lang="en-US" sz="800" kern="0" dirty="0">
                <a:gradFill>
                  <a:gsLst>
                    <a:gs pos="0">
                      <a:schemeClr val="tx1"/>
                    </a:gs>
                    <a:gs pos="100000">
                      <a:schemeClr val="tx1"/>
                    </a:gs>
                  </a:gsLst>
                  <a:lin ang="5400000" scaled="0"/>
                </a:gradFill>
                <a:latin typeface="Segoe UI Light"/>
                <a:ea typeface="Segoe UI" pitchFamily="34" charset="0"/>
                <a:cs typeface="Segoe UI" pitchFamily="34" charset="0"/>
              </a:endParaRPr>
            </a:p>
          </p:txBody>
        </p:sp>
      </p:grpSp>
      <p:grpSp>
        <p:nvGrpSpPr>
          <p:cNvPr id="347" name="Group 346"/>
          <p:cNvGrpSpPr/>
          <p:nvPr/>
        </p:nvGrpSpPr>
        <p:grpSpPr>
          <a:xfrm>
            <a:off x="8761174" y="2272698"/>
            <a:ext cx="589307" cy="330355"/>
            <a:chOff x="1601399" y="2288295"/>
            <a:chExt cx="601248" cy="337049"/>
          </a:xfrm>
        </p:grpSpPr>
        <p:grpSp>
          <p:nvGrpSpPr>
            <p:cNvPr id="348" name="Group 347"/>
            <p:cNvGrpSpPr/>
            <p:nvPr/>
          </p:nvGrpSpPr>
          <p:grpSpPr>
            <a:xfrm>
              <a:off x="1601399" y="2288295"/>
              <a:ext cx="601248" cy="337049"/>
              <a:chOff x="3523102" y="1791568"/>
              <a:chExt cx="6746733" cy="3782104"/>
            </a:xfrm>
            <a:solidFill>
              <a:srgbClr val="002060"/>
            </a:solidFill>
          </p:grpSpPr>
          <p:sp>
            <p:nvSpPr>
              <p:cNvPr id="351" name="Rectangle 350"/>
              <p:cNvSpPr/>
              <p:nvPr/>
            </p:nvSpPr>
            <p:spPr>
              <a:xfrm>
                <a:off x="3757139" y="2148421"/>
                <a:ext cx="6278658" cy="30683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194923">
                  <a:defRPr/>
                </a:pPr>
                <a:endParaRPr lang="en-US" sz="1729" kern="0">
                  <a:gradFill>
                    <a:gsLst>
                      <a:gs pos="0">
                        <a:schemeClr val="tx1"/>
                      </a:gs>
                      <a:gs pos="100000">
                        <a:schemeClr val="tx1"/>
                      </a:gs>
                    </a:gsLst>
                    <a:lin ang="5400000" scaled="0"/>
                  </a:gradFill>
                  <a:latin typeface="Segoe UI"/>
                </a:endParaRPr>
              </a:p>
            </p:txBody>
          </p:sp>
          <p:sp>
            <p:nvSpPr>
              <p:cNvPr id="352" name="Freeform 96"/>
              <p:cNvSpPr/>
              <p:nvPr/>
            </p:nvSpPr>
            <p:spPr>
              <a:xfrm>
                <a:off x="3523102" y="1791568"/>
                <a:ext cx="553907" cy="3782104"/>
              </a:xfrm>
              <a:custGeom>
                <a:avLst/>
                <a:gdLst>
                  <a:gd name="connsiteX0" fmla="*/ 104335 w 553907"/>
                  <a:gd name="connsiteY0" fmla="*/ 0 h 3782104"/>
                  <a:gd name="connsiteX1" fmla="*/ 553907 w 553907"/>
                  <a:gd name="connsiteY1" fmla="*/ 0 h 3782104"/>
                  <a:gd name="connsiteX2" fmla="*/ 553907 w 553907"/>
                  <a:gd name="connsiteY2" fmla="*/ 285720 h 3782104"/>
                  <a:gd name="connsiteX3" fmla="*/ 156511 w 553907"/>
                  <a:gd name="connsiteY3" fmla="*/ 285720 h 3782104"/>
                  <a:gd name="connsiteX4" fmla="*/ 156511 w 553907"/>
                  <a:gd name="connsiteY4" fmla="*/ 3496384 h 3782104"/>
                  <a:gd name="connsiteX5" fmla="*/ 553907 w 553907"/>
                  <a:gd name="connsiteY5" fmla="*/ 3496384 h 3782104"/>
                  <a:gd name="connsiteX6" fmla="*/ 553907 w 553907"/>
                  <a:gd name="connsiteY6" fmla="*/ 3782104 h 3782104"/>
                  <a:gd name="connsiteX7" fmla="*/ 104335 w 553907"/>
                  <a:gd name="connsiteY7" fmla="*/ 3782104 h 3782104"/>
                  <a:gd name="connsiteX8" fmla="*/ 104335 w 553907"/>
                  <a:gd name="connsiteY8" fmla="*/ 3610684 h 3782104"/>
                  <a:gd name="connsiteX9" fmla="*/ 0 w 553907"/>
                  <a:gd name="connsiteY9" fmla="*/ 3610684 h 3782104"/>
                  <a:gd name="connsiteX10" fmla="*/ 0 w 553907"/>
                  <a:gd name="connsiteY10" fmla="*/ 175571 h 3782104"/>
                  <a:gd name="connsiteX11" fmla="*/ 104335 w 553907"/>
                  <a:gd name="connsiteY11" fmla="*/ 175571 h 378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53907" h="3782104">
                    <a:moveTo>
                      <a:pt x="104335" y="0"/>
                    </a:moveTo>
                    <a:lnTo>
                      <a:pt x="553907" y="0"/>
                    </a:lnTo>
                    <a:lnTo>
                      <a:pt x="553907" y="285720"/>
                    </a:lnTo>
                    <a:lnTo>
                      <a:pt x="156511" y="285720"/>
                    </a:lnTo>
                    <a:lnTo>
                      <a:pt x="156511" y="3496384"/>
                    </a:lnTo>
                    <a:lnTo>
                      <a:pt x="553907" y="3496384"/>
                    </a:lnTo>
                    <a:lnTo>
                      <a:pt x="553907" y="3782104"/>
                    </a:lnTo>
                    <a:lnTo>
                      <a:pt x="104335" y="3782104"/>
                    </a:lnTo>
                    <a:lnTo>
                      <a:pt x="104335" y="3610684"/>
                    </a:lnTo>
                    <a:lnTo>
                      <a:pt x="0" y="3610684"/>
                    </a:lnTo>
                    <a:lnTo>
                      <a:pt x="0" y="175571"/>
                    </a:lnTo>
                    <a:lnTo>
                      <a:pt x="104335" y="17557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194923">
                  <a:defRPr/>
                </a:pPr>
                <a:endParaRPr lang="en-US" sz="1729" kern="0">
                  <a:gradFill>
                    <a:gsLst>
                      <a:gs pos="0">
                        <a:schemeClr val="tx1"/>
                      </a:gs>
                      <a:gs pos="100000">
                        <a:schemeClr val="tx1"/>
                      </a:gs>
                    </a:gsLst>
                    <a:lin ang="5400000" scaled="0"/>
                  </a:gradFill>
                  <a:latin typeface="Segoe UI"/>
                </a:endParaRPr>
              </a:p>
            </p:txBody>
          </p:sp>
          <p:sp>
            <p:nvSpPr>
              <p:cNvPr id="353" name="Freeform 97"/>
              <p:cNvSpPr/>
              <p:nvPr/>
            </p:nvSpPr>
            <p:spPr>
              <a:xfrm flipH="1">
                <a:off x="9715928" y="1791568"/>
                <a:ext cx="553907" cy="3782104"/>
              </a:xfrm>
              <a:custGeom>
                <a:avLst/>
                <a:gdLst>
                  <a:gd name="connsiteX0" fmla="*/ 104335 w 553907"/>
                  <a:gd name="connsiteY0" fmla="*/ 0 h 3782104"/>
                  <a:gd name="connsiteX1" fmla="*/ 553907 w 553907"/>
                  <a:gd name="connsiteY1" fmla="*/ 0 h 3782104"/>
                  <a:gd name="connsiteX2" fmla="*/ 553907 w 553907"/>
                  <a:gd name="connsiteY2" fmla="*/ 285720 h 3782104"/>
                  <a:gd name="connsiteX3" fmla="*/ 156511 w 553907"/>
                  <a:gd name="connsiteY3" fmla="*/ 285720 h 3782104"/>
                  <a:gd name="connsiteX4" fmla="*/ 156511 w 553907"/>
                  <a:gd name="connsiteY4" fmla="*/ 3496384 h 3782104"/>
                  <a:gd name="connsiteX5" fmla="*/ 553907 w 553907"/>
                  <a:gd name="connsiteY5" fmla="*/ 3496384 h 3782104"/>
                  <a:gd name="connsiteX6" fmla="*/ 553907 w 553907"/>
                  <a:gd name="connsiteY6" fmla="*/ 3782104 h 3782104"/>
                  <a:gd name="connsiteX7" fmla="*/ 104335 w 553907"/>
                  <a:gd name="connsiteY7" fmla="*/ 3782104 h 3782104"/>
                  <a:gd name="connsiteX8" fmla="*/ 104335 w 553907"/>
                  <a:gd name="connsiteY8" fmla="*/ 3610684 h 3782104"/>
                  <a:gd name="connsiteX9" fmla="*/ 0 w 553907"/>
                  <a:gd name="connsiteY9" fmla="*/ 3610684 h 3782104"/>
                  <a:gd name="connsiteX10" fmla="*/ 0 w 553907"/>
                  <a:gd name="connsiteY10" fmla="*/ 175571 h 3782104"/>
                  <a:gd name="connsiteX11" fmla="*/ 104335 w 553907"/>
                  <a:gd name="connsiteY11" fmla="*/ 175571 h 378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53907" h="3782104">
                    <a:moveTo>
                      <a:pt x="104335" y="0"/>
                    </a:moveTo>
                    <a:lnTo>
                      <a:pt x="553907" y="0"/>
                    </a:lnTo>
                    <a:lnTo>
                      <a:pt x="553907" y="285720"/>
                    </a:lnTo>
                    <a:lnTo>
                      <a:pt x="156511" y="285720"/>
                    </a:lnTo>
                    <a:lnTo>
                      <a:pt x="156511" y="3496384"/>
                    </a:lnTo>
                    <a:lnTo>
                      <a:pt x="553907" y="3496384"/>
                    </a:lnTo>
                    <a:lnTo>
                      <a:pt x="553907" y="3782104"/>
                    </a:lnTo>
                    <a:lnTo>
                      <a:pt x="104335" y="3782104"/>
                    </a:lnTo>
                    <a:lnTo>
                      <a:pt x="104335" y="3610684"/>
                    </a:lnTo>
                    <a:lnTo>
                      <a:pt x="0" y="3610684"/>
                    </a:lnTo>
                    <a:lnTo>
                      <a:pt x="0" y="175571"/>
                    </a:lnTo>
                    <a:lnTo>
                      <a:pt x="104335" y="17557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194923">
                  <a:defRPr/>
                </a:pPr>
                <a:endParaRPr lang="en-US" sz="1729" kern="0">
                  <a:gradFill>
                    <a:gsLst>
                      <a:gs pos="0">
                        <a:schemeClr val="tx1"/>
                      </a:gs>
                      <a:gs pos="100000">
                        <a:schemeClr val="tx1"/>
                      </a:gs>
                    </a:gsLst>
                    <a:lin ang="5400000" scaled="0"/>
                  </a:gradFill>
                  <a:latin typeface="Segoe UI"/>
                </a:endParaRPr>
              </a:p>
            </p:txBody>
          </p:sp>
        </p:grpSp>
        <p:sp>
          <p:nvSpPr>
            <p:cNvPr id="349" name="Hexagon 348"/>
            <p:cNvSpPr/>
            <p:nvPr/>
          </p:nvSpPr>
          <p:spPr bwMode="auto">
            <a:xfrm>
              <a:off x="1759502" y="2333937"/>
              <a:ext cx="278243" cy="248925"/>
            </a:xfrm>
            <a:prstGeom prst="hexagon">
              <a:avLst/>
            </a:prstGeom>
            <a:solidFill>
              <a:srgbClr val="002060"/>
            </a:solidFill>
            <a:ln w="9525" cap="flat" cmpd="sng" algn="ctr">
              <a:solidFill>
                <a:schemeClr val="bg1"/>
              </a:solidFill>
              <a:prstDash val="solid"/>
              <a:headEnd type="none" w="med" len="med"/>
              <a:tailEnd type="none" w="med" len="med"/>
            </a:ln>
            <a:effectLst/>
          </p:spPr>
          <p:txBody>
            <a:bodyPr lIns="91383" tIns="91383" rIns="34273" bIns="34273" rtlCol="0" anchor="b" anchorCtr="0"/>
            <a:lstStyle/>
            <a:p>
              <a:pPr algn="ctr" defTabSz="931690">
                <a:defRPr/>
              </a:pPr>
              <a:endParaRPr lang="en-US" sz="800" kern="0" dirty="0">
                <a:gradFill>
                  <a:gsLst>
                    <a:gs pos="0">
                      <a:schemeClr val="tx1"/>
                    </a:gs>
                    <a:gs pos="100000">
                      <a:schemeClr val="tx1"/>
                    </a:gs>
                  </a:gsLst>
                  <a:lin ang="5400000" scaled="0"/>
                </a:gradFill>
                <a:latin typeface="Segoe UI Light"/>
                <a:ea typeface="Segoe UI" pitchFamily="34" charset="0"/>
                <a:cs typeface="Segoe UI" pitchFamily="34" charset="0"/>
              </a:endParaRPr>
            </a:p>
          </p:txBody>
        </p:sp>
      </p:grpSp>
      <p:grpSp>
        <p:nvGrpSpPr>
          <p:cNvPr id="354" name="Group 353"/>
          <p:cNvGrpSpPr/>
          <p:nvPr/>
        </p:nvGrpSpPr>
        <p:grpSpPr>
          <a:xfrm>
            <a:off x="8761174" y="3600867"/>
            <a:ext cx="589307" cy="330355"/>
            <a:chOff x="1596268" y="2657736"/>
            <a:chExt cx="601248" cy="337049"/>
          </a:xfrm>
        </p:grpSpPr>
        <p:grpSp>
          <p:nvGrpSpPr>
            <p:cNvPr id="355" name="Group 354"/>
            <p:cNvGrpSpPr/>
            <p:nvPr/>
          </p:nvGrpSpPr>
          <p:grpSpPr>
            <a:xfrm>
              <a:off x="1596268" y="2657736"/>
              <a:ext cx="601248" cy="337049"/>
              <a:chOff x="3523102" y="1791568"/>
              <a:chExt cx="6746733" cy="3782104"/>
            </a:xfrm>
            <a:solidFill>
              <a:srgbClr val="00B050"/>
            </a:solidFill>
          </p:grpSpPr>
          <p:sp>
            <p:nvSpPr>
              <p:cNvPr id="365" name="Rectangle 364"/>
              <p:cNvSpPr/>
              <p:nvPr/>
            </p:nvSpPr>
            <p:spPr>
              <a:xfrm>
                <a:off x="3757139" y="2148421"/>
                <a:ext cx="6278658" cy="30683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194923">
                  <a:defRPr/>
                </a:pPr>
                <a:endParaRPr lang="en-US" sz="1729" kern="0" dirty="0">
                  <a:gradFill>
                    <a:gsLst>
                      <a:gs pos="0">
                        <a:schemeClr val="tx1"/>
                      </a:gs>
                      <a:gs pos="100000">
                        <a:schemeClr val="tx1"/>
                      </a:gs>
                    </a:gsLst>
                    <a:lin ang="5400000" scaled="0"/>
                  </a:gradFill>
                  <a:latin typeface="Segoe UI"/>
                </a:endParaRPr>
              </a:p>
            </p:txBody>
          </p:sp>
          <p:sp>
            <p:nvSpPr>
              <p:cNvPr id="366" name="Freeform 92"/>
              <p:cNvSpPr/>
              <p:nvPr/>
            </p:nvSpPr>
            <p:spPr>
              <a:xfrm>
                <a:off x="3523102" y="1791568"/>
                <a:ext cx="553907" cy="3782104"/>
              </a:xfrm>
              <a:custGeom>
                <a:avLst/>
                <a:gdLst>
                  <a:gd name="connsiteX0" fmla="*/ 104335 w 553907"/>
                  <a:gd name="connsiteY0" fmla="*/ 0 h 3782104"/>
                  <a:gd name="connsiteX1" fmla="*/ 553907 w 553907"/>
                  <a:gd name="connsiteY1" fmla="*/ 0 h 3782104"/>
                  <a:gd name="connsiteX2" fmla="*/ 553907 w 553907"/>
                  <a:gd name="connsiteY2" fmla="*/ 285720 h 3782104"/>
                  <a:gd name="connsiteX3" fmla="*/ 156511 w 553907"/>
                  <a:gd name="connsiteY3" fmla="*/ 285720 h 3782104"/>
                  <a:gd name="connsiteX4" fmla="*/ 156511 w 553907"/>
                  <a:gd name="connsiteY4" fmla="*/ 3496384 h 3782104"/>
                  <a:gd name="connsiteX5" fmla="*/ 553907 w 553907"/>
                  <a:gd name="connsiteY5" fmla="*/ 3496384 h 3782104"/>
                  <a:gd name="connsiteX6" fmla="*/ 553907 w 553907"/>
                  <a:gd name="connsiteY6" fmla="*/ 3782104 h 3782104"/>
                  <a:gd name="connsiteX7" fmla="*/ 104335 w 553907"/>
                  <a:gd name="connsiteY7" fmla="*/ 3782104 h 3782104"/>
                  <a:gd name="connsiteX8" fmla="*/ 104335 w 553907"/>
                  <a:gd name="connsiteY8" fmla="*/ 3610684 h 3782104"/>
                  <a:gd name="connsiteX9" fmla="*/ 0 w 553907"/>
                  <a:gd name="connsiteY9" fmla="*/ 3610684 h 3782104"/>
                  <a:gd name="connsiteX10" fmla="*/ 0 w 553907"/>
                  <a:gd name="connsiteY10" fmla="*/ 175571 h 3782104"/>
                  <a:gd name="connsiteX11" fmla="*/ 104335 w 553907"/>
                  <a:gd name="connsiteY11" fmla="*/ 175571 h 378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53907" h="3782104">
                    <a:moveTo>
                      <a:pt x="104335" y="0"/>
                    </a:moveTo>
                    <a:lnTo>
                      <a:pt x="553907" y="0"/>
                    </a:lnTo>
                    <a:lnTo>
                      <a:pt x="553907" y="285720"/>
                    </a:lnTo>
                    <a:lnTo>
                      <a:pt x="156511" y="285720"/>
                    </a:lnTo>
                    <a:lnTo>
                      <a:pt x="156511" y="3496384"/>
                    </a:lnTo>
                    <a:lnTo>
                      <a:pt x="553907" y="3496384"/>
                    </a:lnTo>
                    <a:lnTo>
                      <a:pt x="553907" y="3782104"/>
                    </a:lnTo>
                    <a:lnTo>
                      <a:pt x="104335" y="3782104"/>
                    </a:lnTo>
                    <a:lnTo>
                      <a:pt x="104335" y="3610684"/>
                    </a:lnTo>
                    <a:lnTo>
                      <a:pt x="0" y="3610684"/>
                    </a:lnTo>
                    <a:lnTo>
                      <a:pt x="0" y="175571"/>
                    </a:lnTo>
                    <a:lnTo>
                      <a:pt x="104335" y="17557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194923">
                  <a:defRPr/>
                </a:pPr>
                <a:endParaRPr lang="en-US" sz="1729" kern="0">
                  <a:gradFill>
                    <a:gsLst>
                      <a:gs pos="0">
                        <a:schemeClr val="tx1"/>
                      </a:gs>
                      <a:gs pos="100000">
                        <a:schemeClr val="tx1"/>
                      </a:gs>
                    </a:gsLst>
                    <a:lin ang="5400000" scaled="0"/>
                  </a:gradFill>
                  <a:latin typeface="Segoe UI"/>
                </a:endParaRPr>
              </a:p>
            </p:txBody>
          </p:sp>
          <p:sp>
            <p:nvSpPr>
              <p:cNvPr id="367" name="Freeform 93"/>
              <p:cNvSpPr/>
              <p:nvPr/>
            </p:nvSpPr>
            <p:spPr>
              <a:xfrm flipH="1">
                <a:off x="9715928" y="1791568"/>
                <a:ext cx="553907" cy="3782104"/>
              </a:xfrm>
              <a:custGeom>
                <a:avLst/>
                <a:gdLst>
                  <a:gd name="connsiteX0" fmla="*/ 104335 w 553907"/>
                  <a:gd name="connsiteY0" fmla="*/ 0 h 3782104"/>
                  <a:gd name="connsiteX1" fmla="*/ 553907 w 553907"/>
                  <a:gd name="connsiteY1" fmla="*/ 0 h 3782104"/>
                  <a:gd name="connsiteX2" fmla="*/ 553907 w 553907"/>
                  <a:gd name="connsiteY2" fmla="*/ 285720 h 3782104"/>
                  <a:gd name="connsiteX3" fmla="*/ 156511 w 553907"/>
                  <a:gd name="connsiteY3" fmla="*/ 285720 h 3782104"/>
                  <a:gd name="connsiteX4" fmla="*/ 156511 w 553907"/>
                  <a:gd name="connsiteY4" fmla="*/ 3496384 h 3782104"/>
                  <a:gd name="connsiteX5" fmla="*/ 553907 w 553907"/>
                  <a:gd name="connsiteY5" fmla="*/ 3496384 h 3782104"/>
                  <a:gd name="connsiteX6" fmla="*/ 553907 w 553907"/>
                  <a:gd name="connsiteY6" fmla="*/ 3782104 h 3782104"/>
                  <a:gd name="connsiteX7" fmla="*/ 104335 w 553907"/>
                  <a:gd name="connsiteY7" fmla="*/ 3782104 h 3782104"/>
                  <a:gd name="connsiteX8" fmla="*/ 104335 w 553907"/>
                  <a:gd name="connsiteY8" fmla="*/ 3610684 h 3782104"/>
                  <a:gd name="connsiteX9" fmla="*/ 0 w 553907"/>
                  <a:gd name="connsiteY9" fmla="*/ 3610684 h 3782104"/>
                  <a:gd name="connsiteX10" fmla="*/ 0 w 553907"/>
                  <a:gd name="connsiteY10" fmla="*/ 175571 h 3782104"/>
                  <a:gd name="connsiteX11" fmla="*/ 104335 w 553907"/>
                  <a:gd name="connsiteY11" fmla="*/ 175571 h 378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53907" h="3782104">
                    <a:moveTo>
                      <a:pt x="104335" y="0"/>
                    </a:moveTo>
                    <a:lnTo>
                      <a:pt x="553907" y="0"/>
                    </a:lnTo>
                    <a:lnTo>
                      <a:pt x="553907" y="285720"/>
                    </a:lnTo>
                    <a:lnTo>
                      <a:pt x="156511" y="285720"/>
                    </a:lnTo>
                    <a:lnTo>
                      <a:pt x="156511" y="3496384"/>
                    </a:lnTo>
                    <a:lnTo>
                      <a:pt x="553907" y="3496384"/>
                    </a:lnTo>
                    <a:lnTo>
                      <a:pt x="553907" y="3782104"/>
                    </a:lnTo>
                    <a:lnTo>
                      <a:pt x="104335" y="3782104"/>
                    </a:lnTo>
                    <a:lnTo>
                      <a:pt x="104335" y="3610684"/>
                    </a:lnTo>
                    <a:lnTo>
                      <a:pt x="0" y="3610684"/>
                    </a:lnTo>
                    <a:lnTo>
                      <a:pt x="0" y="175571"/>
                    </a:lnTo>
                    <a:lnTo>
                      <a:pt x="104335" y="17557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194923">
                  <a:defRPr/>
                </a:pPr>
                <a:endParaRPr lang="en-US" sz="1729" kern="0">
                  <a:gradFill>
                    <a:gsLst>
                      <a:gs pos="0">
                        <a:schemeClr val="tx1"/>
                      </a:gs>
                      <a:gs pos="100000">
                        <a:schemeClr val="tx1"/>
                      </a:gs>
                    </a:gsLst>
                    <a:lin ang="5400000" scaled="0"/>
                  </a:gradFill>
                  <a:latin typeface="Segoe UI"/>
                </a:endParaRPr>
              </a:p>
            </p:txBody>
          </p:sp>
        </p:grpSp>
        <p:sp>
          <p:nvSpPr>
            <p:cNvPr id="364" name="Hexagon 363"/>
            <p:cNvSpPr/>
            <p:nvPr/>
          </p:nvSpPr>
          <p:spPr bwMode="auto">
            <a:xfrm>
              <a:off x="1752996" y="2701797"/>
              <a:ext cx="278243" cy="248925"/>
            </a:xfrm>
            <a:prstGeom prst="hexagon">
              <a:avLst/>
            </a:prstGeom>
            <a:solidFill>
              <a:srgbClr val="92D050"/>
            </a:solidFill>
            <a:ln w="9525" cap="flat" cmpd="sng" algn="ctr">
              <a:solidFill>
                <a:schemeClr val="bg1"/>
              </a:solidFill>
              <a:prstDash val="solid"/>
              <a:headEnd type="none" w="med" len="med"/>
              <a:tailEnd type="none" w="med" len="med"/>
            </a:ln>
            <a:effectLst/>
          </p:spPr>
          <p:txBody>
            <a:bodyPr lIns="91383" tIns="91383" rIns="34273" bIns="34273" rtlCol="0" anchor="b" anchorCtr="0"/>
            <a:lstStyle/>
            <a:p>
              <a:pPr algn="ctr" defTabSz="931690">
                <a:defRPr/>
              </a:pPr>
              <a:endParaRPr lang="en-US" sz="800" kern="0" dirty="0">
                <a:gradFill>
                  <a:gsLst>
                    <a:gs pos="0">
                      <a:schemeClr val="tx1"/>
                    </a:gs>
                    <a:gs pos="100000">
                      <a:schemeClr val="tx1"/>
                    </a:gs>
                  </a:gsLst>
                  <a:lin ang="5400000" scaled="0"/>
                </a:gradFill>
                <a:latin typeface="Segoe UI Light"/>
                <a:ea typeface="Segoe UI" pitchFamily="34" charset="0"/>
                <a:cs typeface="Segoe UI" pitchFamily="34" charset="0"/>
              </a:endParaRPr>
            </a:p>
          </p:txBody>
        </p:sp>
      </p:grpSp>
      <p:sp>
        <p:nvSpPr>
          <p:cNvPr id="373" name="Rounded Rectangle 66"/>
          <p:cNvSpPr/>
          <p:nvPr/>
        </p:nvSpPr>
        <p:spPr bwMode="auto">
          <a:xfrm>
            <a:off x="8601204" y="3155221"/>
            <a:ext cx="1821063" cy="968529"/>
          </a:xfrm>
          <a:prstGeom prst="roundRect">
            <a:avLst/>
          </a:prstGeom>
          <a:noFill/>
          <a:ln w="10795" cap="flat" cmpd="sng" algn="ctr">
            <a:solidFill>
              <a:srgbClr val="404040"/>
            </a:solidFill>
            <a:prstDash val="lgDash"/>
            <a:headEnd type="none" w="med" len="med"/>
            <a:tailEnd type="none" w="med" len="med"/>
          </a:ln>
          <a:effectLst/>
        </p:spPr>
        <p:txBody>
          <a:bodyPr lIns="89624" tIns="89624" rIns="33613" bIns="33613" rtlCol="0" anchor="b" anchorCtr="0"/>
          <a:lstStyle/>
          <a:p>
            <a:pPr algn="ctr" defTabSz="913862">
              <a:defRPr/>
            </a:pPr>
            <a:endParaRPr lang="en-US" sz="784" kern="0" dirty="0">
              <a:gradFill>
                <a:gsLst>
                  <a:gs pos="0">
                    <a:schemeClr val="tx1"/>
                  </a:gs>
                  <a:gs pos="100000">
                    <a:schemeClr val="tx1"/>
                  </a:gs>
                </a:gsLst>
                <a:lin ang="5400000" scaled="0"/>
              </a:gradFill>
              <a:latin typeface="Segoe UI"/>
              <a:ea typeface="Segoe UI" pitchFamily="34" charset="0"/>
              <a:cs typeface="Segoe UI" pitchFamily="34" charset="0"/>
            </a:endParaRPr>
          </a:p>
        </p:txBody>
      </p:sp>
      <p:sp>
        <p:nvSpPr>
          <p:cNvPr id="386" name="Rectangle 385"/>
          <p:cNvSpPr/>
          <p:nvPr/>
        </p:nvSpPr>
        <p:spPr>
          <a:xfrm>
            <a:off x="8803817" y="3135981"/>
            <a:ext cx="1415837" cy="307777"/>
          </a:xfrm>
          <a:prstGeom prst="rect">
            <a:avLst/>
          </a:prstGeom>
        </p:spPr>
        <p:txBody>
          <a:bodyPr wrap="none">
            <a:spAutoFit/>
          </a:bodyPr>
          <a:lstStyle/>
          <a:p>
            <a:pPr defTabSz="913873">
              <a:defRPr/>
            </a:pPr>
            <a:r>
              <a:rPr lang="en-US" sz="1400" b="1" dirty="0">
                <a:gradFill>
                  <a:gsLst>
                    <a:gs pos="0">
                      <a:schemeClr val="tx1"/>
                    </a:gs>
                    <a:gs pos="100000">
                      <a:schemeClr val="tx1"/>
                    </a:gs>
                  </a:gsLst>
                  <a:lin ang="5400000" scaled="0"/>
                </a:gradFill>
                <a:latin typeface="Segoe UI" panose="020B0502040204020203" pitchFamily="34" charset="0"/>
                <a:cs typeface="Segoe UI" panose="020B0502040204020203" pitchFamily="34" charset="0"/>
              </a:rPr>
              <a:t>Microservice 2</a:t>
            </a:r>
          </a:p>
        </p:txBody>
      </p:sp>
      <p:sp>
        <p:nvSpPr>
          <p:cNvPr id="387" name="Rounded Rectangle 66"/>
          <p:cNvSpPr/>
          <p:nvPr/>
        </p:nvSpPr>
        <p:spPr bwMode="auto">
          <a:xfrm>
            <a:off x="8601204" y="1827965"/>
            <a:ext cx="1821063" cy="968529"/>
          </a:xfrm>
          <a:prstGeom prst="roundRect">
            <a:avLst/>
          </a:prstGeom>
          <a:noFill/>
          <a:ln w="10795" cap="flat" cmpd="sng" algn="ctr">
            <a:solidFill>
              <a:srgbClr val="404040"/>
            </a:solidFill>
            <a:prstDash val="lgDash"/>
            <a:headEnd type="none" w="med" len="med"/>
            <a:tailEnd type="none" w="med" len="med"/>
          </a:ln>
          <a:effectLst/>
        </p:spPr>
        <p:txBody>
          <a:bodyPr lIns="89624" tIns="89624" rIns="33613" bIns="33613" rtlCol="0" anchor="b" anchorCtr="0"/>
          <a:lstStyle/>
          <a:p>
            <a:pPr algn="ctr" defTabSz="913862">
              <a:defRPr/>
            </a:pPr>
            <a:endParaRPr lang="en-US" sz="784" kern="0" dirty="0">
              <a:gradFill>
                <a:gsLst>
                  <a:gs pos="0">
                    <a:schemeClr val="tx1"/>
                  </a:gs>
                  <a:gs pos="100000">
                    <a:schemeClr val="tx1"/>
                  </a:gs>
                </a:gsLst>
                <a:lin ang="5400000" scaled="0"/>
              </a:gradFill>
              <a:latin typeface="Segoe UI"/>
              <a:ea typeface="Segoe UI" pitchFamily="34" charset="0"/>
              <a:cs typeface="Segoe UI" pitchFamily="34" charset="0"/>
            </a:endParaRPr>
          </a:p>
        </p:txBody>
      </p:sp>
      <p:sp>
        <p:nvSpPr>
          <p:cNvPr id="388" name="Rectangle 387"/>
          <p:cNvSpPr/>
          <p:nvPr/>
        </p:nvSpPr>
        <p:spPr>
          <a:xfrm>
            <a:off x="8803817" y="1808724"/>
            <a:ext cx="1415837" cy="307777"/>
          </a:xfrm>
          <a:prstGeom prst="rect">
            <a:avLst/>
          </a:prstGeom>
        </p:spPr>
        <p:txBody>
          <a:bodyPr wrap="none">
            <a:spAutoFit/>
          </a:bodyPr>
          <a:lstStyle/>
          <a:p>
            <a:pPr defTabSz="913873">
              <a:defRPr/>
            </a:pPr>
            <a:r>
              <a:rPr lang="en-US" sz="1400" b="1" dirty="0">
                <a:gradFill>
                  <a:gsLst>
                    <a:gs pos="0">
                      <a:schemeClr val="tx1"/>
                    </a:gs>
                    <a:gs pos="100000">
                      <a:schemeClr val="tx1"/>
                    </a:gs>
                  </a:gsLst>
                  <a:lin ang="5400000" scaled="0"/>
                </a:gradFill>
                <a:latin typeface="Segoe UI" panose="020B0502040204020203" pitchFamily="34" charset="0"/>
                <a:cs typeface="Segoe UI" panose="020B0502040204020203" pitchFamily="34" charset="0"/>
              </a:rPr>
              <a:t>Microservice 1</a:t>
            </a:r>
          </a:p>
        </p:txBody>
      </p:sp>
      <p:sp>
        <p:nvSpPr>
          <p:cNvPr id="391" name="Rounded Rectangle 66"/>
          <p:cNvSpPr/>
          <p:nvPr/>
        </p:nvSpPr>
        <p:spPr bwMode="auto">
          <a:xfrm>
            <a:off x="3781853" y="5182091"/>
            <a:ext cx="2385747" cy="917493"/>
          </a:xfrm>
          <a:prstGeom prst="roundRect">
            <a:avLst/>
          </a:prstGeom>
          <a:noFill/>
          <a:ln w="10795" cap="flat" cmpd="sng" algn="ctr">
            <a:solidFill>
              <a:srgbClr val="404040"/>
            </a:solidFill>
            <a:prstDash val="lgDash"/>
            <a:headEnd type="none" w="med" len="med"/>
            <a:tailEnd type="none" w="med" len="med"/>
          </a:ln>
          <a:effectLst/>
        </p:spPr>
        <p:txBody>
          <a:bodyPr lIns="89624" tIns="89624" rIns="33613" bIns="33613" rtlCol="0" anchor="b" anchorCtr="0"/>
          <a:lstStyle/>
          <a:p>
            <a:pPr algn="ctr" defTabSz="913862">
              <a:defRPr/>
            </a:pPr>
            <a:endParaRPr lang="en-US" sz="784" kern="0" dirty="0">
              <a:gradFill>
                <a:gsLst>
                  <a:gs pos="0">
                    <a:schemeClr val="tx1"/>
                  </a:gs>
                  <a:gs pos="100000">
                    <a:schemeClr val="tx1"/>
                  </a:gs>
                </a:gsLst>
                <a:lin ang="5400000" scaled="0"/>
              </a:gradFill>
              <a:latin typeface="Segoe UI"/>
              <a:ea typeface="Segoe UI" pitchFamily="34" charset="0"/>
              <a:cs typeface="Segoe UI" pitchFamily="34" charset="0"/>
            </a:endParaRPr>
          </a:p>
        </p:txBody>
      </p:sp>
      <p:sp>
        <p:nvSpPr>
          <p:cNvPr id="392" name="Rectangle 391"/>
          <p:cNvSpPr/>
          <p:nvPr/>
        </p:nvSpPr>
        <p:spPr>
          <a:xfrm>
            <a:off x="4020170" y="5172497"/>
            <a:ext cx="1909112" cy="307777"/>
          </a:xfrm>
          <a:prstGeom prst="rect">
            <a:avLst/>
          </a:prstGeom>
        </p:spPr>
        <p:txBody>
          <a:bodyPr wrap="none">
            <a:spAutoFit/>
          </a:bodyPr>
          <a:lstStyle/>
          <a:p>
            <a:pPr defTabSz="913873">
              <a:defRPr/>
            </a:pPr>
            <a:r>
              <a:rPr lang="en-US" sz="1400" b="1" dirty="0">
                <a:gradFill>
                  <a:gsLst>
                    <a:gs pos="0">
                      <a:schemeClr val="tx1"/>
                    </a:gs>
                    <a:gs pos="100000">
                      <a:schemeClr val="tx1"/>
                    </a:gs>
                  </a:gsLst>
                  <a:lin ang="5400000" scaled="0"/>
                </a:gradFill>
                <a:latin typeface="Segoe UI" panose="020B0502040204020203" pitchFamily="34" charset="0"/>
                <a:cs typeface="Segoe UI" panose="020B0502040204020203" pitchFamily="34" charset="0"/>
              </a:rPr>
              <a:t>Client WebApp MVC</a:t>
            </a:r>
          </a:p>
        </p:txBody>
      </p:sp>
      <p:cxnSp>
        <p:nvCxnSpPr>
          <p:cNvPr id="396" name="Straight Arrow Connector 395"/>
          <p:cNvCxnSpPr>
            <a:cxnSpLocks/>
            <a:stCxn id="13" idx="3"/>
            <a:endCxn id="124" idx="1"/>
          </p:cNvCxnSpPr>
          <p:nvPr/>
        </p:nvCxnSpPr>
        <p:spPr>
          <a:xfrm flipV="1">
            <a:off x="2082612" y="3610521"/>
            <a:ext cx="3225807" cy="292383"/>
          </a:xfrm>
          <a:prstGeom prst="straightConnector1">
            <a:avLst/>
          </a:prstGeom>
          <a:noFill/>
          <a:ln w="12700" cap="flat" cmpd="sng" algn="ctr">
            <a:solidFill>
              <a:sysClr val="windowText" lastClr="000000"/>
            </a:solidFill>
            <a:prstDash val="solid"/>
            <a:miter lim="800000"/>
            <a:tailEnd type="triangle"/>
          </a:ln>
          <a:effectLst/>
        </p:spPr>
      </p:cxnSp>
      <p:cxnSp>
        <p:nvCxnSpPr>
          <p:cNvPr id="397" name="Straight Arrow Connector 396"/>
          <p:cNvCxnSpPr>
            <a:cxnSpLocks/>
            <a:stCxn id="124" idx="3"/>
          </p:cNvCxnSpPr>
          <p:nvPr/>
        </p:nvCxnSpPr>
        <p:spPr>
          <a:xfrm>
            <a:off x="7694166" y="3610521"/>
            <a:ext cx="1035994" cy="1380579"/>
          </a:xfrm>
          <a:prstGeom prst="straightConnector1">
            <a:avLst/>
          </a:prstGeom>
          <a:noFill/>
          <a:ln w="12700" cap="flat" cmpd="sng" algn="ctr">
            <a:solidFill>
              <a:sysClr val="windowText" lastClr="000000"/>
            </a:solidFill>
            <a:prstDash val="solid"/>
            <a:miter lim="800000"/>
            <a:tailEnd type="triangle"/>
          </a:ln>
          <a:effectLst/>
        </p:spPr>
      </p:cxnSp>
      <p:sp>
        <p:nvSpPr>
          <p:cNvPr id="398" name="Rectangle 397"/>
          <p:cNvSpPr/>
          <p:nvPr/>
        </p:nvSpPr>
        <p:spPr>
          <a:xfrm>
            <a:off x="8731980" y="3877357"/>
            <a:ext cx="736099" cy="246221"/>
          </a:xfrm>
          <a:prstGeom prst="rect">
            <a:avLst/>
          </a:prstGeom>
        </p:spPr>
        <p:txBody>
          <a:bodyPr wrap="none">
            <a:spAutoFit/>
          </a:bodyPr>
          <a:lstStyle/>
          <a:p>
            <a:pPr defTabSz="913873">
              <a:defRPr/>
            </a:pPr>
            <a:r>
              <a:rPr lang="en-US" sz="1000" dirty="0">
                <a:gradFill>
                  <a:gsLst>
                    <a:gs pos="0">
                      <a:schemeClr val="tx1"/>
                    </a:gs>
                    <a:gs pos="100000">
                      <a:schemeClr val="tx1"/>
                    </a:gs>
                  </a:gsLst>
                  <a:lin ang="5400000" scaled="0"/>
                </a:gradFill>
              </a:rPr>
              <a:t>Container</a:t>
            </a:r>
          </a:p>
        </p:txBody>
      </p:sp>
      <p:sp>
        <p:nvSpPr>
          <p:cNvPr id="399" name="Rectangle 398"/>
          <p:cNvSpPr/>
          <p:nvPr/>
        </p:nvSpPr>
        <p:spPr>
          <a:xfrm>
            <a:off x="8692857" y="2549601"/>
            <a:ext cx="736099" cy="246221"/>
          </a:xfrm>
          <a:prstGeom prst="rect">
            <a:avLst/>
          </a:prstGeom>
        </p:spPr>
        <p:txBody>
          <a:bodyPr wrap="none">
            <a:spAutoFit/>
          </a:bodyPr>
          <a:lstStyle/>
          <a:p>
            <a:pPr defTabSz="913873">
              <a:defRPr/>
            </a:pPr>
            <a:r>
              <a:rPr lang="en-US" sz="1000" dirty="0">
                <a:gradFill>
                  <a:gsLst>
                    <a:gs pos="0">
                      <a:schemeClr val="tx1"/>
                    </a:gs>
                    <a:gs pos="100000">
                      <a:schemeClr val="tx1"/>
                    </a:gs>
                  </a:gsLst>
                  <a:lin ang="5400000" scaled="0"/>
                </a:gradFill>
              </a:rPr>
              <a:t>Container</a:t>
            </a:r>
          </a:p>
        </p:txBody>
      </p:sp>
      <p:sp>
        <p:nvSpPr>
          <p:cNvPr id="401" name="Rectangle 400"/>
          <p:cNvSpPr/>
          <p:nvPr/>
        </p:nvSpPr>
        <p:spPr>
          <a:xfrm>
            <a:off x="8731981" y="3388414"/>
            <a:ext cx="671979" cy="246221"/>
          </a:xfrm>
          <a:prstGeom prst="rect">
            <a:avLst/>
          </a:prstGeom>
        </p:spPr>
        <p:txBody>
          <a:bodyPr wrap="none">
            <a:spAutoFit/>
          </a:bodyPr>
          <a:lstStyle/>
          <a:p>
            <a:pPr defTabSz="913873">
              <a:defRPr/>
            </a:pPr>
            <a:r>
              <a:rPr lang="en-US" sz="1000" dirty="0">
                <a:gradFill>
                  <a:gsLst>
                    <a:gs pos="0">
                      <a:schemeClr val="tx1"/>
                    </a:gs>
                    <a:gs pos="100000">
                      <a:schemeClr val="tx1"/>
                    </a:gs>
                  </a:gsLst>
                  <a:lin ang="5400000" scaled="0"/>
                </a:gradFill>
              </a:rPr>
              <a:t>Web API</a:t>
            </a:r>
          </a:p>
        </p:txBody>
      </p:sp>
      <p:sp>
        <p:nvSpPr>
          <p:cNvPr id="402" name="Rectangle 401"/>
          <p:cNvSpPr/>
          <p:nvPr/>
        </p:nvSpPr>
        <p:spPr>
          <a:xfrm>
            <a:off x="8730160" y="2054907"/>
            <a:ext cx="671979" cy="246221"/>
          </a:xfrm>
          <a:prstGeom prst="rect">
            <a:avLst/>
          </a:prstGeom>
        </p:spPr>
        <p:txBody>
          <a:bodyPr wrap="none">
            <a:spAutoFit/>
          </a:bodyPr>
          <a:lstStyle/>
          <a:p>
            <a:pPr defTabSz="913873">
              <a:defRPr/>
            </a:pPr>
            <a:r>
              <a:rPr lang="en-US" sz="1000" dirty="0">
                <a:gradFill>
                  <a:gsLst>
                    <a:gs pos="0">
                      <a:schemeClr val="tx1"/>
                    </a:gs>
                    <a:gs pos="100000">
                      <a:schemeClr val="tx1"/>
                    </a:gs>
                  </a:gsLst>
                  <a:lin ang="5400000" scaled="0"/>
                </a:gradFill>
              </a:rPr>
              <a:t>Web API</a:t>
            </a:r>
          </a:p>
        </p:txBody>
      </p:sp>
      <p:sp>
        <p:nvSpPr>
          <p:cNvPr id="404" name="Rectangle 403"/>
          <p:cNvSpPr/>
          <p:nvPr/>
        </p:nvSpPr>
        <p:spPr>
          <a:xfrm>
            <a:off x="3838451" y="5513968"/>
            <a:ext cx="1383712" cy="430887"/>
          </a:xfrm>
          <a:prstGeom prst="rect">
            <a:avLst/>
          </a:prstGeom>
        </p:spPr>
        <p:txBody>
          <a:bodyPr wrap="none">
            <a:spAutoFit/>
          </a:bodyPr>
          <a:lstStyle/>
          <a:p>
            <a:pPr algn="ctr" defTabSz="913873">
              <a:defRPr/>
            </a:pPr>
            <a:r>
              <a:rPr lang="en-US" sz="1100" dirty="0">
                <a:gradFill>
                  <a:gsLst>
                    <a:gs pos="0">
                      <a:schemeClr val="tx1"/>
                    </a:gs>
                    <a:gs pos="100000">
                      <a:schemeClr val="tx1"/>
                    </a:gs>
                  </a:gsLst>
                  <a:lin ang="5400000" scaled="0"/>
                </a:gradFill>
              </a:rPr>
              <a:t>ASP.NET Core MVC</a:t>
            </a:r>
          </a:p>
          <a:p>
            <a:pPr algn="ctr" defTabSz="913873">
              <a:defRPr/>
            </a:pPr>
            <a:r>
              <a:rPr lang="en-US" sz="1100" dirty="0">
                <a:gradFill>
                  <a:gsLst>
                    <a:gs pos="0">
                      <a:schemeClr val="tx1"/>
                    </a:gs>
                    <a:gs pos="100000">
                      <a:schemeClr val="tx1"/>
                    </a:gs>
                  </a:gsLst>
                  <a:lin ang="5400000" scaled="0"/>
                </a:gradFill>
              </a:rPr>
              <a:t>Container</a:t>
            </a:r>
          </a:p>
        </p:txBody>
      </p:sp>
      <p:sp>
        <p:nvSpPr>
          <p:cNvPr id="84" name="Rounded Rectangle 66"/>
          <p:cNvSpPr/>
          <p:nvPr/>
        </p:nvSpPr>
        <p:spPr bwMode="auto">
          <a:xfrm>
            <a:off x="8601204" y="4360343"/>
            <a:ext cx="1821063" cy="968529"/>
          </a:xfrm>
          <a:prstGeom prst="roundRect">
            <a:avLst/>
          </a:prstGeom>
          <a:noFill/>
          <a:ln w="10795" cap="flat" cmpd="sng" algn="ctr">
            <a:solidFill>
              <a:srgbClr val="404040"/>
            </a:solidFill>
            <a:prstDash val="lgDash"/>
            <a:headEnd type="none" w="med" len="med"/>
            <a:tailEnd type="none" w="med" len="med"/>
          </a:ln>
          <a:effectLst/>
        </p:spPr>
        <p:txBody>
          <a:bodyPr lIns="89624" tIns="89624" rIns="33613" bIns="33613" rtlCol="0" anchor="b" anchorCtr="0"/>
          <a:lstStyle/>
          <a:p>
            <a:pPr algn="ctr" defTabSz="913862">
              <a:defRPr/>
            </a:pPr>
            <a:endParaRPr lang="en-US" sz="784" kern="0" dirty="0">
              <a:gradFill>
                <a:gsLst>
                  <a:gs pos="0">
                    <a:schemeClr val="tx1"/>
                  </a:gs>
                  <a:gs pos="100000">
                    <a:schemeClr val="tx1"/>
                  </a:gs>
                </a:gsLst>
                <a:lin ang="5400000" scaled="0"/>
              </a:gradFill>
              <a:latin typeface="Segoe UI"/>
              <a:ea typeface="Segoe UI" pitchFamily="34" charset="0"/>
              <a:cs typeface="Segoe UI" pitchFamily="34" charset="0"/>
            </a:endParaRPr>
          </a:p>
        </p:txBody>
      </p:sp>
      <p:sp>
        <p:nvSpPr>
          <p:cNvPr id="85" name="Rectangle 84"/>
          <p:cNvSpPr/>
          <p:nvPr/>
        </p:nvSpPr>
        <p:spPr>
          <a:xfrm>
            <a:off x="8803817" y="4341102"/>
            <a:ext cx="1415837" cy="307777"/>
          </a:xfrm>
          <a:prstGeom prst="rect">
            <a:avLst/>
          </a:prstGeom>
        </p:spPr>
        <p:txBody>
          <a:bodyPr wrap="none">
            <a:spAutoFit/>
          </a:bodyPr>
          <a:lstStyle/>
          <a:p>
            <a:pPr defTabSz="913873">
              <a:defRPr/>
            </a:pPr>
            <a:r>
              <a:rPr lang="en-US" sz="1400" b="1" dirty="0">
                <a:gradFill>
                  <a:gsLst>
                    <a:gs pos="0">
                      <a:schemeClr val="tx1"/>
                    </a:gs>
                    <a:gs pos="100000">
                      <a:schemeClr val="tx1"/>
                    </a:gs>
                  </a:gsLst>
                  <a:lin ang="5400000" scaled="0"/>
                </a:gradFill>
                <a:latin typeface="Segoe UI" panose="020B0502040204020203" pitchFamily="34" charset="0"/>
                <a:cs typeface="Segoe UI" panose="020B0502040204020203" pitchFamily="34" charset="0"/>
              </a:rPr>
              <a:t>Microservice 3</a:t>
            </a:r>
          </a:p>
        </p:txBody>
      </p:sp>
      <p:sp>
        <p:nvSpPr>
          <p:cNvPr id="86" name="Rectangle 85"/>
          <p:cNvSpPr/>
          <p:nvPr/>
        </p:nvSpPr>
        <p:spPr>
          <a:xfrm>
            <a:off x="8692857" y="5081979"/>
            <a:ext cx="736099" cy="246221"/>
          </a:xfrm>
          <a:prstGeom prst="rect">
            <a:avLst/>
          </a:prstGeom>
        </p:spPr>
        <p:txBody>
          <a:bodyPr wrap="none">
            <a:spAutoFit/>
          </a:bodyPr>
          <a:lstStyle/>
          <a:p>
            <a:pPr defTabSz="913873">
              <a:defRPr/>
            </a:pPr>
            <a:r>
              <a:rPr lang="en-US" sz="1000" dirty="0">
                <a:gradFill>
                  <a:gsLst>
                    <a:gs pos="0">
                      <a:schemeClr val="tx1"/>
                    </a:gs>
                    <a:gs pos="100000">
                      <a:schemeClr val="tx1"/>
                    </a:gs>
                  </a:gsLst>
                  <a:lin ang="5400000" scaled="0"/>
                </a:gradFill>
              </a:rPr>
              <a:t>Container</a:t>
            </a:r>
          </a:p>
        </p:txBody>
      </p:sp>
      <p:sp>
        <p:nvSpPr>
          <p:cNvPr id="87" name="Rectangle 86"/>
          <p:cNvSpPr/>
          <p:nvPr/>
        </p:nvSpPr>
        <p:spPr>
          <a:xfrm>
            <a:off x="8730160" y="4587285"/>
            <a:ext cx="671979" cy="246221"/>
          </a:xfrm>
          <a:prstGeom prst="rect">
            <a:avLst/>
          </a:prstGeom>
        </p:spPr>
        <p:txBody>
          <a:bodyPr wrap="none">
            <a:spAutoFit/>
          </a:bodyPr>
          <a:lstStyle/>
          <a:p>
            <a:pPr defTabSz="913873">
              <a:defRPr/>
            </a:pPr>
            <a:r>
              <a:rPr lang="en-US" sz="1000" dirty="0">
                <a:gradFill>
                  <a:gsLst>
                    <a:gs pos="0">
                      <a:schemeClr val="tx1"/>
                    </a:gs>
                    <a:gs pos="100000">
                      <a:schemeClr val="tx1"/>
                    </a:gs>
                  </a:gsLst>
                  <a:lin ang="5400000" scaled="0"/>
                </a:gradFill>
              </a:rPr>
              <a:t>Web API</a:t>
            </a:r>
          </a:p>
        </p:txBody>
      </p:sp>
      <p:grpSp>
        <p:nvGrpSpPr>
          <p:cNvPr id="88" name="Group 87"/>
          <p:cNvGrpSpPr/>
          <p:nvPr/>
        </p:nvGrpSpPr>
        <p:grpSpPr>
          <a:xfrm>
            <a:off x="8767931" y="4804769"/>
            <a:ext cx="589307" cy="330355"/>
            <a:chOff x="2244917" y="2288296"/>
            <a:chExt cx="601248" cy="337049"/>
          </a:xfrm>
        </p:grpSpPr>
        <p:grpSp>
          <p:nvGrpSpPr>
            <p:cNvPr id="89" name="Group 88"/>
            <p:cNvGrpSpPr/>
            <p:nvPr/>
          </p:nvGrpSpPr>
          <p:grpSpPr>
            <a:xfrm>
              <a:off x="2244917" y="2288296"/>
              <a:ext cx="601248" cy="337049"/>
              <a:chOff x="3523102" y="1791568"/>
              <a:chExt cx="6746733" cy="3782104"/>
            </a:xfrm>
            <a:solidFill>
              <a:srgbClr val="C00000"/>
            </a:solidFill>
          </p:grpSpPr>
          <p:sp>
            <p:nvSpPr>
              <p:cNvPr id="91" name="Rectangle 90"/>
              <p:cNvSpPr/>
              <p:nvPr/>
            </p:nvSpPr>
            <p:spPr>
              <a:xfrm>
                <a:off x="3757139" y="2148421"/>
                <a:ext cx="6278658" cy="30683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194923">
                  <a:defRPr/>
                </a:pPr>
                <a:endParaRPr lang="en-US" sz="1729" kern="0">
                  <a:gradFill>
                    <a:gsLst>
                      <a:gs pos="0">
                        <a:schemeClr val="tx1"/>
                      </a:gs>
                      <a:gs pos="100000">
                        <a:schemeClr val="tx1"/>
                      </a:gs>
                    </a:gsLst>
                    <a:lin ang="5400000" scaled="0"/>
                  </a:gradFill>
                  <a:latin typeface="Segoe UI"/>
                </a:endParaRPr>
              </a:p>
            </p:txBody>
          </p:sp>
          <p:sp>
            <p:nvSpPr>
              <p:cNvPr id="92" name="Freeform 100"/>
              <p:cNvSpPr/>
              <p:nvPr/>
            </p:nvSpPr>
            <p:spPr>
              <a:xfrm>
                <a:off x="3523102" y="1791568"/>
                <a:ext cx="553907" cy="3782104"/>
              </a:xfrm>
              <a:custGeom>
                <a:avLst/>
                <a:gdLst>
                  <a:gd name="connsiteX0" fmla="*/ 104335 w 553907"/>
                  <a:gd name="connsiteY0" fmla="*/ 0 h 3782104"/>
                  <a:gd name="connsiteX1" fmla="*/ 553907 w 553907"/>
                  <a:gd name="connsiteY1" fmla="*/ 0 h 3782104"/>
                  <a:gd name="connsiteX2" fmla="*/ 553907 w 553907"/>
                  <a:gd name="connsiteY2" fmla="*/ 285720 h 3782104"/>
                  <a:gd name="connsiteX3" fmla="*/ 156511 w 553907"/>
                  <a:gd name="connsiteY3" fmla="*/ 285720 h 3782104"/>
                  <a:gd name="connsiteX4" fmla="*/ 156511 w 553907"/>
                  <a:gd name="connsiteY4" fmla="*/ 3496384 h 3782104"/>
                  <a:gd name="connsiteX5" fmla="*/ 553907 w 553907"/>
                  <a:gd name="connsiteY5" fmla="*/ 3496384 h 3782104"/>
                  <a:gd name="connsiteX6" fmla="*/ 553907 w 553907"/>
                  <a:gd name="connsiteY6" fmla="*/ 3782104 h 3782104"/>
                  <a:gd name="connsiteX7" fmla="*/ 104335 w 553907"/>
                  <a:gd name="connsiteY7" fmla="*/ 3782104 h 3782104"/>
                  <a:gd name="connsiteX8" fmla="*/ 104335 w 553907"/>
                  <a:gd name="connsiteY8" fmla="*/ 3610684 h 3782104"/>
                  <a:gd name="connsiteX9" fmla="*/ 0 w 553907"/>
                  <a:gd name="connsiteY9" fmla="*/ 3610684 h 3782104"/>
                  <a:gd name="connsiteX10" fmla="*/ 0 w 553907"/>
                  <a:gd name="connsiteY10" fmla="*/ 175571 h 3782104"/>
                  <a:gd name="connsiteX11" fmla="*/ 104335 w 553907"/>
                  <a:gd name="connsiteY11" fmla="*/ 175571 h 378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53907" h="3782104">
                    <a:moveTo>
                      <a:pt x="104335" y="0"/>
                    </a:moveTo>
                    <a:lnTo>
                      <a:pt x="553907" y="0"/>
                    </a:lnTo>
                    <a:lnTo>
                      <a:pt x="553907" y="285720"/>
                    </a:lnTo>
                    <a:lnTo>
                      <a:pt x="156511" y="285720"/>
                    </a:lnTo>
                    <a:lnTo>
                      <a:pt x="156511" y="3496384"/>
                    </a:lnTo>
                    <a:lnTo>
                      <a:pt x="553907" y="3496384"/>
                    </a:lnTo>
                    <a:lnTo>
                      <a:pt x="553907" y="3782104"/>
                    </a:lnTo>
                    <a:lnTo>
                      <a:pt x="104335" y="3782104"/>
                    </a:lnTo>
                    <a:lnTo>
                      <a:pt x="104335" y="3610684"/>
                    </a:lnTo>
                    <a:lnTo>
                      <a:pt x="0" y="3610684"/>
                    </a:lnTo>
                    <a:lnTo>
                      <a:pt x="0" y="175571"/>
                    </a:lnTo>
                    <a:lnTo>
                      <a:pt x="104335" y="17557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194923">
                  <a:defRPr/>
                </a:pPr>
                <a:endParaRPr lang="en-US" sz="1729" kern="0">
                  <a:gradFill>
                    <a:gsLst>
                      <a:gs pos="0">
                        <a:schemeClr val="tx1"/>
                      </a:gs>
                      <a:gs pos="100000">
                        <a:schemeClr val="tx1"/>
                      </a:gs>
                    </a:gsLst>
                    <a:lin ang="5400000" scaled="0"/>
                  </a:gradFill>
                  <a:latin typeface="Segoe UI"/>
                </a:endParaRPr>
              </a:p>
            </p:txBody>
          </p:sp>
          <p:sp>
            <p:nvSpPr>
              <p:cNvPr id="93" name="Freeform 101"/>
              <p:cNvSpPr/>
              <p:nvPr/>
            </p:nvSpPr>
            <p:spPr>
              <a:xfrm flipH="1">
                <a:off x="9715928" y="1791568"/>
                <a:ext cx="553907" cy="3782104"/>
              </a:xfrm>
              <a:custGeom>
                <a:avLst/>
                <a:gdLst>
                  <a:gd name="connsiteX0" fmla="*/ 104335 w 553907"/>
                  <a:gd name="connsiteY0" fmla="*/ 0 h 3782104"/>
                  <a:gd name="connsiteX1" fmla="*/ 553907 w 553907"/>
                  <a:gd name="connsiteY1" fmla="*/ 0 h 3782104"/>
                  <a:gd name="connsiteX2" fmla="*/ 553907 w 553907"/>
                  <a:gd name="connsiteY2" fmla="*/ 285720 h 3782104"/>
                  <a:gd name="connsiteX3" fmla="*/ 156511 w 553907"/>
                  <a:gd name="connsiteY3" fmla="*/ 285720 h 3782104"/>
                  <a:gd name="connsiteX4" fmla="*/ 156511 w 553907"/>
                  <a:gd name="connsiteY4" fmla="*/ 3496384 h 3782104"/>
                  <a:gd name="connsiteX5" fmla="*/ 553907 w 553907"/>
                  <a:gd name="connsiteY5" fmla="*/ 3496384 h 3782104"/>
                  <a:gd name="connsiteX6" fmla="*/ 553907 w 553907"/>
                  <a:gd name="connsiteY6" fmla="*/ 3782104 h 3782104"/>
                  <a:gd name="connsiteX7" fmla="*/ 104335 w 553907"/>
                  <a:gd name="connsiteY7" fmla="*/ 3782104 h 3782104"/>
                  <a:gd name="connsiteX8" fmla="*/ 104335 w 553907"/>
                  <a:gd name="connsiteY8" fmla="*/ 3610684 h 3782104"/>
                  <a:gd name="connsiteX9" fmla="*/ 0 w 553907"/>
                  <a:gd name="connsiteY9" fmla="*/ 3610684 h 3782104"/>
                  <a:gd name="connsiteX10" fmla="*/ 0 w 553907"/>
                  <a:gd name="connsiteY10" fmla="*/ 175571 h 3782104"/>
                  <a:gd name="connsiteX11" fmla="*/ 104335 w 553907"/>
                  <a:gd name="connsiteY11" fmla="*/ 175571 h 378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53907" h="3782104">
                    <a:moveTo>
                      <a:pt x="104335" y="0"/>
                    </a:moveTo>
                    <a:lnTo>
                      <a:pt x="553907" y="0"/>
                    </a:lnTo>
                    <a:lnTo>
                      <a:pt x="553907" y="285720"/>
                    </a:lnTo>
                    <a:lnTo>
                      <a:pt x="156511" y="285720"/>
                    </a:lnTo>
                    <a:lnTo>
                      <a:pt x="156511" y="3496384"/>
                    </a:lnTo>
                    <a:lnTo>
                      <a:pt x="553907" y="3496384"/>
                    </a:lnTo>
                    <a:lnTo>
                      <a:pt x="553907" y="3782104"/>
                    </a:lnTo>
                    <a:lnTo>
                      <a:pt x="104335" y="3782104"/>
                    </a:lnTo>
                    <a:lnTo>
                      <a:pt x="104335" y="3610684"/>
                    </a:lnTo>
                    <a:lnTo>
                      <a:pt x="0" y="3610684"/>
                    </a:lnTo>
                    <a:lnTo>
                      <a:pt x="0" y="175571"/>
                    </a:lnTo>
                    <a:lnTo>
                      <a:pt x="104335" y="17557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194923">
                  <a:defRPr/>
                </a:pPr>
                <a:endParaRPr lang="en-US" sz="1729" kern="0">
                  <a:gradFill>
                    <a:gsLst>
                      <a:gs pos="0">
                        <a:schemeClr val="tx1"/>
                      </a:gs>
                      <a:gs pos="100000">
                        <a:schemeClr val="tx1"/>
                      </a:gs>
                    </a:gsLst>
                    <a:lin ang="5400000" scaled="0"/>
                  </a:gradFill>
                  <a:latin typeface="Segoe UI"/>
                </a:endParaRPr>
              </a:p>
            </p:txBody>
          </p:sp>
        </p:grpSp>
        <p:sp>
          <p:nvSpPr>
            <p:cNvPr id="90" name="Hexagon 89"/>
            <p:cNvSpPr/>
            <p:nvPr/>
          </p:nvSpPr>
          <p:spPr bwMode="auto">
            <a:xfrm>
              <a:off x="2406419" y="2333937"/>
              <a:ext cx="278243" cy="248925"/>
            </a:xfrm>
            <a:prstGeom prst="hexagon">
              <a:avLst/>
            </a:prstGeom>
            <a:solidFill>
              <a:srgbClr val="FF0000"/>
            </a:solidFill>
            <a:ln w="9525" cap="flat" cmpd="sng" algn="ctr">
              <a:solidFill>
                <a:schemeClr val="bg1"/>
              </a:solidFill>
              <a:prstDash val="solid"/>
              <a:headEnd type="none" w="med" len="med"/>
              <a:tailEnd type="none" w="med" len="med"/>
            </a:ln>
            <a:effectLst/>
          </p:spPr>
          <p:txBody>
            <a:bodyPr lIns="91383" tIns="91383" rIns="34273" bIns="34273" rtlCol="0" anchor="b" anchorCtr="0"/>
            <a:lstStyle/>
            <a:p>
              <a:pPr algn="ctr" defTabSz="931690">
                <a:defRPr/>
              </a:pPr>
              <a:endParaRPr lang="en-US" sz="800" kern="0" dirty="0">
                <a:gradFill>
                  <a:gsLst>
                    <a:gs pos="0">
                      <a:schemeClr val="tx1"/>
                    </a:gs>
                    <a:gs pos="100000">
                      <a:schemeClr val="tx1"/>
                    </a:gs>
                  </a:gsLst>
                  <a:lin ang="5400000" scaled="0"/>
                </a:gradFill>
                <a:latin typeface="Segoe UI Light"/>
                <a:ea typeface="Segoe UI" pitchFamily="34" charset="0"/>
                <a:cs typeface="Segoe UI" pitchFamily="34" charset="0"/>
              </a:endParaRPr>
            </a:p>
          </p:txBody>
        </p:sp>
      </p:grpSp>
      <p:grpSp>
        <p:nvGrpSpPr>
          <p:cNvPr id="94" name="Group 93"/>
          <p:cNvGrpSpPr/>
          <p:nvPr/>
        </p:nvGrpSpPr>
        <p:grpSpPr>
          <a:xfrm>
            <a:off x="5215140" y="5580474"/>
            <a:ext cx="589307" cy="330355"/>
            <a:chOff x="2240670" y="2657736"/>
            <a:chExt cx="601248" cy="337049"/>
          </a:xfrm>
        </p:grpSpPr>
        <p:grpSp>
          <p:nvGrpSpPr>
            <p:cNvPr id="95" name="Group 94"/>
            <p:cNvGrpSpPr/>
            <p:nvPr/>
          </p:nvGrpSpPr>
          <p:grpSpPr>
            <a:xfrm>
              <a:off x="2240670" y="2657736"/>
              <a:ext cx="601248" cy="337049"/>
              <a:chOff x="3523102" y="1791568"/>
              <a:chExt cx="6746733" cy="3782104"/>
            </a:xfrm>
            <a:solidFill>
              <a:srgbClr val="FFC000"/>
            </a:solidFill>
          </p:grpSpPr>
          <p:sp>
            <p:nvSpPr>
              <p:cNvPr id="97" name="Rectangle 96"/>
              <p:cNvSpPr/>
              <p:nvPr/>
            </p:nvSpPr>
            <p:spPr>
              <a:xfrm>
                <a:off x="3757139" y="2148421"/>
                <a:ext cx="6278658" cy="30683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194923">
                  <a:defRPr/>
                </a:pPr>
                <a:endParaRPr lang="en-US" sz="1729" kern="0">
                  <a:gradFill>
                    <a:gsLst>
                      <a:gs pos="0">
                        <a:schemeClr val="tx1"/>
                      </a:gs>
                      <a:gs pos="100000">
                        <a:schemeClr val="tx1"/>
                      </a:gs>
                    </a:gsLst>
                    <a:lin ang="5400000" scaled="0"/>
                  </a:gradFill>
                  <a:latin typeface="Segoe UI"/>
                </a:endParaRPr>
              </a:p>
            </p:txBody>
          </p:sp>
          <p:sp>
            <p:nvSpPr>
              <p:cNvPr id="98" name="Freeform 104"/>
              <p:cNvSpPr/>
              <p:nvPr/>
            </p:nvSpPr>
            <p:spPr>
              <a:xfrm>
                <a:off x="3523102" y="1791568"/>
                <a:ext cx="553907" cy="3782104"/>
              </a:xfrm>
              <a:custGeom>
                <a:avLst/>
                <a:gdLst>
                  <a:gd name="connsiteX0" fmla="*/ 104335 w 553907"/>
                  <a:gd name="connsiteY0" fmla="*/ 0 h 3782104"/>
                  <a:gd name="connsiteX1" fmla="*/ 553907 w 553907"/>
                  <a:gd name="connsiteY1" fmla="*/ 0 h 3782104"/>
                  <a:gd name="connsiteX2" fmla="*/ 553907 w 553907"/>
                  <a:gd name="connsiteY2" fmla="*/ 285720 h 3782104"/>
                  <a:gd name="connsiteX3" fmla="*/ 156511 w 553907"/>
                  <a:gd name="connsiteY3" fmla="*/ 285720 h 3782104"/>
                  <a:gd name="connsiteX4" fmla="*/ 156511 w 553907"/>
                  <a:gd name="connsiteY4" fmla="*/ 3496384 h 3782104"/>
                  <a:gd name="connsiteX5" fmla="*/ 553907 w 553907"/>
                  <a:gd name="connsiteY5" fmla="*/ 3496384 h 3782104"/>
                  <a:gd name="connsiteX6" fmla="*/ 553907 w 553907"/>
                  <a:gd name="connsiteY6" fmla="*/ 3782104 h 3782104"/>
                  <a:gd name="connsiteX7" fmla="*/ 104335 w 553907"/>
                  <a:gd name="connsiteY7" fmla="*/ 3782104 h 3782104"/>
                  <a:gd name="connsiteX8" fmla="*/ 104335 w 553907"/>
                  <a:gd name="connsiteY8" fmla="*/ 3610684 h 3782104"/>
                  <a:gd name="connsiteX9" fmla="*/ 0 w 553907"/>
                  <a:gd name="connsiteY9" fmla="*/ 3610684 h 3782104"/>
                  <a:gd name="connsiteX10" fmla="*/ 0 w 553907"/>
                  <a:gd name="connsiteY10" fmla="*/ 175571 h 3782104"/>
                  <a:gd name="connsiteX11" fmla="*/ 104335 w 553907"/>
                  <a:gd name="connsiteY11" fmla="*/ 175571 h 378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53907" h="3782104">
                    <a:moveTo>
                      <a:pt x="104335" y="0"/>
                    </a:moveTo>
                    <a:lnTo>
                      <a:pt x="553907" y="0"/>
                    </a:lnTo>
                    <a:lnTo>
                      <a:pt x="553907" y="285720"/>
                    </a:lnTo>
                    <a:lnTo>
                      <a:pt x="156511" y="285720"/>
                    </a:lnTo>
                    <a:lnTo>
                      <a:pt x="156511" y="3496384"/>
                    </a:lnTo>
                    <a:lnTo>
                      <a:pt x="553907" y="3496384"/>
                    </a:lnTo>
                    <a:lnTo>
                      <a:pt x="553907" y="3782104"/>
                    </a:lnTo>
                    <a:lnTo>
                      <a:pt x="104335" y="3782104"/>
                    </a:lnTo>
                    <a:lnTo>
                      <a:pt x="104335" y="3610684"/>
                    </a:lnTo>
                    <a:lnTo>
                      <a:pt x="0" y="3610684"/>
                    </a:lnTo>
                    <a:lnTo>
                      <a:pt x="0" y="175571"/>
                    </a:lnTo>
                    <a:lnTo>
                      <a:pt x="104335" y="17557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194923">
                  <a:defRPr/>
                </a:pPr>
                <a:endParaRPr lang="en-US" sz="1729" kern="0">
                  <a:gradFill>
                    <a:gsLst>
                      <a:gs pos="0">
                        <a:schemeClr val="tx1"/>
                      </a:gs>
                      <a:gs pos="100000">
                        <a:schemeClr val="tx1"/>
                      </a:gs>
                    </a:gsLst>
                    <a:lin ang="5400000" scaled="0"/>
                  </a:gradFill>
                  <a:latin typeface="Segoe UI"/>
                </a:endParaRPr>
              </a:p>
            </p:txBody>
          </p:sp>
          <p:sp>
            <p:nvSpPr>
              <p:cNvPr id="99" name="Freeform 105"/>
              <p:cNvSpPr/>
              <p:nvPr/>
            </p:nvSpPr>
            <p:spPr>
              <a:xfrm flipH="1">
                <a:off x="9715928" y="1791568"/>
                <a:ext cx="553907" cy="3782104"/>
              </a:xfrm>
              <a:custGeom>
                <a:avLst/>
                <a:gdLst>
                  <a:gd name="connsiteX0" fmla="*/ 104335 w 553907"/>
                  <a:gd name="connsiteY0" fmla="*/ 0 h 3782104"/>
                  <a:gd name="connsiteX1" fmla="*/ 553907 w 553907"/>
                  <a:gd name="connsiteY1" fmla="*/ 0 h 3782104"/>
                  <a:gd name="connsiteX2" fmla="*/ 553907 w 553907"/>
                  <a:gd name="connsiteY2" fmla="*/ 285720 h 3782104"/>
                  <a:gd name="connsiteX3" fmla="*/ 156511 w 553907"/>
                  <a:gd name="connsiteY3" fmla="*/ 285720 h 3782104"/>
                  <a:gd name="connsiteX4" fmla="*/ 156511 w 553907"/>
                  <a:gd name="connsiteY4" fmla="*/ 3496384 h 3782104"/>
                  <a:gd name="connsiteX5" fmla="*/ 553907 w 553907"/>
                  <a:gd name="connsiteY5" fmla="*/ 3496384 h 3782104"/>
                  <a:gd name="connsiteX6" fmla="*/ 553907 w 553907"/>
                  <a:gd name="connsiteY6" fmla="*/ 3782104 h 3782104"/>
                  <a:gd name="connsiteX7" fmla="*/ 104335 w 553907"/>
                  <a:gd name="connsiteY7" fmla="*/ 3782104 h 3782104"/>
                  <a:gd name="connsiteX8" fmla="*/ 104335 w 553907"/>
                  <a:gd name="connsiteY8" fmla="*/ 3610684 h 3782104"/>
                  <a:gd name="connsiteX9" fmla="*/ 0 w 553907"/>
                  <a:gd name="connsiteY9" fmla="*/ 3610684 h 3782104"/>
                  <a:gd name="connsiteX10" fmla="*/ 0 w 553907"/>
                  <a:gd name="connsiteY10" fmla="*/ 175571 h 3782104"/>
                  <a:gd name="connsiteX11" fmla="*/ 104335 w 553907"/>
                  <a:gd name="connsiteY11" fmla="*/ 175571 h 378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53907" h="3782104">
                    <a:moveTo>
                      <a:pt x="104335" y="0"/>
                    </a:moveTo>
                    <a:lnTo>
                      <a:pt x="553907" y="0"/>
                    </a:lnTo>
                    <a:lnTo>
                      <a:pt x="553907" y="285720"/>
                    </a:lnTo>
                    <a:lnTo>
                      <a:pt x="156511" y="285720"/>
                    </a:lnTo>
                    <a:lnTo>
                      <a:pt x="156511" y="3496384"/>
                    </a:lnTo>
                    <a:lnTo>
                      <a:pt x="553907" y="3496384"/>
                    </a:lnTo>
                    <a:lnTo>
                      <a:pt x="553907" y="3782104"/>
                    </a:lnTo>
                    <a:lnTo>
                      <a:pt x="104335" y="3782104"/>
                    </a:lnTo>
                    <a:lnTo>
                      <a:pt x="104335" y="3610684"/>
                    </a:lnTo>
                    <a:lnTo>
                      <a:pt x="0" y="3610684"/>
                    </a:lnTo>
                    <a:lnTo>
                      <a:pt x="0" y="175571"/>
                    </a:lnTo>
                    <a:lnTo>
                      <a:pt x="104335" y="17557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194923">
                  <a:defRPr/>
                </a:pPr>
                <a:endParaRPr lang="en-US" sz="1729" kern="0">
                  <a:gradFill>
                    <a:gsLst>
                      <a:gs pos="0">
                        <a:schemeClr val="tx1"/>
                      </a:gs>
                      <a:gs pos="100000">
                        <a:schemeClr val="tx1"/>
                      </a:gs>
                    </a:gsLst>
                    <a:lin ang="5400000" scaled="0"/>
                  </a:gradFill>
                  <a:latin typeface="Segoe UI"/>
                </a:endParaRPr>
              </a:p>
            </p:txBody>
          </p:sp>
        </p:grpSp>
        <p:sp>
          <p:nvSpPr>
            <p:cNvPr id="96" name="Hexagon 95"/>
            <p:cNvSpPr/>
            <p:nvPr/>
          </p:nvSpPr>
          <p:spPr bwMode="auto">
            <a:xfrm>
              <a:off x="2398893" y="2701796"/>
              <a:ext cx="278243" cy="248925"/>
            </a:xfrm>
            <a:prstGeom prst="hexagon">
              <a:avLst/>
            </a:prstGeom>
            <a:solidFill>
              <a:srgbClr val="FFC000"/>
            </a:solidFill>
            <a:ln w="9525" cap="flat" cmpd="sng" algn="ctr">
              <a:solidFill>
                <a:schemeClr val="bg1"/>
              </a:solidFill>
              <a:prstDash val="solid"/>
              <a:headEnd type="none" w="med" len="med"/>
              <a:tailEnd type="none" w="med" len="med"/>
            </a:ln>
            <a:effectLst/>
          </p:spPr>
          <p:txBody>
            <a:bodyPr lIns="91383" tIns="91383" rIns="34273" bIns="34273" rtlCol="0" anchor="b" anchorCtr="0"/>
            <a:lstStyle/>
            <a:p>
              <a:pPr algn="ctr" defTabSz="931690">
                <a:defRPr/>
              </a:pPr>
              <a:endParaRPr lang="en-US" sz="800" kern="0" dirty="0">
                <a:gradFill>
                  <a:gsLst>
                    <a:gs pos="0">
                      <a:schemeClr val="tx1"/>
                    </a:gs>
                    <a:gs pos="100000">
                      <a:schemeClr val="tx1"/>
                    </a:gs>
                  </a:gsLst>
                  <a:lin ang="5400000" scaled="0"/>
                </a:gradFill>
                <a:latin typeface="Segoe UI Light"/>
                <a:ea typeface="Segoe UI" pitchFamily="34" charset="0"/>
                <a:cs typeface="Segoe UI" pitchFamily="34" charset="0"/>
              </a:endParaRPr>
            </a:p>
          </p:txBody>
        </p:sp>
      </p:grpSp>
      <p:sp>
        <p:nvSpPr>
          <p:cNvPr id="107" name="Rectangle 106"/>
          <p:cNvSpPr/>
          <p:nvPr/>
        </p:nvSpPr>
        <p:spPr>
          <a:xfrm>
            <a:off x="606559" y="3101234"/>
            <a:ext cx="1836400" cy="307777"/>
          </a:xfrm>
          <a:prstGeom prst="rect">
            <a:avLst/>
          </a:prstGeom>
        </p:spPr>
        <p:txBody>
          <a:bodyPr wrap="none">
            <a:spAutoFit/>
          </a:bodyPr>
          <a:lstStyle/>
          <a:p>
            <a:pPr algn="ctr" defTabSz="913873">
              <a:defRPr/>
            </a:pPr>
            <a:r>
              <a:rPr lang="en-US" sz="1400" b="1" dirty="0">
                <a:gradFill>
                  <a:gsLst>
                    <a:gs pos="0">
                      <a:schemeClr val="tx1"/>
                    </a:gs>
                    <a:gs pos="100000">
                      <a:schemeClr val="tx1"/>
                    </a:gs>
                  </a:gsLst>
                  <a:lin ang="5400000" scaled="0"/>
                </a:gradFill>
                <a:latin typeface="Segoe UI" panose="020B0502040204020203" pitchFamily="34" charset="0"/>
                <a:cs typeface="Segoe UI" panose="020B0502040204020203" pitchFamily="34" charset="0"/>
              </a:rPr>
              <a:t>Client SPA </a:t>
            </a:r>
            <a:r>
              <a:rPr lang="en-US" sz="1400" b="1" dirty="0" err="1">
                <a:gradFill>
                  <a:gsLst>
                    <a:gs pos="0">
                      <a:schemeClr val="tx1"/>
                    </a:gs>
                    <a:gs pos="100000">
                      <a:schemeClr val="tx1"/>
                    </a:gs>
                  </a:gsLst>
                  <a:lin ang="5400000" scaled="0"/>
                </a:gradFill>
                <a:latin typeface="Segoe UI" panose="020B0502040204020203" pitchFamily="34" charset="0"/>
                <a:cs typeface="Segoe UI" panose="020B0502040204020203" pitchFamily="34" charset="0"/>
              </a:rPr>
              <a:t>WebApp</a:t>
            </a:r>
            <a:endParaRPr lang="en-US" sz="1400" b="1" dirty="0">
              <a:gradFill>
                <a:gsLst>
                  <a:gs pos="0">
                    <a:schemeClr val="tx1"/>
                  </a:gs>
                  <a:gs pos="100000">
                    <a:schemeClr val="tx1"/>
                  </a:gs>
                </a:gsLst>
                <a:lin ang="5400000" scaled="0"/>
              </a:gradFill>
              <a:latin typeface="Segoe UI" panose="020B0502040204020203" pitchFamily="34" charset="0"/>
              <a:cs typeface="Segoe UI" panose="020B0502040204020203" pitchFamily="34" charset="0"/>
            </a:endParaRPr>
          </a:p>
        </p:txBody>
      </p:sp>
      <p:sp>
        <p:nvSpPr>
          <p:cNvPr id="108" name="Rectangle 107"/>
          <p:cNvSpPr/>
          <p:nvPr/>
        </p:nvSpPr>
        <p:spPr>
          <a:xfrm>
            <a:off x="742301" y="4340881"/>
            <a:ext cx="1564916" cy="276999"/>
          </a:xfrm>
          <a:prstGeom prst="rect">
            <a:avLst/>
          </a:prstGeom>
        </p:spPr>
        <p:txBody>
          <a:bodyPr wrap="none">
            <a:spAutoFit/>
          </a:bodyPr>
          <a:lstStyle/>
          <a:p>
            <a:pPr defTabSz="913873">
              <a:defRPr/>
            </a:pPr>
            <a:r>
              <a:rPr lang="en-US" sz="1200" dirty="0">
                <a:gradFill>
                  <a:gsLst>
                    <a:gs pos="0">
                      <a:schemeClr val="tx1"/>
                    </a:gs>
                    <a:gs pos="100000">
                      <a:schemeClr val="tx1"/>
                    </a:gs>
                  </a:gsLst>
                  <a:lin ang="5400000" scaled="0"/>
                </a:gradFill>
              </a:rPr>
              <a:t>JavaScript/Angular.js</a:t>
            </a:r>
          </a:p>
        </p:txBody>
      </p:sp>
      <p:cxnSp>
        <p:nvCxnSpPr>
          <p:cNvPr id="137" name="Straight Arrow Connector 136"/>
          <p:cNvCxnSpPr>
            <a:cxnSpLocks/>
            <a:stCxn id="124" idx="3"/>
          </p:cNvCxnSpPr>
          <p:nvPr/>
        </p:nvCxnSpPr>
        <p:spPr>
          <a:xfrm flipV="1">
            <a:off x="7694166" y="2448208"/>
            <a:ext cx="1037787" cy="1162313"/>
          </a:xfrm>
          <a:prstGeom prst="straightConnector1">
            <a:avLst/>
          </a:prstGeom>
          <a:noFill/>
          <a:ln w="12700" cap="flat" cmpd="sng" algn="ctr">
            <a:solidFill>
              <a:sysClr val="windowText" lastClr="000000"/>
            </a:solidFill>
            <a:prstDash val="solid"/>
            <a:miter lim="800000"/>
            <a:tailEnd type="triangle"/>
          </a:ln>
          <a:effectLst/>
        </p:spPr>
      </p:cxnSp>
      <p:cxnSp>
        <p:nvCxnSpPr>
          <p:cNvPr id="138" name="Straight Arrow Connector 137"/>
          <p:cNvCxnSpPr>
            <a:cxnSpLocks/>
            <a:stCxn id="124" idx="3"/>
          </p:cNvCxnSpPr>
          <p:nvPr/>
        </p:nvCxnSpPr>
        <p:spPr>
          <a:xfrm>
            <a:off x="7694166" y="3610521"/>
            <a:ext cx="1037787" cy="148300"/>
          </a:xfrm>
          <a:prstGeom prst="straightConnector1">
            <a:avLst/>
          </a:prstGeom>
          <a:noFill/>
          <a:ln w="12700" cap="flat" cmpd="sng" algn="ctr">
            <a:solidFill>
              <a:sysClr val="windowText" lastClr="000000"/>
            </a:solidFill>
            <a:prstDash val="solid"/>
            <a:miter lim="800000"/>
            <a:tailEnd type="triangle"/>
          </a:ln>
          <a:effectLst/>
        </p:spPr>
      </p:cxnSp>
      <p:pic>
        <p:nvPicPr>
          <p:cNvPr id="13" name="Picture 12"/>
          <p:cNvPicPr>
            <a:picLocks noChangeAspect="1"/>
          </p:cNvPicPr>
          <p:nvPr/>
        </p:nvPicPr>
        <p:blipFill>
          <a:blip r:embed="rId3"/>
          <a:stretch>
            <a:fillRect/>
          </a:stretch>
        </p:blipFill>
        <p:spPr>
          <a:xfrm>
            <a:off x="966907" y="3465565"/>
            <a:ext cx="1115705" cy="874677"/>
          </a:xfrm>
          <a:prstGeom prst="rect">
            <a:avLst/>
          </a:prstGeom>
          <a:ln w="3175">
            <a:solidFill>
              <a:schemeClr val="tx1">
                <a:lumMod val="50000"/>
              </a:schemeClr>
            </a:solidFill>
          </a:ln>
        </p:spPr>
      </p:pic>
      <p:grpSp>
        <p:nvGrpSpPr>
          <p:cNvPr id="16" name="Group 15"/>
          <p:cNvGrpSpPr/>
          <p:nvPr/>
        </p:nvGrpSpPr>
        <p:grpSpPr>
          <a:xfrm>
            <a:off x="1205205" y="1483417"/>
            <a:ext cx="639109" cy="1366049"/>
            <a:chOff x="2606432" y="2395597"/>
            <a:chExt cx="651967" cy="1393532"/>
          </a:xfrm>
        </p:grpSpPr>
        <p:pic>
          <p:nvPicPr>
            <p:cNvPr id="15" name="Picture 14"/>
            <p:cNvPicPr>
              <a:picLocks noChangeAspect="1"/>
            </p:cNvPicPr>
            <p:nvPr/>
          </p:nvPicPr>
          <p:blipFill rotWithShape="1">
            <a:blip r:embed="rId4"/>
            <a:srcRect l="26376" r="26838"/>
            <a:stretch/>
          </p:blipFill>
          <p:spPr>
            <a:xfrm>
              <a:off x="2606432" y="2395597"/>
              <a:ext cx="651967" cy="1393532"/>
            </a:xfrm>
            <a:prstGeom prst="rect">
              <a:avLst/>
            </a:prstGeom>
          </p:spPr>
        </p:pic>
        <p:pic>
          <p:nvPicPr>
            <p:cNvPr id="14" name="Picture 13"/>
            <p:cNvPicPr>
              <a:picLocks noChangeAspect="1"/>
            </p:cNvPicPr>
            <p:nvPr/>
          </p:nvPicPr>
          <p:blipFill>
            <a:blip r:embed="rId5"/>
            <a:stretch>
              <a:fillRect/>
            </a:stretch>
          </p:blipFill>
          <p:spPr>
            <a:xfrm>
              <a:off x="2639938" y="2573457"/>
              <a:ext cx="577194" cy="1037812"/>
            </a:xfrm>
            <a:prstGeom prst="rect">
              <a:avLst/>
            </a:prstGeom>
          </p:spPr>
        </p:pic>
      </p:grpSp>
      <p:sp>
        <p:nvSpPr>
          <p:cNvPr id="151" name="Rectangle 150"/>
          <p:cNvSpPr/>
          <p:nvPr/>
        </p:nvSpPr>
        <p:spPr>
          <a:xfrm>
            <a:off x="666992" y="1172044"/>
            <a:ext cx="1715534" cy="307777"/>
          </a:xfrm>
          <a:prstGeom prst="rect">
            <a:avLst/>
          </a:prstGeom>
        </p:spPr>
        <p:txBody>
          <a:bodyPr wrap="none">
            <a:spAutoFit/>
          </a:bodyPr>
          <a:lstStyle/>
          <a:p>
            <a:pPr algn="ctr" defTabSz="913873">
              <a:defRPr/>
            </a:pPr>
            <a:r>
              <a:rPr lang="en-US" sz="1400" b="1" dirty="0">
                <a:gradFill>
                  <a:gsLst>
                    <a:gs pos="0">
                      <a:schemeClr val="tx1"/>
                    </a:gs>
                    <a:gs pos="100000">
                      <a:schemeClr val="tx1"/>
                    </a:gs>
                  </a:gsLst>
                  <a:lin ang="5400000" scaled="0"/>
                </a:gradFill>
                <a:latin typeface="Segoe UI" panose="020B0502040204020203" pitchFamily="34" charset="0"/>
                <a:cs typeface="Segoe UI" panose="020B0502040204020203" pitchFamily="34" charset="0"/>
              </a:rPr>
              <a:t>Client Mobile App</a:t>
            </a:r>
          </a:p>
        </p:txBody>
      </p:sp>
      <p:cxnSp>
        <p:nvCxnSpPr>
          <p:cNvPr id="168" name="Straight Arrow Connector 167"/>
          <p:cNvCxnSpPr>
            <a:cxnSpLocks/>
            <a:stCxn id="14" idx="3"/>
          </p:cNvCxnSpPr>
          <p:nvPr/>
        </p:nvCxnSpPr>
        <p:spPr>
          <a:xfrm>
            <a:off x="1803861" y="2166441"/>
            <a:ext cx="3138496" cy="1309830"/>
          </a:xfrm>
          <a:prstGeom prst="straightConnector1">
            <a:avLst/>
          </a:prstGeom>
          <a:noFill/>
          <a:ln w="12700" cap="flat" cmpd="sng" algn="ctr">
            <a:solidFill>
              <a:sysClr val="windowText" lastClr="000000"/>
            </a:solidFill>
            <a:prstDash val="solid"/>
            <a:miter lim="800000"/>
            <a:tailEnd type="triangle"/>
          </a:ln>
          <a:effectLst/>
        </p:spPr>
      </p:cxnSp>
      <p:sp>
        <p:nvSpPr>
          <p:cNvPr id="124" name="Rounded Rectangle 66"/>
          <p:cNvSpPr/>
          <p:nvPr/>
        </p:nvSpPr>
        <p:spPr bwMode="auto">
          <a:xfrm>
            <a:off x="5308419" y="3151774"/>
            <a:ext cx="2385747" cy="917493"/>
          </a:xfrm>
          <a:prstGeom prst="roundRect">
            <a:avLst/>
          </a:prstGeom>
          <a:noFill/>
          <a:ln w="10795" cap="flat" cmpd="sng" algn="ctr">
            <a:solidFill>
              <a:srgbClr val="404040"/>
            </a:solidFill>
            <a:prstDash val="lgDash"/>
            <a:headEnd type="none" w="med" len="med"/>
            <a:tailEnd type="none" w="med" len="med"/>
          </a:ln>
          <a:effectLst/>
        </p:spPr>
        <p:txBody>
          <a:bodyPr lIns="89624" tIns="89624" rIns="33613" bIns="33613" rtlCol="0" anchor="b" anchorCtr="0"/>
          <a:lstStyle/>
          <a:p>
            <a:pPr algn="ctr" defTabSz="913862">
              <a:defRPr/>
            </a:pPr>
            <a:endParaRPr lang="en-US" sz="784" kern="0" dirty="0">
              <a:gradFill>
                <a:gsLst>
                  <a:gs pos="0">
                    <a:schemeClr val="tx1"/>
                  </a:gs>
                  <a:gs pos="100000">
                    <a:schemeClr val="tx1"/>
                  </a:gs>
                </a:gsLst>
                <a:lin ang="5400000" scaled="0"/>
              </a:gradFill>
              <a:latin typeface="Segoe UI"/>
              <a:ea typeface="Segoe UI" pitchFamily="34" charset="0"/>
              <a:cs typeface="Segoe UI" pitchFamily="34" charset="0"/>
            </a:endParaRPr>
          </a:p>
        </p:txBody>
      </p:sp>
      <p:sp>
        <p:nvSpPr>
          <p:cNvPr id="135" name="Rectangle 134"/>
          <p:cNvSpPr/>
          <p:nvPr/>
        </p:nvSpPr>
        <p:spPr>
          <a:xfrm>
            <a:off x="5873909" y="3142180"/>
            <a:ext cx="1254767" cy="307777"/>
          </a:xfrm>
          <a:prstGeom prst="rect">
            <a:avLst/>
          </a:prstGeom>
        </p:spPr>
        <p:txBody>
          <a:bodyPr wrap="none">
            <a:spAutoFit/>
          </a:bodyPr>
          <a:lstStyle/>
          <a:p>
            <a:pPr defTabSz="913873">
              <a:defRPr/>
            </a:pPr>
            <a:r>
              <a:rPr lang="en-US" sz="1400" b="1" dirty="0">
                <a:gradFill>
                  <a:gsLst>
                    <a:gs pos="0">
                      <a:schemeClr val="tx1"/>
                    </a:gs>
                    <a:gs pos="100000">
                      <a:schemeClr val="tx1"/>
                    </a:gs>
                  </a:gsLst>
                  <a:lin ang="5400000" scaled="0"/>
                </a:gradFill>
                <a:latin typeface="Segoe UI" panose="020B0502040204020203" pitchFamily="34" charset="0"/>
                <a:cs typeface="Segoe UI" panose="020B0502040204020203" pitchFamily="34" charset="0"/>
              </a:rPr>
              <a:t>API Gateway</a:t>
            </a:r>
          </a:p>
        </p:txBody>
      </p:sp>
      <p:sp>
        <p:nvSpPr>
          <p:cNvPr id="136" name="Rectangle 135"/>
          <p:cNvSpPr/>
          <p:nvPr/>
        </p:nvSpPr>
        <p:spPr>
          <a:xfrm>
            <a:off x="6501628" y="3471564"/>
            <a:ext cx="1075936" cy="454612"/>
          </a:xfrm>
          <a:prstGeom prst="rect">
            <a:avLst/>
          </a:prstGeom>
        </p:spPr>
        <p:txBody>
          <a:bodyPr wrap="none">
            <a:spAutoFit/>
          </a:bodyPr>
          <a:lstStyle/>
          <a:p>
            <a:pPr algn="ctr" defTabSz="913873">
              <a:defRPr/>
            </a:pPr>
            <a:r>
              <a:rPr lang="en-US" sz="1177" dirty="0">
                <a:gradFill>
                  <a:gsLst>
                    <a:gs pos="0">
                      <a:schemeClr val="tx1"/>
                    </a:gs>
                    <a:gs pos="100000">
                      <a:schemeClr val="tx1"/>
                    </a:gs>
                  </a:gsLst>
                  <a:lin ang="5400000" scaled="0"/>
                </a:gradFill>
                <a:latin typeface="Segoe UI Light" pitchFamily="34" charset="0"/>
              </a:rPr>
              <a:t>ASP.NET Core</a:t>
            </a:r>
          </a:p>
          <a:p>
            <a:pPr algn="ctr" defTabSz="913873">
              <a:defRPr/>
            </a:pPr>
            <a:r>
              <a:rPr lang="en-US" sz="1177" dirty="0">
                <a:gradFill>
                  <a:gsLst>
                    <a:gs pos="0">
                      <a:schemeClr val="tx1"/>
                    </a:gs>
                    <a:gs pos="100000">
                      <a:schemeClr val="tx1"/>
                    </a:gs>
                  </a:gsLst>
                  <a:lin ang="5400000" scaled="0"/>
                </a:gradFill>
                <a:latin typeface="Segoe UI Light" pitchFamily="34" charset="0"/>
              </a:rPr>
              <a:t>Web API</a:t>
            </a:r>
          </a:p>
        </p:txBody>
      </p:sp>
      <p:sp>
        <p:nvSpPr>
          <p:cNvPr id="146" name="Rectangle 145"/>
          <p:cNvSpPr/>
          <p:nvPr/>
        </p:nvSpPr>
        <p:spPr>
          <a:xfrm>
            <a:off x="5737964" y="3843418"/>
            <a:ext cx="736099" cy="246221"/>
          </a:xfrm>
          <a:prstGeom prst="rect">
            <a:avLst/>
          </a:prstGeom>
        </p:spPr>
        <p:txBody>
          <a:bodyPr wrap="none">
            <a:spAutoFit/>
          </a:bodyPr>
          <a:lstStyle/>
          <a:p>
            <a:pPr algn="ctr" defTabSz="913873">
              <a:defRPr/>
            </a:pPr>
            <a:r>
              <a:rPr lang="en-US" sz="1000" dirty="0">
                <a:gradFill>
                  <a:gsLst>
                    <a:gs pos="0">
                      <a:schemeClr val="tx1"/>
                    </a:gs>
                    <a:gs pos="100000">
                      <a:schemeClr val="tx1"/>
                    </a:gs>
                  </a:gsLst>
                  <a:lin ang="5400000" scaled="0"/>
                </a:gradFill>
              </a:rPr>
              <a:t>Container</a:t>
            </a:r>
          </a:p>
        </p:txBody>
      </p:sp>
      <p:cxnSp>
        <p:nvCxnSpPr>
          <p:cNvPr id="147" name="Straight Arrow Connector 146"/>
          <p:cNvCxnSpPr>
            <a:cxnSpLocks/>
          </p:cNvCxnSpPr>
          <p:nvPr/>
        </p:nvCxnSpPr>
        <p:spPr>
          <a:xfrm flipV="1">
            <a:off x="5017585" y="4057044"/>
            <a:ext cx="578939" cy="1115453"/>
          </a:xfrm>
          <a:prstGeom prst="straightConnector1">
            <a:avLst/>
          </a:prstGeom>
          <a:noFill/>
          <a:ln w="12700" cap="flat" cmpd="sng" algn="ctr">
            <a:solidFill>
              <a:sysClr val="windowText" lastClr="000000"/>
            </a:solidFill>
            <a:prstDash val="solid"/>
            <a:miter lim="800000"/>
            <a:tailEnd type="triangle"/>
          </a:ln>
          <a:effectLst/>
        </p:spPr>
      </p:cxnSp>
      <p:sp>
        <p:nvSpPr>
          <p:cNvPr id="148" name="Rectangle 147"/>
          <p:cNvSpPr/>
          <p:nvPr/>
        </p:nvSpPr>
        <p:spPr>
          <a:xfrm>
            <a:off x="3279809" y="1420217"/>
            <a:ext cx="1255472" cy="394082"/>
          </a:xfrm>
          <a:prstGeom prst="rect">
            <a:avLst/>
          </a:prstGeom>
        </p:spPr>
        <p:txBody>
          <a:bodyPr wrap="none">
            <a:spAutoFit/>
          </a:bodyPr>
          <a:lstStyle/>
          <a:p>
            <a:pPr defTabSz="913873">
              <a:defRPr/>
            </a:pPr>
            <a:r>
              <a:rPr lang="en-US" sz="1961" b="1" dirty="0">
                <a:gradFill>
                  <a:gsLst>
                    <a:gs pos="0">
                      <a:schemeClr val="tx1"/>
                    </a:gs>
                    <a:gs pos="100000">
                      <a:schemeClr val="tx1"/>
                    </a:gs>
                  </a:gsLst>
                  <a:lin ang="5400000" scaled="0"/>
                </a:gradFill>
                <a:latin typeface="Segoe UI" panose="020B0502040204020203" pitchFamily="34" charset="0"/>
                <a:cs typeface="Segoe UI" panose="020B0502040204020203" pitchFamily="34" charset="0"/>
              </a:rPr>
              <a:t>Back end</a:t>
            </a:r>
          </a:p>
        </p:txBody>
      </p:sp>
      <p:sp>
        <p:nvSpPr>
          <p:cNvPr id="72" name="Rectangle 71"/>
          <p:cNvSpPr/>
          <p:nvPr/>
        </p:nvSpPr>
        <p:spPr>
          <a:xfrm>
            <a:off x="435297" y="4887179"/>
            <a:ext cx="2178925" cy="307777"/>
          </a:xfrm>
          <a:prstGeom prst="rect">
            <a:avLst/>
          </a:prstGeom>
        </p:spPr>
        <p:txBody>
          <a:bodyPr wrap="square">
            <a:spAutoFit/>
          </a:bodyPr>
          <a:lstStyle/>
          <a:p>
            <a:pPr algn="ctr" defTabSz="913873">
              <a:defRPr/>
            </a:pPr>
            <a:r>
              <a:rPr lang="en-US" sz="1400" b="1" dirty="0">
                <a:gradFill>
                  <a:gsLst>
                    <a:gs pos="0">
                      <a:schemeClr val="tx1"/>
                    </a:gs>
                    <a:gs pos="100000">
                      <a:schemeClr val="tx1"/>
                    </a:gs>
                  </a:gsLst>
                  <a:lin ang="5400000" scaled="0"/>
                </a:gradFill>
                <a:latin typeface="Segoe UI" panose="020B0502040204020203" pitchFamily="34" charset="0"/>
                <a:cs typeface="Segoe UI" panose="020B0502040204020203" pitchFamily="34" charset="0"/>
              </a:rPr>
              <a:t>Traditional </a:t>
            </a:r>
            <a:r>
              <a:rPr lang="en-US" sz="1400" b="1" dirty="0" err="1">
                <a:gradFill>
                  <a:gsLst>
                    <a:gs pos="0">
                      <a:schemeClr val="tx1"/>
                    </a:gs>
                    <a:gs pos="100000">
                      <a:schemeClr val="tx1"/>
                    </a:gs>
                  </a:gsLst>
                  <a:lin ang="5400000" scaled="0"/>
                </a:gradFill>
                <a:latin typeface="Segoe UI" panose="020B0502040204020203" pitchFamily="34" charset="0"/>
                <a:cs typeface="Segoe UI" panose="020B0502040204020203" pitchFamily="34" charset="0"/>
              </a:rPr>
              <a:t>WebApp</a:t>
            </a:r>
            <a:endParaRPr lang="en-US" sz="1400" b="1" dirty="0">
              <a:gradFill>
                <a:gsLst>
                  <a:gs pos="0">
                    <a:schemeClr val="tx1"/>
                  </a:gs>
                  <a:gs pos="100000">
                    <a:schemeClr val="tx1"/>
                  </a:gs>
                </a:gsLst>
                <a:lin ang="5400000" scaled="0"/>
              </a:gradFill>
              <a:latin typeface="Segoe UI" panose="020B0502040204020203" pitchFamily="34" charset="0"/>
              <a:cs typeface="Segoe UI" panose="020B0502040204020203" pitchFamily="34" charset="0"/>
            </a:endParaRPr>
          </a:p>
        </p:txBody>
      </p:sp>
      <p:sp>
        <p:nvSpPr>
          <p:cNvPr id="5" name="Rectangle 4"/>
          <p:cNvSpPr/>
          <p:nvPr/>
        </p:nvSpPr>
        <p:spPr bwMode="auto">
          <a:xfrm>
            <a:off x="943699" y="5221917"/>
            <a:ext cx="1162121" cy="837209"/>
          </a:xfrm>
          <a:prstGeom prst="rect">
            <a:avLst/>
          </a:prstGeom>
          <a:solidFill>
            <a:schemeClr val="bg1">
              <a:lumMod val="75000"/>
            </a:schemeClr>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5717" rIns="0" bIns="45717" numCol="1" rtlCol="0" anchor="ctr" anchorCtr="0" compatLnSpc="1">
            <a:prstTxWarp prst="textNoShape">
              <a:avLst/>
            </a:prstTxWarp>
          </a:bodyPr>
          <a:lstStyle/>
          <a:p>
            <a:pPr algn="ctr" defTabSz="914103" fontAlgn="base">
              <a:spcBef>
                <a:spcPct val="0"/>
              </a:spcBef>
              <a:spcAft>
                <a:spcPct val="0"/>
              </a:spcAft>
              <a:defRPr/>
            </a:pPr>
            <a:r>
              <a:rPr lang="en-US" sz="1800" dirty="0">
                <a:gradFill>
                  <a:gsLst>
                    <a:gs pos="0">
                      <a:schemeClr val="tx1"/>
                    </a:gs>
                    <a:gs pos="100000">
                      <a:schemeClr val="tx1"/>
                    </a:gs>
                  </a:gsLst>
                  <a:lin ang="5400000" scaled="0"/>
                </a:gradFill>
                <a:latin typeface="Segoe UI"/>
              </a:rPr>
              <a:t>Browser</a:t>
            </a:r>
          </a:p>
        </p:txBody>
      </p:sp>
      <p:cxnSp>
        <p:nvCxnSpPr>
          <p:cNvPr id="74" name="Straight Arrow Connector 73"/>
          <p:cNvCxnSpPr>
            <a:cxnSpLocks/>
            <a:stCxn id="5" idx="3"/>
            <a:endCxn id="391" idx="1"/>
          </p:cNvCxnSpPr>
          <p:nvPr/>
        </p:nvCxnSpPr>
        <p:spPr>
          <a:xfrm>
            <a:off x="2105820" y="5640522"/>
            <a:ext cx="1676033" cy="316"/>
          </a:xfrm>
          <a:prstGeom prst="straightConnector1">
            <a:avLst/>
          </a:prstGeom>
          <a:noFill/>
          <a:ln w="12700" cap="flat" cmpd="sng" algn="ctr">
            <a:solidFill>
              <a:sysClr val="windowText" lastClr="000000"/>
            </a:solidFill>
            <a:prstDash val="solid"/>
            <a:miter lim="800000"/>
            <a:headEnd type="triangle"/>
            <a:tailEnd type="triangle"/>
          </a:ln>
          <a:effectLst/>
        </p:spPr>
      </p:cxnSp>
      <p:sp>
        <p:nvSpPr>
          <p:cNvPr id="80" name="Rectangle 79"/>
          <p:cNvSpPr/>
          <p:nvPr/>
        </p:nvSpPr>
        <p:spPr>
          <a:xfrm>
            <a:off x="1232852" y="6059125"/>
            <a:ext cx="583814" cy="276999"/>
          </a:xfrm>
          <a:prstGeom prst="rect">
            <a:avLst/>
          </a:prstGeom>
        </p:spPr>
        <p:txBody>
          <a:bodyPr wrap="none">
            <a:spAutoFit/>
          </a:bodyPr>
          <a:lstStyle/>
          <a:p>
            <a:pPr defTabSz="913873">
              <a:defRPr/>
            </a:pPr>
            <a:r>
              <a:rPr lang="en-US" sz="1200" dirty="0">
                <a:gradFill>
                  <a:gsLst>
                    <a:gs pos="0">
                      <a:schemeClr val="tx1"/>
                    </a:gs>
                    <a:gs pos="100000">
                      <a:schemeClr val="tx1"/>
                    </a:gs>
                  </a:gsLst>
                  <a:lin ang="5400000" scaled="0"/>
                </a:gradFill>
              </a:rPr>
              <a:t>HTML</a:t>
            </a:r>
          </a:p>
        </p:txBody>
      </p:sp>
      <p:sp>
        <p:nvSpPr>
          <p:cNvPr id="81" name="Rectangle 80"/>
          <p:cNvSpPr/>
          <p:nvPr/>
        </p:nvSpPr>
        <p:spPr>
          <a:xfrm>
            <a:off x="2575076" y="5610162"/>
            <a:ext cx="583814" cy="276999"/>
          </a:xfrm>
          <a:prstGeom prst="rect">
            <a:avLst/>
          </a:prstGeom>
        </p:spPr>
        <p:txBody>
          <a:bodyPr wrap="none">
            <a:spAutoFit/>
          </a:bodyPr>
          <a:lstStyle/>
          <a:p>
            <a:pPr defTabSz="913873">
              <a:defRPr/>
            </a:pPr>
            <a:r>
              <a:rPr lang="en-US" sz="1200" dirty="0">
                <a:gradFill>
                  <a:gsLst>
                    <a:gs pos="0">
                      <a:schemeClr val="tx1"/>
                    </a:gs>
                    <a:gs pos="100000">
                      <a:schemeClr val="tx1"/>
                    </a:gs>
                  </a:gsLst>
                  <a:lin ang="5400000" scaled="0"/>
                </a:gradFill>
              </a:rPr>
              <a:t>HTML</a:t>
            </a:r>
          </a:p>
        </p:txBody>
      </p:sp>
      <p:sp>
        <p:nvSpPr>
          <p:cNvPr id="82" name="Rectangle 81"/>
          <p:cNvSpPr/>
          <p:nvPr/>
        </p:nvSpPr>
        <p:spPr>
          <a:xfrm>
            <a:off x="2504147" y="3871938"/>
            <a:ext cx="551754" cy="276999"/>
          </a:xfrm>
          <a:prstGeom prst="rect">
            <a:avLst/>
          </a:prstGeom>
        </p:spPr>
        <p:txBody>
          <a:bodyPr wrap="none">
            <a:spAutoFit/>
          </a:bodyPr>
          <a:lstStyle/>
          <a:p>
            <a:pPr defTabSz="913873">
              <a:defRPr/>
            </a:pPr>
            <a:r>
              <a:rPr lang="en-US" sz="1200" dirty="0">
                <a:gradFill>
                  <a:gsLst>
                    <a:gs pos="0">
                      <a:schemeClr val="tx1"/>
                    </a:gs>
                    <a:gs pos="100000">
                      <a:schemeClr val="tx1"/>
                    </a:gs>
                  </a:gsLst>
                  <a:lin ang="5400000" scaled="0"/>
                </a:gradFill>
              </a:rPr>
              <a:t>JSON</a:t>
            </a:r>
          </a:p>
        </p:txBody>
      </p:sp>
      <p:sp>
        <p:nvSpPr>
          <p:cNvPr id="83" name="Rectangle 82"/>
          <p:cNvSpPr/>
          <p:nvPr/>
        </p:nvSpPr>
        <p:spPr>
          <a:xfrm>
            <a:off x="2529689" y="2157504"/>
            <a:ext cx="551754" cy="276999"/>
          </a:xfrm>
          <a:prstGeom prst="rect">
            <a:avLst/>
          </a:prstGeom>
        </p:spPr>
        <p:txBody>
          <a:bodyPr wrap="none">
            <a:spAutoFit/>
          </a:bodyPr>
          <a:lstStyle/>
          <a:p>
            <a:pPr defTabSz="913873">
              <a:defRPr/>
            </a:pPr>
            <a:r>
              <a:rPr lang="en-US" sz="1200" dirty="0">
                <a:gradFill>
                  <a:gsLst>
                    <a:gs pos="0">
                      <a:schemeClr val="tx1"/>
                    </a:gs>
                    <a:gs pos="100000">
                      <a:schemeClr val="tx1"/>
                    </a:gs>
                  </a:gsLst>
                  <a:lin ang="5400000" scaled="0"/>
                </a:gradFill>
              </a:rPr>
              <a:t>JSON</a:t>
            </a:r>
          </a:p>
        </p:txBody>
      </p:sp>
      <p:sp>
        <p:nvSpPr>
          <p:cNvPr id="76" name="Rectangle 75"/>
          <p:cNvSpPr/>
          <p:nvPr/>
        </p:nvSpPr>
        <p:spPr>
          <a:xfrm>
            <a:off x="4434925" y="3801701"/>
            <a:ext cx="664669" cy="338554"/>
          </a:xfrm>
          <a:prstGeom prst="rect">
            <a:avLst/>
          </a:prstGeom>
        </p:spPr>
        <p:txBody>
          <a:bodyPr wrap="none">
            <a:spAutoFit/>
          </a:bodyPr>
          <a:lstStyle/>
          <a:p>
            <a:pPr defTabSz="913873">
              <a:defRPr/>
            </a:pPr>
            <a:r>
              <a:rPr lang="en-US" sz="1600" dirty="0">
                <a:gradFill>
                  <a:gsLst>
                    <a:gs pos="0">
                      <a:schemeClr val="tx1"/>
                    </a:gs>
                    <a:gs pos="100000">
                      <a:schemeClr val="tx1"/>
                    </a:gs>
                  </a:gsLst>
                  <a:lin ang="5400000" scaled="0"/>
                </a:gradFill>
                <a:latin typeface="Segoe UI" panose="020B0502040204020203" pitchFamily="34" charset="0"/>
                <a:cs typeface="Segoe UI" panose="020B0502040204020203" pitchFamily="34" charset="0"/>
              </a:rPr>
              <a:t>HTTP</a:t>
            </a:r>
          </a:p>
        </p:txBody>
      </p:sp>
      <p:sp>
        <p:nvSpPr>
          <p:cNvPr id="77" name="Rectangle 76"/>
          <p:cNvSpPr/>
          <p:nvPr/>
        </p:nvSpPr>
        <p:spPr>
          <a:xfrm>
            <a:off x="4097043" y="4076204"/>
            <a:ext cx="1340432" cy="261610"/>
          </a:xfrm>
          <a:prstGeom prst="rect">
            <a:avLst/>
          </a:prstGeom>
        </p:spPr>
        <p:txBody>
          <a:bodyPr wrap="none">
            <a:spAutoFit/>
          </a:bodyPr>
          <a:lstStyle/>
          <a:p>
            <a:pPr>
              <a:defRPr/>
            </a:pPr>
            <a:r>
              <a:rPr lang="en-US" sz="1100" dirty="0">
                <a:gradFill>
                  <a:gsLst>
                    <a:gs pos="0">
                      <a:schemeClr val="tx1"/>
                    </a:gs>
                    <a:gs pos="100000">
                      <a:schemeClr val="tx1"/>
                    </a:gs>
                  </a:gsLst>
                  <a:lin ang="5400000" scaled="0"/>
                </a:gradFill>
                <a:latin typeface="Segoe UI" panose="020B0502040204020203" pitchFamily="34" charset="0"/>
                <a:cs typeface="Segoe UI" panose="020B0502040204020203" pitchFamily="34" charset="0"/>
              </a:rPr>
              <a:t>Request/Response</a:t>
            </a:r>
          </a:p>
        </p:txBody>
      </p:sp>
      <p:sp>
        <p:nvSpPr>
          <p:cNvPr id="78" name="Rectangle 77"/>
          <p:cNvSpPr/>
          <p:nvPr/>
        </p:nvSpPr>
        <p:spPr>
          <a:xfrm>
            <a:off x="6998540" y="4317939"/>
            <a:ext cx="1415773" cy="454612"/>
          </a:xfrm>
          <a:prstGeom prst="rect">
            <a:avLst/>
          </a:prstGeom>
        </p:spPr>
        <p:txBody>
          <a:bodyPr wrap="none">
            <a:spAutoFit/>
          </a:bodyPr>
          <a:lstStyle/>
          <a:p>
            <a:pPr algn="ctr">
              <a:defRPr/>
            </a:pPr>
            <a:r>
              <a:rPr lang="en-US" sz="1177" dirty="0">
                <a:gradFill>
                  <a:gsLst>
                    <a:gs pos="0">
                      <a:schemeClr val="tx1"/>
                    </a:gs>
                    <a:gs pos="100000">
                      <a:schemeClr val="tx1"/>
                    </a:gs>
                  </a:gsLst>
                  <a:lin ang="5400000" scaled="0"/>
                </a:gradFill>
                <a:latin typeface="Segoe UI" panose="020B0502040204020203" pitchFamily="34" charset="0"/>
                <a:cs typeface="Segoe UI" panose="020B0502040204020203" pitchFamily="34" charset="0"/>
              </a:rPr>
              <a:t>HTTP </a:t>
            </a:r>
          </a:p>
          <a:p>
            <a:pPr algn="ctr">
              <a:defRPr/>
            </a:pPr>
            <a:r>
              <a:rPr lang="en-US" sz="1177" dirty="0">
                <a:gradFill>
                  <a:gsLst>
                    <a:gs pos="0">
                      <a:schemeClr val="tx1"/>
                    </a:gs>
                    <a:gs pos="100000">
                      <a:schemeClr val="tx1"/>
                    </a:gs>
                  </a:gsLst>
                  <a:lin ang="5400000" scaled="0"/>
                </a:gradFill>
                <a:latin typeface="Segoe UI" panose="020B0502040204020203" pitchFamily="34" charset="0"/>
                <a:cs typeface="Segoe UI" panose="020B0502040204020203" pitchFamily="34" charset="0"/>
              </a:rPr>
              <a:t>Request/Response</a:t>
            </a:r>
          </a:p>
        </p:txBody>
      </p:sp>
      <p:grpSp>
        <p:nvGrpSpPr>
          <p:cNvPr id="3" name="Group 2"/>
          <p:cNvGrpSpPr/>
          <p:nvPr/>
        </p:nvGrpSpPr>
        <p:grpSpPr>
          <a:xfrm>
            <a:off x="6435370" y="5461458"/>
            <a:ext cx="2859974" cy="860275"/>
            <a:chOff x="6564434" y="5570610"/>
            <a:chExt cx="2917512" cy="877582"/>
          </a:xfrm>
          <a:solidFill>
            <a:schemeClr val="accent3"/>
          </a:solidFill>
        </p:grpSpPr>
        <p:sp>
          <p:nvSpPr>
            <p:cNvPr id="2" name="Speech Bubble: Rectangle with Corners Rounded 1"/>
            <p:cNvSpPr/>
            <p:nvPr/>
          </p:nvSpPr>
          <p:spPr bwMode="auto">
            <a:xfrm>
              <a:off x="6564434" y="5570610"/>
              <a:ext cx="2857203" cy="872222"/>
            </a:xfrm>
            <a:prstGeom prst="wedgeRoundRectCallout">
              <a:avLst>
                <a:gd name="adj1" fmla="val -80973"/>
                <a:gd name="adj2" fmla="val -147171"/>
                <a:gd name="adj3" fmla="val 16667"/>
              </a:avLst>
            </a:prstGeom>
            <a:grp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5717" rIns="0" bIns="45717" numCol="1" rtlCol="0" anchor="ctr" anchorCtr="0" compatLnSpc="1">
              <a:prstTxWarp prst="textNoShape">
                <a:avLst/>
              </a:prstTxWarp>
            </a:bodyPr>
            <a:lstStyle/>
            <a:p>
              <a:pPr algn="ctr" defTabSz="914103" fontAlgn="base">
                <a:spcBef>
                  <a:spcPct val="0"/>
                </a:spcBef>
                <a:spcAft>
                  <a:spcPct val="0"/>
                </a:spcAft>
                <a:defRPr/>
              </a:pPr>
              <a:r>
                <a:rPr lang="en-US" sz="1961" dirty="0">
                  <a:gradFill>
                    <a:gsLst>
                      <a:gs pos="0">
                        <a:schemeClr val="bg1"/>
                      </a:gs>
                      <a:gs pos="100000">
                        <a:schemeClr val="bg1"/>
                      </a:gs>
                    </a:gsLst>
                    <a:lin ang="5400000" scaled="0"/>
                  </a:gradFill>
                  <a:latin typeface="Segoe UI"/>
                </a:rPr>
                <a:t>Implement resilient communication</a:t>
              </a:r>
            </a:p>
          </p:txBody>
        </p:sp>
        <p:sp>
          <p:nvSpPr>
            <p:cNvPr id="79" name="Speech Bubble: Rectangle with Corners Rounded 78"/>
            <p:cNvSpPr/>
            <p:nvPr/>
          </p:nvSpPr>
          <p:spPr bwMode="auto">
            <a:xfrm>
              <a:off x="6624743" y="5575970"/>
              <a:ext cx="2857203" cy="872222"/>
            </a:xfrm>
            <a:prstGeom prst="wedgeRoundRectCallout">
              <a:avLst>
                <a:gd name="adj1" fmla="val -8160"/>
                <a:gd name="adj2" fmla="val -127764"/>
                <a:gd name="adj3" fmla="val 16667"/>
              </a:avLst>
            </a:prstGeom>
            <a:grp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5717" rIns="0" bIns="45717" numCol="1" rtlCol="0" anchor="ctr" anchorCtr="0" compatLnSpc="1">
              <a:prstTxWarp prst="textNoShape">
                <a:avLst/>
              </a:prstTxWarp>
            </a:bodyPr>
            <a:lstStyle/>
            <a:p>
              <a:pPr algn="ctr" defTabSz="914103" fontAlgn="base">
                <a:spcBef>
                  <a:spcPct val="0"/>
                </a:spcBef>
                <a:spcAft>
                  <a:spcPct val="0"/>
                </a:spcAft>
                <a:defRPr/>
              </a:pPr>
              <a:r>
                <a:rPr lang="en-US" sz="1961" dirty="0">
                  <a:gradFill>
                    <a:gsLst>
                      <a:gs pos="0">
                        <a:schemeClr val="bg1"/>
                      </a:gs>
                      <a:gs pos="100000">
                        <a:schemeClr val="bg1"/>
                      </a:gs>
                    </a:gsLst>
                    <a:lin ang="5400000" scaled="0"/>
                  </a:gradFill>
                  <a:latin typeface="Segoe UI"/>
                </a:rPr>
                <a:t>Implement resilient communication</a:t>
              </a:r>
            </a:p>
          </p:txBody>
        </p:sp>
      </p:grpSp>
      <p:sp>
        <p:nvSpPr>
          <p:cNvPr id="100" name="Speech Bubble: Rectangle with Corners Rounded 99"/>
          <p:cNvSpPr/>
          <p:nvPr/>
        </p:nvSpPr>
        <p:spPr bwMode="auto">
          <a:xfrm>
            <a:off x="1681977" y="3543230"/>
            <a:ext cx="3576498" cy="1025493"/>
          </a:xfrm>
          <a:prstGeom prst="wedgeRoundRectCallout">
            <a:avLst>
              <a:gd name="adj1" fmla="val 56904"/>
              <a:gd name="adj2" fmla="val 16047"/>
              <a:gd name="adj3" fmla="val 16667"/>
            </a:avLst>
          </a:prstGeom>
          <a:solidFill>
            <a:schemeClr val="accent3"/>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5717" rIns="0" bIns="45717" numCol="1" rtlCol="0" anchor="ctr" anchorCtr="0" compatLnSpc="1">
            <a:prstTxWarp prst="textNoShape">
              <a:avLst/>
            </a:prstTxWarp>
          </a:bodyPr>
          <a:lstStyle/>
          <a:p>
            <a:pPr algn="ctr" defTabSz="914103" fontAlgn="base">
              <a:spcBef>
                <a:spcPct val="0"/>
              </a:spcBef>
              <a:spcAft>
                <a:spcPct val="0"/>
              </a:spcAft>
              <a:defRPr/>
            </a:pPr>
            <a:r>
              <a:rPr lang="en-US" sz="1961" dirty="0">
                <a:gradFill>
                  <a:gsLst>
                    <a:gs pos="0">
                      <a:schemeClr val="bg1"/>
                    </a:gs>
                    <a:gs pos="100000">
                      <a:schemeClr val="bg1"/>
                    </a:gs>
                  </a:gsLst>
                  <a:lin ang="5400000" scaled="0"/>
                </a:gradFill>
                <a:latin typeface="Segoe UI"/>
              </a:rPr>
              <a:t>With</a:t>
            </a:r>
          </a:p>
          <a:p>
            <a:pPr algn="ctr" defTabSz="914103" fontAlgn="base">
              <a:spcBef>
                <a:spcPct val="0"/>
              </a:spcBef>
              <a:spcAft>
                <a:spcPct val="0"/>
              </a:spcAft>
              <a:defRPr/>
            </a:pPr>
            <a:r>
              <a:rPr lang="en-US" sz="1961" dirty="0">
                <a:gradFill>
                  <a:gsLst>
                    <a:gs pos="0">
                      <a:schemeClr val="bg1"/>
                    </a:gs>
                    <a:gs pos="100000">
                      <a:schemeClr val="bg1"/>
                    </a:gs>
                  </a:gsLst>
                  <a:lin ang="5400000" scaled="0"/>
                </a:gradFill>
                <a:latin typeface="Segoe UI"/>
              </a:rPr>
              <a:t>Retries with exponential backoff &amp; Circuit-Breakers</a:t>
            </a:r>
          </a:p>
        </p:txBody>
      </p:sp>
      <p:sp>
        <p:nvSpPr>
          <p:cNvPr id="4" name="Title 3"/>
          <p:cNvSpPr>
            <a:spLocks noGrp="1"/>
          </p:cNvSpPr>
          <p:nvPr>
            <p:ph type="title"/>
          </p:nvPr>
        </p:nvSpPr>
        <p:spPr/>
        <p:txBody>
          <a:bodyPr/>
          <a:lstStyle/>
          <a:p>
            <a:r>
              <a:rPr lang="en-US" dirty="0"/>
              <a:t>Building </a:t>
            </a:r>
            <a:r>
              <a:rPr lang="en-US" dirty="0">
                <a:latin typeface="+mn-lt"/>
              </a:rPr>
              <a:t>resilient</a:t>
            </a:r>
            <a:r>
              <a:rPr lang="en-US" dirty="0"/>
              <a:t> cloud applications</a:t>
            </a:r>
          </a:p>
        </p:txBody>
      </p:sp>
    </p:spTree>
    <p:extLst>
      <p:ext uri="{BB962C8B-B14F-4D97-AF65-F5344CB8AC3E}">
        <p14:creationId xmlns:p14="http://schemas.microsoft.com/office/powerpoint/2010/main" val="156486952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1" fill="hold" grpId="0" nodeType="afterEffect">
                                  <p:stCondLst>
                                    <p:cond delay="1000"/>
                                  </p:stCondLst>
                                  <p:childTnLst>
                                    <p:set>
                                      <p:cBhvr>
                                        <p:cTn id="11" dur="1" fill="hold">
                                          <p:stCondLst>
                                            <p:cond delay="0"/>
                                          </p:stCondLst>
                                        </p:cTn>
                                        <p:tgtEl>
                                          <p:spTgt spid="100"/>
                                        </p:tgtEl>
                                        <p:attrNameLst>
                                          <p:attrName>style.visibility</p:attrName>
                                        </p:attrNameLst>
                                      </p:cBhvr>
                                      <p:to>
                                        <p:strVal val="visible"/>
                                      </p:to>
                                    </p:set>
                                    <p:anim calcmode="lin" valueType="num">
                                      <p:cBhvr additive="base">
                                        <p:cTn id="12" dur="500" fill="hold"/>
                                        <p:tgtEl>
                                          <p:spTgt spid="100"/>
                                        </p:tgtEl>
                                        <p:attrNameLst>
                                          <p:attrName>ppt_x</p:attrName>
                                        </p:attrNameLst>
                                      </p:cBhvr>
                                      <p:tavLst>
                                        <p:tav tm="0">
                                          <p:val>
                                            <p:strVal val="#ppt_x"/>
                                          </p:val>
                                        </p:tav>
                                        <p:tav tm="100000">
                                          <p:val>
                                            <p:strVal val="#ppt_x"/>
                                          </p:val>
                                        </p:tav>
                                      </p:tavLst>
                                    </p:anim>
                                    <p:anim calcmode="lin" valueType="num">
                                      <p:cBhvr additive="base">
                                        <p:cTn id="13" dur="500" fill="hold"/>
                                        <p:tgtEl>
                                          <p:spTgt spid="100"/>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0"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Rectangle 38"/>
          <p:cNvSpPr/>
          <p:nvPr/>
        </p:nvSpPr>
        <p:spPr bwMode="auto">
          <a:xfrm>
            <a:off x="2137049" y="1337478"/>
            <a:ext cx="8251245" cy="4997651"/>
          </a:xfrm>
          <a:prstGeom prst="rect">
            <a:avLst/>
          </a:prstGeom>
          <a:noFill/>
          <a:ln w="57150">
            <a:solidFill>
              <a:srgbClr val="3A8CB4"/>
            </a:solidFill>
            <a:prstDash val="dash"/>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5717" rIns="0" bIns="45717" numCol="1" rtlCol="0" anchor="ctr" anchorCtr="0" compatLnSpc="1">
            <a:prstTxWarp prst="textNoShape">
              <a:avLst/>
            </a:prstTxWarp>
          </a:bodyPr>
          <a:lstStyle/>
          <a:p>
            <a:pPr algn="ctr" defTabSz="914103" fontAlgn="base">
              <a:spcBef>
                <a:spcPct val="0"/>
              </a:spcBef>
              <a:spcAft>
                <a:spcPct val="0"/>
              </a:spcAft>
              <a:defRPr/>
            </a:pPr>
            <a:endParaRPr lang="en-US" sz="1961" dirty="0">
              <a:gradFill>
                <a:gsLst>
                  <a:gs pos="0">
                    <a:schemeClr val="tx1"/>
                  </a:gs>
                  <a:gs pos="100000">
                    <a:schemeClr val="tx1"/>
                  </a:gs>
                </a:gsLst>
                <a:lin ang="5400000" scaled="0"/>
              </a:gradFill>
              <a:latin typeface="Segoe UI"/>
            </a:endParaRPr>
          </a:p>
        </p:txBody>
      </p:sp>
      <p:grpSp>
        <p:nvGrpSpPr>
          <p:cNvPr id="337" name="Group 336"/>
          <p:cNvGrpSpPr/>
          <p:nvPr/>
        </p:nvGrpSpPr>
        <p:grpSpPr>
          <a:xfrm>
            <a:off x="4566270" y="3392580"/>
            <a:ext cx="872572" cy="501111"/>
            <a:chOff x="2886562" y="2288295"/>
            <a:chExt cx="601248" cy="337049"/>
          </a:xfrm>
        </p:grpSpPr>
        <p:grpSp>
          <p:nvGrpSpPr>
            <p:cNvPr id="339" name="Group 338"/>
            <p:cNvGrpSpPr/>
            <p:nvPr/>
          </p:nvGrpSpPr>
          <p:grpSpPr>
            <a:xfrm>
              <a:off x="2886562" y="2288295"/>
              <a:ext cx="601248" cy="337049"/>
              <a:chOff x="3523102" y="1791568"/>
              <a:chExt cx="6746733" cy="3782104"/>
            </a:xfrm>
            <a:solidFill>
              <a:srgbClr val="7030A0"/>
            </a:solidFill>
          </p:grpSpPr>
          <p:sp>
            <p:nvSpPr>
              <p:cNvPr id="341" name="Rectangle 340"/>
              <p:cNvSpPr/>
              <p:nvPr/>
            </p:nvSpPr>
            <p:spPr>
              <a:xfrm>
                <a:off x="3757139" y="2148421"/>
                <a:ext cx="6278658" cy="3068399"/>
              </a:xfrm>
              <a:prstGeom prst="rect">
                <a:avLst/>
              </a:prstGeom>
              <a:solidFill>
                <a:srgbClr val="0079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194923">
                  <a:defRPr/>
                </a:pPr>
                <a:endParaRPr lang="en-US" sz="1729" kern="0">
                  <a:gradFill>
                    <a:gsLst>
                      <a:gs pos="0">
                        <a:schemeClr val="tx1"/>
                      </a:gs>
                      <a:gs pos="100000">
                        <a:schemeClr val="tx1"/>
                      </a:gs>
                    </a:gsLst>
                    <a:lin ang="5400000" scaled="0"/>
                  </a:gradFill>
                  <a:latin typeface="Segoe UI"/>
                </a:endParaRPr>
              </a:p>
            </p:txBody>
          </p:sp>
          <p:sp>
            <p:nvSpPr>
              <p:cNvPr id="345" name="Freeform 108"/>
              <p:cNvSpPr/>
              <p:nvPr/>
            </p:nvSpPr>
            <p:spPr>
              <a:xfrm>
                <a:off x="3523102" y="1791568"/>
                <a:ext cx="553907" cy="3782104"/>
              </a:xfrm>
              <a:custGeom>
                <a:avLst/>
                <a:gdLst>
                  <a:gd name="connsiteX0" fmla="*/ 104335 w 553907"/>
                  <a:gd name="connsiteY0" fmla="*/ 0 h 3782104"/>
                  <a:gd name="connsiteX1" fmla="*/ 553907 w 553907"/>
                  <a:gd name="connsiteY1" fmla="*/ 0 h 3782104"/>
                  <a:gd name="connsiteX2" fmla="*/ 553907 w 553907"/>
                  <a:gd name="connsiteY2" fmla="*/ 285720 h 3782104"/>
                  <a:gd name="connsiteX3" fmla="*/ 156511 w 553907"/>
                  <a:gd name="connsiteY3" fmla="*/ 285720 h 3782104"/>
                  <a:gd name="connsiteX4" fmla="*/ 156511 w 553907"/>
                  <a:gd name="connsiteY4" fmla="*/ 3496384 h 3782104"/>
                  <a:gd name="connsiteX5" fmla="*/ 553907 w 553907"/>
                  <a:gd name="connsiteY5" fmla="*/ 3496384 h 3782104"/>
                  <a:gd name="connsiteX6" fmla="*/ 553907 w 553907"/>
                  <a:gd name="connsiteY6" fmla="*/ 3782104 h 3782104"/>
                  <a:gd name="connsiteX7" fmla="*/ 104335 w 553907"/>
                  <a:gd name="connsiteY7" fmla="*/ 3782104 h 3782104"/>
                  <a:gd name="connsiteX8" fmla="*/ 104335 w 553907"/>
                  <a:gd name="connsiteY8" fmla="*/ 3610684 h 3782104"/>
                  <a:gd name="connsiteX9" fmla="*/ 0 w 553907"/>
                  <a:gd name="connsiteY9" fmla="*/ 3610684 h 3782104"/>
                  <a:gd name="connsiteX10" fmla="*/ 0 w 553907"/>
                  <a:gd name="connsiteY10" fmla="*/ 175571 h 3782104"/>
                  <a:gd name="connsiteX11" fmla="*/ 104335 w 553907"/>
                  <a:gd name="connsiteY11" fmla="*/ 175571 h 378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53907" h="3782104">
                    <a:moveTo>
                      <a:pt x="104335" y="0"/>
                    </a:moveTo>
                    <a:lnTo>
                      <a:pt x="553907" y="0"/>
                    </a:lnTo>
                    <a:lnTo>
                      <a:pt x="553907" y="285720"/>
                    </a:lnTo>
                    <a:lnTo>
                      <a:pt x="156511" y="285720"/>
                    </a:lnTo>
                    <a:lnTo>
                      <a:pt x="156511" y="3496384"/>
                    </a:lnTo>
                    <a:lnTo>
                      <a:pt x="553907" y="3496384"/>
                    </a:lnTo>
                    <a:lnTo>
                      <a:pt x="553907" y="3782104"/>
                    </a:lnTo>
                    <a:lnTo>
                      <a:pt x="104335" y="3782104"/>
                    </a:lnTo>
                    <a:lnTo>
                      <a:pt x="104335" y="3610684"/>
                    </a:lnTo>
                    <a:lnTo>
                      <a:pt x="0" y="3610684"/>
                    </a:lnTo>
                    <a:lnTo>
                      <a:pt x="0" y="175571"/>
                    </a:lnTo>
                    <a:lnTo>
                      <a:pt x="104335" y="17557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194923">
                  <a:defRPr/>
                </a:pPr>
                <a:endParaRPr lang="en-US" sz="1729" kern="0">
                  <a:gradFill>
                    <a:gsLst>
                      <a:gs pos="0">
                        <a:schemeClr val="tx1"/>
                      </a:gs>
                      <a:gs pos="100000">
                        <a:schemeClr val="tx1"/>
                      </a:gs>
                    </a:gsLst>
                    <a:lin ang="5400000" scaled="0"/>
                  </a:gradFill>
                  <a:latin typeface="Segoe UI"/>
                </a:endParaRPr>
              </a:p>
            </p:txBody>
          </p:sp>
          <p:sp>
            <p:nvSpPr>
              <p:cNvPr id="346" name="Freeform 109"/>
              <p:cNvSpPr/>
              <p:nvPr/>
            </p:nvSpPr>
            <p:spPr>
              <a:xfrm flipH="1">
                <a:off x="9715928" y="1791568"/>
                <a:ext cx="553907" cy="3782104"/>
              </a:xfrm>
              <a:custGeom>
                <a:avLst/>
                <a:gdLst>
                  <a:gd name="connsiteX0" fmla="*/ 104335 w 553907"/>
                  <a:gd name="connsiteY0" fmla="*/ 0 h 3782104"/>
                  <a:gd name="connsiteX1" fmla="*/ 553907 w 553907"/>
                  <a:gd name="connsiteY1" fmla="*/ 0 h 3782104"/>
                  <a:gd name="connsiteX2" fmla="*/ 553907 w 553907"/>
                  <a:gd name="connsiteY2" fmla="*/ 285720 h 3782104"/>
                  <a:gd name="connsiteX3" fmla="*/ 156511 w 553907"/>
                  <a:gd name="connsiteY3" fmla="*/ 285720 h 3782104"/>
                  <a:gd name="connsiteX4" fmla="*/ 156511 w 553907"/>
                  <a:gd name="connsiteY4" fmla="*/ 3496384 h 3782104"/>
                  <a:gd name="connsiteX5" fmla="*/ 553907 w 553907"/>
                  <a:gd name="connsiteY5" fmla="*/ 3496384 h 3782104"/>
                  <a:gd name="connsiteX6" fmla="*/ 553907 w 553907"/>
                  <a:gd name="connsiteY6" fmla="*/ 3782104 h 3782104"/>
                  <a:gd name="connsiteX7" fmla="*/ 104335 w 553907"/>
                  <a:gd name="connsiteY7" fmla="*/ 3782104 h 3782104"/>
                  <a:gd name="connsiteX8" fmla="*/ 104335 w 553907"/>
                  <a:gd name="connsiteY8" fmla="*/ 3610684 h 3782104"/>
                  <a:gd name="connsiteX9" fmla="*/ 0 w 553907"/>
                  <a:gd name="connsiteY9" fmla="*/ 3610684 h 3782104"/>
                  <a:gd name="connsiteX10" fmla="*/ 0 w 553907"/>
                  <a:gd name="connsiteY10" fmla="*/ 175571 h 3782104"/>
                  <a:gd name="connsiteX11" fmla="*/ 104335 w 553907"/>
                  <a:gd name="connsiteY11" fmla="*/ 175571 h 378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53907" h="3782104">
                    <a:moveTo>
                      <a:pt x="104335" y="0"/>
                    </a:moveTo>
                    <a:lnTo>
                      <a:pt x="553907" y="0"/>
                    </a:lnTo>
                    <a:lnTo>
                      <a:pt x="553907" y="285720"/>
                    </a:lnTo>
                    <a:lnTo>
                      <a:pt x="156511" y="285720"/>
                    </a:lnTo>
                    <a:lnTo>
                      <a:pt x="156511" y="3496384"/>
                    </a:lnTo>
                    <a:lnTo>
                      <a:pt x="553907" y="3496384"/>
                    </a:lnTo>
                    <a:lnTo>
                      <a:pt x="553907" y="3782104"/>
                    </a:lnTo>
                    <a:lnTo>
                      <a:pt x="104335" y="3782104"/>
                    </a:lnTo>
                    <a:lnTo>
                      <a:pt x="104335" y="3610684"/>
                    </a:lnTo>
                    <a:lnTo>
                      <a:pt x="0" y="3610684"/>
                    </a:lnTo>
                    <a:lnTo>
                      <a:pt x="0" y="175571"/>
                    </a:lnTo>
                    <a:lnTo>
                      <a:pt x="104335" y="17557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194923">
                  <a:defRPr/>
                </a:pPr>
                <a:endParaRPr lang="en-US" sz="1729" kern="0">
                  <a:gradFill>
                    <a:gsLst>
                      <a:gs pos="0">
                        <a:schemeClr val="tx1"/>
                      </a:gs>
                      <a:gs pos="100000">
                        <a:schemeClr val="tx1"/>
                      </a:gs>
                    </a:gsLst>
                    <a:lin ang="5400000" scaled="0"/>
                  </a:gradFill>
                  <a:latin typeface="Segoe UI"/>
                </a:endParaRPr>
              </a:p>
            </p:txBody>
          </p:sp>
        </p:grpSp>
        <p:sp>
          <p:nvSpPr>
            <p:cNvPr id="340" name="Hexagon 339"/>
            <p:cNvSpPr/>
            <p:nvPr/>
          </p:nvSpPr>
          <p:spPr bwMode="auto">
            <a:xfrm>
              <a:off x="3051589" y="2333937"/>
              <a:ext cx="278243" cy="248925"/>
            </a:xfrm>
            <a:prstGeom prst="hexagon">
              <a:avLst/>
            </a:prstGeom>
            <a:solidFill>
              <a:srgbClr val="0079D6"/>
            </a:solidFill>
            <a:ln w="9525" cap="flat" cmpd="sng" algn="ctr">
              <a:solidFill>
                <a:schemeClr val="bg1"/>
              </a:solidFill>
              <a:prstDash val="solid"/>
              <a:headEnd type="none" w="med" len="med"/>
              <a:tailEnd type="none" w="med" len="med"/>
            </a:ln>
            <a:effectLst/>
          </p:spPr>
          <p:txBody>
            <a:bodyPr lIns="91383" tIns="91383" rIns="34273" bIns="34273" rtlCol="0" anchor="b" anchorCtr="0"/>
            <a:lstStyle/>
            <a:p>
              <a:pPr algn="ctr" defTabSz="931690">
                <a:defRPr/>
              </a:pPr>
              <a:endParaRPr lang="en-US" sz="800" kern="0" dirty="0">
                <a:gradFill>
                  <a:gsLst>
                    <a:gs pos="0">
                      <a:schemeClr val="tx1"/>
                    </a:gs>
                    <a:gs pos="100000">
                      <a:schemeClr val="tx1"/>
                    </a:gs>
                  </a:gsLst>
                  <a:lin ang="5400000" scaled="0"/>
                </a:gradFill>
                <a:latin typeface="Segoe UI Light"/>
                <a:ea typeface="Segoe UI" pitchFamily="34" charset="0"/>
                <a:cs typeface="Segoe UI" pitchFamily="34" charset="0"/>
              </a:endParaRPr>
            </a:p>
          </p:txBody>
        </p:sp>
      </p:grpSp>
      <p:grpSp>
        <p:nvGrpSpPr>
          <p:cNvPr id="347" name="Group 346"/>
          <p:cNvGrpSpPr/>
          <p:nvPr/>
        </p:nvGrpSpPr>
        <p:grpSpPr>
          <a:xfrm>
            <a:off x="7682675" y="2246995"/>
            <a:ext cx="589307" cy="330355"/>
            <a:chOff x="1601399" y="2288295"/>
            <a:chExt cx="601248" cy="337049"/>
          </a:xfrm>
        </p:grpSpPr>
        <p:grpSp>
          <p:nvGrpSpPr>
            <p:cNvPr id="348" name="Group 347"/>
            <p:cNvGrpSpPr/>
            <p:nvPr/>
          </p:nvGrpSpPr>
          <p:grpSpPr>
            <a:xfrm>
              <a:off x="1601399" y="2288295"/>
              <a:ext cx="601248" cy="337049"/>
              <a:chOff x="3523102" y="1791568"/>
              <a:chExt cx="6746733" cy="3782104"/>
            </a:xfrm>
            <a:solidFill>
              <a:srgbClr val="002060"/>
            </a:solidFill>
          </p:grpSpPr>
          <p:sp>
            <p:nvSpPr>
              <p:cNvPr id="351" name="Rectangle 350"/>
              <p:cNvSpPr/>
              <p:nvPr/>
            </p:nvSpPr>
            <p:spPr>
              <a:xfrm>
                <a:off x="3757139" y="2148421"/>
                <a:ext cx="6278658" cy="30683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194923">
                  <a:defRPr/>
                </a:pPr>
                <a:endParaRPr lang="en-US" sz="1729" kern="0">
                  <a:gradFill>
                    <a:gsLst>
                      <a:gs pos="0">
                        <a:schemeClr val="tx1"/>
                      </a:gs>
                      <a:gs pos="100000">
                        <a:schemeClr val="tx1"/>
                      </a:gs>
                    </a:gsLst>
                    <a:lin ang="5400000" scaled="0"/>
                  </a:gradFill>
                  <a:latin typeface="Segoe UI"/>
                </a:endParaRPr>
              </a:p>
            </p:txBody>
          </p:sp>
          <p:sp>
            <p:nvSpPr>
              <p:cNvPr id="352" name="Freeform 96"/>
              <p:cNvSpPr/>
              <p:nvPr/>
            </p:nvSpPr>
            <p:spPr>
              <a:xfrm>
                <a:off x="3523102" y="1791568"/>
                <a:ext cx="553907" cy="3782104"/>
              </a:xfrm>
              <a:custGeom>
                <a:avLst/>
                <a:gdLst>
                  <a:gd name="connsiteX0" fmla="*/ 104335 w 553907"/>
                  <a:gd name="connsiteY0" fmla="*/ 0 h 3782104"/>
                  <a:gd name="connsiteX1" fmla="*/ 553907 w 553907"/>
                  <a:gd name="connsiteY1" fmla="*/ 0 h 3782104"/>
                  <a:gd name="connsiteX2" fmla="*/ 553907 w 553907"/>
                  <a:gd name="connsiteY2" fmla="*/ 285720 h 3782104"/>
                  <a:gd name="connsiteX3" fmla="*/ 156511 w 553907"/>
                  <a:gd name="connsiteY3" fmla="*/ 285720 h 3782104"/>
                  <a:gd name="connsiteX4" fmla="*/ 156511 w 553907"/>
                  <a:gd name="connsiteY4" fmla="*/ 3496384 h 3782104"/>
                  <a:gd name="connsiteX5" fmla="*/ 553907 w 553907"/>
                  <a:gd name="connsiteY5" fmla="*/ 3496384 h 3782104"/>
                  <a:gd name="connsiteX6" fmla="*/ 553907 w 553907"/>
                  <a:gd name="connsiteY6" fmla="*/ 3782104 h 3782104"/>
                  <a:gd name="connsiteX7" fmla="*/ 104335 w 553907"/>
                  <a:gd name="connsiteY7" fmla="*/ 3782104 h 3782104"/>
                  <a:gd name="connsiteX8" fmla="*/ 104335 w 553907"/>
                  <a:gd name="connsiteY8" fmla="*/ 3610684 h 3782104"/>
                  <a:gd name="connsiteX9" fmla="*/ 0 w 553907"/>
                  <a:gd name="connsiteY9" fmla="*/ 3610684 h 3782104"/>
                  <a:gd name="connsiteX10" fmla="*/ 0 w 553907"/>
                  <a:gd name="connsiteY10" fmla="*/ 175571 h 3782104"/>
                  <a:gd name="connsiteX11" fmla="*/ 104335 w 553907"/>
                  <a:gd name="connsiteY11" fmla="*/ 175571 h 378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53907" h="3782104">
                    <a:moveTo>
                      <a:pt x="104335" y="0"/>
                    </a:moveTo>
                    <a:lnTo>
                      <a:pt x="553907" y="0"/>
                    </a:lnTo>
                    <a:lnTo>
                      <a:pt x="553907" y="285720"/>
                    </a:lnTo>
                    <a:lnTo>
                      <a:pt x="156511" y="285720"/>
                    </a:lnTo>
                    <a:lnTo>
                      <a:pt x="156511" y="3496384"/>
                    </a:lnTo>
                    <a:lnTo>
                      <a:pt x="553907" y="3496384"/>
                    </a:lnTo>
                    <a:lnTo>
                      <a:pt x="553907" y="3782104"/>
                    </a:lnTo>
                    <a:lnTo>
                      <a:pt x="104335" y="3782104"/>
                    </a:lnTo>
                    <a:lnTo>
                      <a:pt x="104335" y="3610684"/>
                    </a:lnTo>
                    <a:lnTo>
                      <a:pt x="0" y="3610684"/>
                    </a:lnTo>
                    <a:lnTo>
                      <a:pt x="0" y="175571"/>
                    </a:lnTo>
                    <a:lnTo>
                      <a:pt x="104335" y="17557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194923">
                  <a:defRPr/>
                </a:pPr>
                <a:endParaRPr lang="en-US" sz="1729" kern="0">
                  <a:gradFill>
                    <a:gsLst>
                      <a:gs pos="0">
                        <a:schemeClr val="tx1"/>
                      </a:gs>
                      <a:gs pos="100000">
                        <a:schemeClr val="tx1"/>
                      </a:gs>
                    </a:gsLst>
                    <a:lin ang="5400000" scaled="0"/>
                  </a:gradFill>
                  <a:latin typeface="Segoe UI"/>
                </a:endParaRPr>
              </a:p>
            </p:txBody>
          </p:sp>
          <p:sp>
            <p:nvSpPr>
              <p:cNvPr id="353" name="Freeform 97"/>
              <p:cNvSpPr/>
              <p:nvPr/>
            </p:nvSpPr>
            <p:spPr>
              <a:xfrm flipH="1">
                <a:off x="9715928" y="1791568"/>
                <a:ext cx="553907" cy="3782104"/>
              </a:xfrm>
              <a:custGeom>
                <a:avLst/>
                <a:gdLst>
                  <a:gd name="connsiteX0" fmla="*/ 104335 w 553907"/>
                  <a:gd name="connsiteY0" fmla="*/ 0 h 3782104"/>
                  <a:gd name="connsiteX1" fmla="*/ 553907 w 553907"/>
                  <a:gd name="connsiteY1" fmla="*/ 0 h 3782104"/>
                  <a:gd name="connsiteX2" fmla="*/ 553907 w 553907"/>
                  <a:gd name="connsiteY2" fmla="*/ 285720 h 3782104"/>
                  <a:gd name="connsiteX3" fmla="*/ 156511 w 553907"/>
                  <a:gd name="connsiteY3" fmla="*/ 285720 h 3782104"/>
                  <a:gd name="connsiteX4" fmla="*/ 156511 w 553907"/>
                  <a:gd name="connsiteY4" fmla="*/ 3496384 h 3782104"/>
                  <a:gd name="connsiteX5" fmla="*/ 553907 w 553907"/>
                  <a:gd name="connsiteY5" fmla="*/ 3496384 h 3782104"/>
                  <a:gd name="connsiteX6" fmla="*/ 553907 w 553907"/>
                  <a:gd name="connsiteY6" fmla="*/ 3782104 h 3782104"/>
                  <a:gd name="connsiteX7" fmla="*/ 104335 w 553907"/>
                  <a:gd name="connsiteY7" fmla="*/ 3782104 h 3782104"/>
                  <a:gd name="connsiteX8" fmla="*/ 104335 w 553907"/>
                  <a:gd name="connsiteY8" fmla="*/ 3610684 h 3782104"/>
                  <a:gd name="connsiteX9" fmla="*/ 0 w 553907"/>
                  <a:gd name="connsiteY9" fmla="*/ 3610684 h 3782104"/>
                  <a:gd name="connsiteX10" fmla="*/ 0 w 553907"/>
                  <a:gd name="connsiteY10" fmla="*/ 175571 h 3782104"/>
                  <a:gd name="connsiteX11" fmla="*/ 104335 w 553907"/>
                  <a:gd name="connsiteY11" fmla="*/ 175571 h 378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53907" h="3782104">
                    <a:moveTo>
                      <a:pt x="104335" y="0"/>
                    </a:moveTo>
                    <a:lnTo>
                      <a:pt x="553907" y="0"/>
                    </a:lnTo>
                    <a:lnTo>
                      <a:pt x="553907" y="285720"/>
                    </a:lnTo>
                    <a:lnTo>
                      <a:pt x="156511" y="285720"/>
                    </a:lnTo>
                    <a:lnTo>
                      <a:pt x="156511" y="3496384"/>
                    </a:lnTo>
                    <a:lnTo>
                      <a:pt x="553907" y="3496384"/>
                    </a:lnTo>
                    <a:lnTo>
                      <a:pt x="553907" y="3782104"/>
                    </a:lnTo>
                    <a:lnTo>
                      <a:pt x="104335" y="3782104"/>
                    </a:lnTo>
                    <a:lnTo>
                      <a:pt x="104335" y="3610684"/>
                    </a:lnTo>
                    <a:lnTo>
                      <a:pt x="0" y="3610684"/>
                    </a:lnTo>
                    <a:lnTo>
                      <a:pt x="0" y="175571"/>
                    </a:lnTo>
                    <a:lnTo>
                      <a:pt x="104335" y="17557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194923">
                  <a:defRPr/>
                </a:pPr>
                <a:endParaRPr lang="en-US" sz="1729" kern="0">
                  <a:gradFill>
                    <a:gsLst>
                      <a:gs pos="0">
                        <a:schemeClr val="tx1"/>
                      </a:gs>
                      <a:gs pos="100000">
                        <a:schemeClr val="tx1"/>
                      </a:gs>
                    </a:gsLst>
                    <a:lin ang="5400000" scaled="0"/>
                  </a:gradFill>
                  <a:latin typeface="Segoe UI"/>
                </a:endParaRPr>
              </a:p>
            </p:txBody>
          </p:sp>
        </p:grpSp>
        <p:sp>
          <p:nvSpPr>
            <p:cNvPr id="349" name="Hexagon 348"/>
            <p:cNvSpPr/>
            <p:nvPr/>
          </p:nvSpPr>
          <p:spPr bwMode="auto">
            <a:xfrm>
              <a:off x="1759502" y="2333937"/>
              <a:ext cx="278243" cy="248925"/>
            </a:xfrm>
            <a:prstGeom prst="hexagon">
              <a:avLst/>
            </a:prstGeom>
            <a:solidFill>
              <a:srgbClr val="002060"/>
            </a:solidFill>
            <a:ln w="9525" cap="flat" cmpd="sng" algn="ctr">
              <a:solidFill>
                <a:schemeClr val="bg1"/>
              </a:solidFill>
              <a:prstDash val="solid"/>
              <a:headEnd type="none" w="med" len="med"/>
              <a:tailEnd type="none" w="med" len="med"/>
            </a:ln>
            <a:effectLst/>
          </p:spPr>
          <p:txBody>
            <a:bodyPr lIns="91383" tIns="91383" rIns="34273" bIns="34273" rtlCol="0" anchor="b" anchorCtr="0"/>
            <a:lstStyle/>
            <a:p>
              <a:pPr algn="ctr" defTabSz="931690">
                <a:defRPr/>
              </a:pPr>
              <a:endParaRPr lang="en-US" sz="800" kern="0" dirty="0">
                <a:gradFill>
                  <a:gsLst>
                    <a:gs pos="0">
                      <a:schemeClr val="tx1"/>
                    </a:gs>
                    <a:gs pos="100000">
                      <a:schemeClr val="tx1"/>
                    </a:gs>
                  </a:gsLst>
                  <a:lin ang="5400000" scaled="0"/>
                </a:gradFill>
                <a:latin typeface="Segoe UI Light"/>
                <a:ea typeface="Segoe UI" pitchFamily="34" charset="0"/>
                <a:cs typeface="Segoe UI" pitchFamily="34" charset="0"/>
              </a:endParaRPr>
            </a:p>
          </p:txBody>
        </p:sp>
      </p:grpSp>
      <p:grpSp>
        <p:nvGrpSpPr>
          <p:cNvPr id="354" name="Group 353"/>
          <p:cNvGrpSpPr/>
          <p:nvPr/>
        </p:nvGrpSpPr>
        <p:grpSpPr>
          <a:xfrm>
            <a:off x="7682675" y="3575164"/>
            <a:ext cx="589307" cy="330355"/>
            <a:chOff x="1596268" y="2657736"/>
            <a:chExt cx="601248" cy="337049"/>
          </a:xfrm>
        </p:grpSpPr>
        <p:grpSp>
          <p:nvGrpSpPr>
            <p:cNvPr id="355" name="Group 354"/>
            <p:cNvGrpSpPr/>
            <p:nvPr/>
          </p:nvGrpSpPr>
          <p:grpSpPr>
            <a:xfrm>
              <a:off x="1596268" y="2657736"/>
              <a:ext cx="601248" cy="337049"/>
              <a:chOff x="3523102" y="1791568"/>
              <a:chExt cx="6746733" cy="3782104"/>
            </a:xfrm>
            <a:solidFill>
              <a:srgbClr val="00B050"/>
            </a:solidFill>
          </p:grpSpPr>
          <p:sp>
            <p:nvSpPr>
              <p:cNvPr id="365" name="Rectangle 364"/>
              <p:cNvSpPr/>
              <p:nvPr/>
            </p:nvSpPr>
            <p:spPr>
              <a:xfrm>
                <a:off x="3757139" y="2148421"/>
                <a:ext cx="6278658" cy="30683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194923">
                  <a:defRPr/>
                </a:pPr>
                <a:endParaRPr lang="en-US" sz="1729" kern="0" dirty="0">
                  <a:gradFill>
                    <a:gsLst>
                      <a:gs pos="0">
                        <a:schemeClr val="tx1"/>
                      </a:gs>
                      <a:gs pos="100000">
                        <a:schemeClr val="tx1"/>
                      </a:gs>
                    </a:gsLst>
                    <a:lin ang="5400000" scaled="0"/>
                  </a:gradFill>
                  <a:latin typeface="Segoe UI"/>
                </a:endParaRPr>
              </a:p>
            </p:txBody>
          </p:sp>
          <p:sp>
            <p:nvSpPr>
              <p:cNvPr id="366" name="Freeform 92"/>
              <p:cNvSpPr/>
              <p:nvPr/>
            </p:nvSpPr>
            <p:spPr>
              <a:xfrm>
                <a:off x="3523102" y="1791568"/>
                <a:ext cx="553907" cy="3782104"/>
              </a:xfrm>
              <a:custGeom>
                <a:avLst/>
                <a:gdLst>
                  <a:gd name="connsiteX0" fmla="*/ 104335 w 553907"/>
                  <a:gd name="connsiteY0" fmla="*/ 0 h 3782104"/>
                  <a:gd name="connsiteX1" fmla="*/ 553907 w 553907"/>
                  <a:gd name="connsiteY1" fmla="*/ 0 h 3782104"/>
                  <a:gd name="connsiteX2" fmla="*/ 553907 w 553907"/>
                  <a:gd name="connsiteY2" fmla="*/ 285720 h 3782104"/>
                  <a:gd name="connsiteX3" fmla="*/ 156511 w 553907"/>
                  <a:gd name="connsiteY3" fmla="*/ 285720 h 3782104"/>
                  <a:gd name="connsiteX4" fmla="*/ 156511 w 553907"/>
                  <a:gd name="connsiteY4" fmla="*/ 3496384 h 3782104"/>
                  <a:gd name="connsiteX5" fmla="*/ 553907 w 553907"/>
                  <a:gd name="connsiteY5" fmla="*/ 3496384 h 3782104"/>
                  <a:gd name="connsiteX6" fmla="*/ 553907 w 553907"/>
                  <a:gd name="connsiteY6" fmla="*/ 3782104 h 3782104"/>
                  <a:gd name="connsiteX7" fmla="*/ 104335 w 553907"/>
                  <a:gd name="connsiteY7" fmla="*/ 3782104 h 3782104"/>
                  <a:gd name="connsiteX8" fmla="*/ 104335 w 553907"/>
                  <a:gd name="connsiteY8" fmla="*/ 3610684 h 3782104"/>
                  <a:gd name="connsiteX9" fmla="*/ 0 w 553907"/>
                  <a:gd name="connsiteY9" fmla="*/ 3610684 h 3782104"/>
                  <a:gd name="connsiteX10" fmla="*/ 0 w 553907"/>
                  <a:gd name="connsiteY10" fmla="*/ 175571 h 3782104"/>
                  <a:gd name="connsiteX11" fmla="*/ 104335 w 553907"/>
                  <a:gd name="connsiteY11" fmla="*/ 175571 h 378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53907" h="3782104">
                    <a:moveTo>
                      <a:pt x="104335" y="0"/>
                    </a:moveTo>
                    <a:lnTo>
                      <a:pt x="553907" y="0"/>
                    </a:lnTo>
                    <a:lnTo>
                      <a:pt x="553907" y="285720"/>
                    </a:lnTo>
                    <a:lnTo>
                      <a:pt x="156511" y="285720"/>
                    </a:lnTo>
                    <a:lnTo>
                      <a:pt x="156511" y="3496384"/>
                    </a:lnTo>
                    <a:lnTo>
                      <a:pt x="553907" y="3496384"/>
                    </a:lnTo>
                    <a:lnTo>
                      <a:pt x="553907" y="3782104"/>
                    </a:lnTo>
                    <a:lnTo>
                      <a:pt x="104335" y="3782104"/>
                    </a:lnTo>
                    <a:lnTo>
                      <a:pt x="104335" y="3610684"/>
                    </a:lnTo>
                    <a:lnTo>
                      <a:pt x="0" y="3610684"/>
                    </a:lnTo>
                    <a:lnTo>
                      <a:pt x="0" y="175571"/>
                    </a:lnTo>
                    <a:lnTo>
                      <a:pt x="104335" y="17557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194923">
                  <a:defRPr/>
                </a:pPr>
                <a:endParaRPr lang="en-US" sz="1729" kern="0">
                  <a:gradFill>
                    <a:gsLst>
                      <a:gs pos="0">
                        <a:schemeClr val="tx1"/>
                      </a:gs>
                      <a:gs pos="100000">
                        <a:schemeClr val="tx1"/>
                      </a:gs>
                    </a:gsLst>
                    <a:lin ang="5400000" scaled="0"/>
                  </a:gradFill>
                  <a:latin typeface="Segoe UI"/>
                </a:endParaRPr>
              </a:p>
            </p:txBody>
          </p:sp>
          <p:sp>
            <p:nvSpPr>
              <p:cNvPr id="367" name="Freeform 93"/>
              <p:cNvSpPr/>
              <p:nvPr/>
            </p:nvSpPr>
            <p:spPr>
              <a:xfrm flipH="1">
                <a:off x="9715928" y="1791568"/>
                <a:ext cx="553907" cy="3782104"/>
              </a:xfrm>
              <a:custGeom>
                <a:avLst/>
                <a:gdLst>
                  <a:gd name="connsiteX0" fmla="*/ 104335 w 553907"/>
                  <a:gd name="connsiteY0" fmla="*/ 0 h 3782104"/>
                  <a:gd name="connsiteX1" fmla="*/ 553907 w 553907"/>
                  <a:gd name="connsiteY1" fmla="*/ 0 h 3782104"/>
                  <a:gd name="connsiteX2" fmla="*/ 553907 w 553907"/>
                  <a:gd name="connsiteY2" fmla="*/ 285720 h 3782104"/>
                  <a:gd name="connsiteX3" fmla="*/ 156511 w 553907"/>
                  <a:gd name="connsiteY3" fmla="*/ 285720 h 3782104"/>
                  <a:gd name="connsiteX4" fmla="*/ 156511 w 553907"/>
                  <a:gd name="connsiteY4" fmla="*/ 3496384 h 3782104"/>
                  <a:gd name="connsiteX5" fmla="*/ 553907 w 553907"/>
                  <a:gd name="connsiteY5" fmla="*/ 3496384 h 3782104"/>
                  <a:gd name="connsiteX6" fmla="*/ 553907 w 553907"/>
                  <a:gd name="connsiteY6" fmla="*/ 3782104 h 3782104"/>
                  <a:gd name="connsiteX7" fmla="*/ 104335 w 553907"/>
                  <a:gd name="connsiteY7" fmla="*/ 3782104 h 3782104"/>
                  <a:gd name="connsiteX8" fmla="*/ 104335 w 553907"/>
                  <a:gd name="connsiteY8" fmla="*/ 3610684 h 3782104"/>
                  <a:gd name="connsiteX9" fmla="*/ 0 w 553907"/>
                  <a:gd name="connsiteY9" fmla="*/ 3610684 h 3782104"/>
                  <a:gd name="connsiteX10" fmla="*/ 0 w 553907"/>
                  <a:gd name="connsiteY10" fmla="*/ 175571 h 3782104"/>
                  <a:gd name="connsiteX11" fmla="*/ 104335 w 553907"/>
                  <a:gd name="connsiteY11" fmla="*/ 175571 h 378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53907" h="3782104">
                    <a:moveTo>
                      <a:pt x="104335" y="0"/>
                    </a:moveTo>
                    <a:lnTo>
                      <a:pt x="553907" y="0"/>
                    </a:lnTo>
                    <a:lnTo>
                      <a:pt x="553907" y="285720"/>
                    </a:lnTo>
                    <a:lnTo>
                      <a:pt x="156511" y="285720"/>
                    </a:lnTo>
                    <a:lnTo>
                      <a:pt x="156511" y="3496384"/>
                    </a:lnTo>
                    <a:lnTo>
                      <a:pt x="553907" y="3496384"/>
                    </a:lnTo>
                    <a:lnTo>
                      <a:pt x="553907" y="3782104"/>
                    </a:lnTo>
                    <a:lnTo>
                      <a:pt x="104335" y="3782104"/>
                    </a:lnTo>
                    <a:lnTo>
                      <a:pt x="104335" y="3610684"/>
                    </a:lnTo>
                    <a:lnTo>
                      <a:pt x="0" y="3610684"/>
                    </a:lnTo>
                    <a:lnTo>
                      <a:pt x="0" y="175571"/>
                    </a:lnTo>
                    <a:lnTo>
                      <a:pt x="104335" y="17557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194923">
                  <a:defRPr/>
                </a:pPr>
                <a:endParaRPr lang="en-US" sz="1729" kern="0">
                  <a:gradFill>
                    <a:gsLst>
                      <a:gs pos="0">
                        <a:schemeClr val="tx1"/>
                      </a:gs>
                      <a:gs pos="100000">
                        <a:schemeClr val="tx1"/>
                      </a:gs>
                    </a:gsLst>
                    <a:lin ang="5400000" scaled="0"/>
                  </a:gradFill>
                  <a:latin typeface="Segoe UI"/>
                </a:endParaRPr>
              </a:p>
            </p:txBody>
          </p:sp>
        </p:grpSp>
        <p:sp>
          <p:nvSpPr>
            <p:cNvPr id="364" name="Hexagon 363"/>
            <p:cNvSpPr/>
            <p:nvPr/>
          </p:nvSpPr>
          <p:spPr bwMode="auto">
            <a:xfrm>
              <a:off x="1752996" y="2701797"/>
              <a:ext cx="278243" cy="248925"/>
            </a:xfrm>
            <a:prstGeom prst="hexagon">
              <a:avLst/>
            </a:prstGeom>
            <a:solidFill>
              <a:srgbClr val="92D050"/>
            </a:solidFill>
            <a:ln w="9525" cap="flat" cmpd="sng" algn="ctr">
              <a:solidFill>
                <a:schemeClr val="bg1"/>
              </a:solidFill>
              <a:prstDash val="solid"/>
              <a:headEnd type="none" w="med" len="med"/>
              <a:tailEnd type="none" w="med" len="med"/>
            </a:ln>
            <a:effectLst/>
          </p:spPr>
          <p:txBody>
            <a:bodyPr lIns="91383" tIns="91383" rIns="34273" bIns="34273" rtlCol="0" anchor="b" anchorCtr="0"/>
            <a:lstStyle/>
            <a:p>
              <a:pPr algn="ctr" defTabSz="931690">
                <a:defRPr/>
              </a:pPr>
              <a:endParaRPr lang="en-US" sz="800" kern="0" dirty="0">
                <a:gradFill>
                  <a:gsLst>
                    <a:gs pos="0">
                      <a:schemeClr val="tx1"/>
                    </a:gs>
                    <a:gs pos="100000">
                      <a:schemeClr val="tx1"/>
                    </a:gs>
                  </a:gsLst>
                  <a:lin ang="5400000" scaled="0"/>
                </a:gradFill>
                <a:latin typeface="Segoe UI Light"/>
                <a:ea typeface="Segoe UI" pitchFamily="34" charset="0"/>
                <a:cs typeface="Segoe UI" pitchFamily="34" charset="0"/>
              </a:endParaRPr>
            </a:p>
          </p:txBody>
        </p:sp>
      </p:grpSp>
      <p:sp>
        <p:nvSpPr>
          <p:cNvPr id="373" name="Rounded Rectangle 66"/>
          <p:cNvSpPr/>
          <p:nvPr/>
        </p:nvSpPr>
        <p:spPr bwMode="auto">
          <a:xfrm>
            <a:off x="7522705" y="3129518"/>
            <a:ext cx="1821063" cy="968529"/>
          </a:xfrm>
          <a:prstGeom prst="roundRect">
            <a:avLst/>
          </a:prstGeom>
          <a:noFill/>
          <a:ln w="10795" cap="flat" cmpd="sng" algn="ctr">
            <a:solidFill>
              <a:srgbClr val="404040"/>
            </a:solidFill>
            <a:prstDash val="lgDash"/>
            <a:headEnd type="none" w="med" len="med"/>
            <a:tailEnd type="none" w="med" len="med"/>
          </a:ln>
          <a:effectLst/>
        </p:spPr>
        <p:txBody>
          <a:bodyPr lIns="89624" tIns="89624" rIns="33613" bIns="33613" rtlCol="0" anchor="b" anchorCtr="0"/>
          <a:lstStyle/>
          <a:p>
            <a:pPr algn="ctr" defTabSz="913862">
              <a:defRPr/>
            </a:pPr>
            <a:endParaRPr lang="en-US" sz="784" kern="0" dirty="0">
              <a:gradFill>
                <a:gsLst>
                  <a:gs pos="0">
                    <a:schemeClr val="tx1"/>
                  </a:gs>
                  <a:gs pos="100000">
                    <a:schemeClr val="tx1"/>
                  </a:gs>
                </a:gsLst>
                <a:lin ang="5400000" scaled="0"/>
              </a:gradFill>
              <a:latin typeface="Segoe UI"/>
              <a:ea typeface="Segoe UI" pitchFamily="34" charset="0"/>
              <a:cs typeface="Segoe UI" pitchFamily="34" charset="0"/>
            </a:endParaRPr>
          </a:p>
        </p:txBody>
      </p:sp>
      <p:sp>
        <p:nvSpPr>
          <p:cNvPr id="386" name="Rectangle 385"/>
          <p:cNvSpPr/>
          <p:nvPr/>
        </p:nvSpPr>
        <p:spPr>
          <a:xfrm>
            <a:off x="7725318" y="3091228"/>
            <a:ext cx="1415837" cy="307777"/>
          </a:xfrm>
          <a:prstGeom prst="rect">
            <a:avLst/>
          </a:prstGeom>
        </p:spPr>
        <p:txBody>
          <a:bodyPr wrap="none">
            <a:spAutoFit/>
          </a:bodyPr>
          <a:lstStyle/>
          <a:p>
            <a:pPr defTabSz="913873">
              <a:defRPr/>
            </a:pPr>
            <a:r>
              <a:rPr lang="en-US" sz="1400" b="1" dirty="0">
                <a:gradFill>
                  <a:gsLst>
                    <a:gs pos="0">
                      <a:schemeClr val="tx1"/>
                    </a:gs>
                    <a:gs pos="100000">
                      <a:schemeClr val="tx1"/>
                    </a:gs>
                  </a:gsLst>
                  <a:lin ang="5400000" scaled="0"/>
                </a:gradFill>
                <a:latin typeface="Segoe UI" panose="020B0502040204020203" pitchFamily="34" charset="0"/>
                <a:cs typeface="Segoe UI" panose="020B0502040204020203" pitchFamily="34" charset="0"/>
              </a:rPr>
              <a:t>Microservice 2</a:t>
            </a:r>
          </a:p>
        </p:txBody>
      </p:sp>
      <p:sp>
        <p:nvSpPr>
          <p:cNvPr id="387" name="Rounded Rectangle 66"/>
          <p:cNvSpPr/>
          <p:nvPr/>
        </p:nvSpPr>
        <p:spPr bwMode="auto">
          <a:xfrm>
            <a:off x="7522705" y="1802262"/>
            <a:ext cx="1821063" cy="968529"/>
          </a:xfrm>
          <a:prstGeom prst="roundRect">
            <a:avLst/>
          </a:prstGeom>
          <a:noFill/>
          <a:ln w="10795" cap="flat" cmpd="sng" algn="ctr">
            <a:solidFill>
              <a:srgbClr val="404040"/>
            </a:solidFill>
            <a:prstDash val="lgDash"/>
            <a:headEnd type="none" w="med" len="med"/>
            <a:tailEnd type="none" w="med" len="med"/>
          </a:ln>
          <a:effectLst/>
        </p:spPr>
        <p:txBody>
          <a:bodyPr lIns="89624" tIns="89624" rIns="33613" bIns="33613" rtlCol="0" anchor="b" anchorCtr="0"/>
          <a:lstStyle/>
          <a:p>
            <a:pPr algn="ctr" defTabSz="913862">
              <a:defRPr/>
            </a:pPr>
            <a:endParaRPr lang="en-US" sz="784" kern="0" dirty="0">
              <a:gradFill>
                <a:gsLst>
                  <a:gs pos="0">
                    <a:schemeClr val="tx1"/>
                  </a:gs>
                  <a:gs pos="100000">
                    <a:schemeClr val="tx1"/>
                  </a:gs>
                </a:gsLst>
                <a:lin ang="5400000" scaled="0"/>
              </a:gradFill>
              <a:latin typeface="Segoe UI"/>
              <a:ea typeface="Segoe UI" pitchFamily="34" charset="0"/>
              <a:cs typeface="Segoe UI" pitchFamily="34" charset="0"/>
            </a:endParaRPr>
          </a:p>
        </p:txBody>
      </p:sp>
      <p:sp>
        <p:nvSpPr>
          <p:cNvPr id="388" name="Rectangle 387"/>
          <p:cNvSpPr/>
          <p:nvPr/>
        </p:nvSpPr>
        <p:spPr>
          <a:xfrm>
            <a:off x="7725318" y="1763971"/>
            <a:ext cx="1415837" cy="307777"/>
          </a:xfrm>
          <a:prstGeom prst="rect">
            <a:avLst/>
          </a:prstGeom>
        </p:spPr>
        <p:txBody>
          <a:bodyPr wrap="none">
            <a:spAutoFit/>
          </a:bodyPr>
          <a:lstStyle/>
          <a:p>
            <a:pPr defTabSz="913873">
              <a:defRPr/>
            </a:pPr>
            <a:r>
              <a:rPr lang="en-US" sz="1400" b="1" dirty="0">
                <a:gradFill>
                  <a:gsLst>
                    <a:gs pos="0">
                      <a:schemeClr val="tx1"/>
                    </a:gs>
                    <a:gs pos="100000">
                      <a:schemeClr val="tx1"/>
                    </a:gs>
                  </a:gsLst>
                  <a:lin ang="5400000" scaled="0"/>
                </a:gradFill>
                <a:latin typeface="Segoe UI" panose="020B0502040204020203" pitchFamily="34" charset="0"/>
                <a:cs typeface="Segoe UI" panose="020B0502040204020203" pitchFamily="34" charset="0"/>
              </a:rPr>
              <a:t>Microservice 1</a:t>
            </a:r>
          </a:p>
        </p:txBody>
      </p:sp>
      <p:sp>
        <p:nvSpPr>
          <p:cNvPr id="391" name="Rounded Rectangle 66"/>
          <p:cNvSpPr/>
          <p:nvPr/>
        </p:nvSpPr>
        <p:spPr bwMode="auto">
          <a:xfrm>
            <a:off x="2703354" y="5156388"/>
            <a:ext cx="2385747" cy="917493"/>
          </a:xfrm>
          <a:prstGeom prst="roundRect">
            <a:avLst/>
          </a:prstGeom>
          <a:noFill/>
          <a:ln w="10795" cap="flat" cmpd="sng" algn="ctr">
            <a:solidFill>
              <a:srgbClr val="404040"/>
            </a:solidFill>
            <a:prstDash val="lgDash"/>
            <a:headEnd type="none" w="med" len="med"/>
            <a:tailEnd type="none" w="med" len="med"/>
          </a:ln>
          <a:effectLst/>
        </p:spPr>
        <p:txBody>
          <a:bodyPr lIns="89624" tIns="89624" rIns="33613" bIns="33613" rtlCol="0" anchor="b" anchorCtr="0"/>
          <a:lstStyle/>
          <a:p>
            <a:pPr algn="ctr" defTabSz="913862">
              <a:defRPr/>
            </a:pPr>
            <a:endParaRPr lang="en-US" sz="784" kern="0" dirty="0">
              <a:gradFill>
                <a:gsLst>
                  <a:gs pos="0">
                    <a:schemeClr val="tx1"/>
                  </a:gs>
                  <a:gs pos="100000">
                    <a:schemeClr val="tx1"/>
                  </a:gs>
                </a:gsLst>
                <a:lin ang="5400000" scaled="0"/>
              </a:gradFill>
              <a:latin typeface="Segoe UI"/>
              <a:ea typeface="Segoe UI" pitchFamily="34" charset="0"/>
              <a:cs typeface="Segoe UI" pitchFamily="34" charset="0"/>
            </a:endParaRPr>
          </a:p>
        </p:txBody>
      </p:sp>
      <p:sp>
        <p:nvSpPr>
          <p:cNvPr id="392" name="Rectangle 391"/>
          <p:cNvSpPr/>
          <p:nvPr/>
        </p:nvSpPr>
        <p:spPr>
          <a:xfrm>
            <a:off x="2941671" y="5146794"/>
            <a:ext cx="1909112" cy="307777"/>
          </a:xfrm>
          <a:prstGeom prst="rect">
            <a:avLst/>
          </a:prstGeom>
        </p:spPr>
        <p:txBody>
          <a:bodyPr wrap="none">
            <a:spAutoFit/>
          </a:bodyPr>
          <a:lstStyle/>
          <a:p>
            <a:pPr defTabSz="913873">
              <a:defRPr/>
            </a:pPr>
            <a:r>
              <a:rPr lang="en-US" sz="1400" b="1" dirty="0">
                <a:gradFill>
                  <a:gsLst>
                    <a:gs pos="0">
                      <a:schemeClr val="tx1"/>
                    </a:gs>
                    <a:gs pos="100000">
                      <a:schemeClr val="tx1"/>
                    </a:gs>
                  </a:gsLst>
                  <a:lin ang="5400000" scaled="0"/>
                </a:gradFill>
                <a:latin typeface="Segoe UI" panose="020B0502040204020203" pitchFamily="34" charset="0"/>
                <a:cs typeface="Segoe UI" panose="020B0502040204020203" pitchFamily="34" charset="0"/>
              </a:rPr>
              <a:t>Client WebApp MVC</a:t>
            </a:r>
          </a:p>
        </p:txBody>
      </p:sp>
      <p:sp>
        <p:nvSpPr>
          <p:cNvPr id="401" name="Rectangle 400"/>
          <p:cNvSpPr/>
          <p:nvPr/>
        </p:nvSpPr>
        <p:spPr>
          <a:xfrm>
            <a:off x="7653482" y="3362711"/>
            <a:ext cx="671979" cy="246221"/>
          </a:xfrm>
          <a:prstGeom prst="rect">
            <a:avLst/>
          </a:prstGeom>
        </p:spPr>
        <p:txBody>
          <a:bodyPr wrap="none">
            <a:spAutoFit/>
          </a:bodyPr>
          <a:lstStyle/>
          <a:p>
            <a:pPr defTabSz="913873">
              <a:defRPr/>
            </a:pPr>
            <a:r>
              <a:rPr lang="en-US" sz="1000" dirty="0">
                <a:gradFill>
                  <a:gsLst>
                    <a:gs pos="0">
                      <a:schemeClr val="tx1"/>
                    </a:gs>
                    <a:gs pos="100000">
                      <a:schemeClr val="tx1"/>
                    </a:gs>
                  </a:gsLst>
                  <a:lin ang="5400000" scaled="0"/>
                </a:gradFill>
              </a:rPr>
              <a:t>Web API</a:t>
            </a:r>
          </a:p>
        </p:txBody>
      </p:sp>
      <p:sp>
        <p:nvSpPr>
          <p:cNvPr id="402" name="Rectangle 401"/>
          <p:cNvSpPr/>
          <p:nvPr/>
        </p:nvSpPr>
        <p:spPr>
          <a:xfrm>
            <a:off x="7651661" y="2029204"/>
            <a:ext cx="671979" cy="246221"/>
          </a:xfrm>
          <a:prstGeom prst="rect">
            <a:avLst/>
          </a:prstGeom>
        </p:spPr>
        <p:txBody>
          <a:bodyPr wrap="none">
            <a:spAutoFit/>
          </a:bodyPr>
          <a:lstStyle/>
          <a:p>
            <a:pPr defTabSz="913873">
              <a:defRPr/>
            </a:pPr>
            <a:r>
              <a:rPr lang="en-US" sz="1000" dirty="0">
                <a:gradFill>
                  <a:gsLst>
                    <a:gs pos="0">
                      <a:schemeClr val="tx1"/>
                    </a:gs>
                    <a:gs pos="100000">
                      <a:schemeClr val="tx1"/>
                    </a:gs>
                  </a:gsLst>
                  <a:lin ang="5400000" scaled="0"/>
                </a:gradFill>
              </a:rPr>
              <a:t>Web API</a:t>
            </a:r>
          </a:p>
        </p:txBody>
      </p:sp>
      <p:sp>
        <p:nvSpPr>
          <p:cNvPr id="404" name="Rectangle 403"/>
          <p:cNvSpPr/>
          <p:nvPr/>
        </p:nvSpPr>
        <p:spPr>
          <a:xfrm>
            <a:off x="2788806" y="5488265"/>
            <a:ext cx="1326004" cy="415498"/>
          </a:xfrm>
          <a:prstGeom prst="rect">
            <a:avLst/>
          </a:prstGeom>
        </p:spPr>
        <p:txBody>
          <a:bodyPr wrap="none">
            <a:spAutoFit/>
          </a:bodyPr>
          <a:lstStyle/>
          <a:p>
            <a:pPr algn="ctr" defTabSz="913873">
              <a:defRPr/>
            </a:pPr>
            <a:r>
              <a:rPr lang="en-US" sz="1000" dirty="0">
                <a:gradFill>
                  <a:gsLst>
                    <a:gs pos="0">
                      <a:schemeClr val="tx1"/>
                    </a:gs>
                    <a:gs pos="100000">
                      <a:schemeClr val="tx1"/>
                    </a:gs>
                  </a:gsLst>
                  <a:lin ang="5400000" scaled="0"/>
                </a:gradFill>
              </a:rPr>
              <a:t>ASP.NET Core MVC</a:t>
            </a:r>
          </a:p>
          <a:p>
            <a:pPr algn="ctr" defTabSz="913873">
              <a:defRPr/>
            </a:pPr>
            <a:r>
              <a:rPr lang="en-US" sz="1000" dirty="0">
                <a:gradFill>
                  <a:gsLst>
                    <a:gs pos="0">
                      <a:schemeClr val="tx1"/>
                    </a:gs>
                    <a:gs pos="100000">
                      <a:schemeClr val="tx1"/>
                    </a:gs>
                  </a:gsLst>
                  <a:lin ang="5400000" scaled="0"/>
                </a:gradFill>
              </a:rPr>
              <a:t>Container</a:t>
            </a:r>
          </a:p>
        </p:txBody>
      </p:sp>
      <p:sp>
        <p:nvSpPr>
          <p:cNvPr id="84" name="Rounded Rectangle 66"/>
          <p:cNvSpPr/>
          <p:nvPr/>
        </p:nvSpPr>
        <p:spPr bwMode="auto">
          <a:xfrm>
            <a:off x="7522705" y="4448940"/>
            <a:ext cx="1821063" cy="968529"/>
          </a:xfrm>
          <a:prstGeom prst="roundRect">
            <a:avLst/>
          </a:prstGeom>
          <a:noFill/>
          <a:ln w="10795" cap="flat" cmpd="sng" algn="ctr">
            <a:solidFill>
              <a:srgbClr val="404040"/>
            </a:solidFill>
            <a:prstDash val="lgDash"/>
            <a:headEnd type="none" w="med" len="med"/>
            <a:tailEnd type="none" w="med" len="med"/>
          </a:ln>
          <a:effectLst/>
        </p:spPr>
        <p:txBody>
          <a:bodyPr lIns="89624" tIns="89624" rIns="33613" bIns="33613" rtlCol="0" anchor="b" anchorCtr="0"/>
          <a:lstStyle/>
          <a:p>
            <a:pPr algn="ctr" defTabSz="913862">
              <a:defRPr/>
            </a:pPr>
            <a:endParaRPr lang="en-US" sz="784" kern="0" dirty="0">
              <a:gradFill>
                <a:gsLst>
                  <a:gs pos="0">
                    <a:schemeClr val="tx1"/>
                  </a:gs>
                  <a:gs pos="100000">
                    <a:schemeClr val="tx1"/>
                  </a:gs>
                </a:gsLst>
                <a:lin ang="5400000" scaled="0"/>
              </a:gradFill>
              <a:latin typeface="Segoe UI"/>
              <a:ea typeface="Segoe UI" pitchFamily="34" charset="0"/>
              <a:cs typeface="Segoe UI" pitchFamily="34" charset="0"/>
            </a:endParaRPr>
          </a:p>
        </p:txBody>
      </p:sp>
      <p:sp>
        <p:nvSpPr>
          <p:cNvPr id="85" name="Rectangle 84"/>
          <p:cNvSpPr/>
          <p:nvPr/>
        </p:nvSpPr>
        <p:spPr>
          <a:xfrm>
            <a:off x="7725318" y="4410649"/>
            <a:ext cx="1415837" cy="307777"/>
          </a:xfrm>
          <a:prstGeom prst="rect">
            <a:avLst/>
          </a:prstGeom>
        </p:spPr>
        <p:txBody>
          <a:bodyPr wrap="none">
            <a:spAutoFit/>
          </a:bodyPr>
          <a:lstStyle/>
          <a:p>
            <a:pPr defTabSz="913873">
              <a:defRPr/>
            </a:pPr>
            <a:r>
              <a:rPr lang="en-US" sz="1400" b="1" dirty="0">
                <a:gradFill>
                  <a:gsLst>
                    <a:gs pos="0">
                      <a:schemeClr val="tx1"/>
                    </a:gs>
                    <a:gs pos="100000">
                      <a:schemeClr val="tx1"/>
                    </a:gs>
                  </a:gsLst>
                  <a:lin ang="5400000" scaled="0"/>
                </a:gradFill>
                <a:latin typeface="Segoe UI" panose="020B0502040204020203" pitchFamily="34" charset="0"/>
                <a:cs typeface="Segoe UI" panose="020B0502040204020203" pitchFamily="34" charset="0"/>
              </a:rPr>
              <a:t>Microservice 3</a:t>
            </a:r>
          </a:p>
        </p:txBody>
      </p:sp>
      <p:sp>
        <p:nvSpPr>
          <p:cNvPr id="87" name="Rectangle 86"/>
          <p:cNvSpPr/>
          <p:nvPr/>
        </p:nvSpPr>
        <p:spPr>
          <a:xfrm>
            <a:off x="7651661" y="4675882"/>
            <a:ext cx="671979" cy="246221"/>
          </a:xfrm>
          <a:prstGeom prst="rect">
            <a:avLst/>
          </a:prstGeom>
        </p:spPr>
        <p:txBody>
          <a:bodyPr wrap="none">
            <a:spAutoFit/>
          </a:bodyPr>
          <a:lstStyle/>
          <a:p>
            <a:pPr defTabSz="913873">
              <a:defRPr/>
            </a:pPr>
            <a:r>
              <a:rPr lang="en-US" sz="1000" dirty="0">
                <a:gradFill>
                  <a:gsLst>
                    <a:gs pos="0">
                      <a:schemeClr val="tx1"/>
                    </a:gs>
                    <a:gs pos="100000">
                      <a:schemeClr val="tx1"/>
                    </a:gs>
                  </a:gsLst>
                  <a:lin ang="5400000" scaled="0"/>
                </a:gradFill>
              </a:rPr>
              <a:t>Web API</a:t>
            </a:r>
          </a:p>
        </p:txBody>
      </p:sp>
      <p:grpSp>
        <p:nvGrpSpPr>
          <p:cNvPr id="88" name="Group 87"/>
          <p:cNvGrpSpPr/>
          <p:nvPr/>
        </p:nvGrpSpPr>
        <p:grpSpPr>
          <a:xfrm>
            <a:off x="7689431" y="4893366"/>
            <a:ext cx="589307" cy="330355"/>
            <a:chOff x="2244917" y="2288296"/>
            <a:chExt cx="601248" cy="337049"/>
          </a:xfrm>
        </p:grpSpPr>
        <p:grpSp>
          <p:nvGrpSpPr>
            <p:cNvPr id="89" name="Group 88"/>
            <p:cNvGrpSpPr/>
            <p:nvPr/>
          </p:nvGrpSpPr>
          <p:grpSpPr>
            <a:xfrm>
              <a:off x="2244917" y="2288296"/>
              <a:ext cx="601248" cy="337049"/>
              <a:chOff x="3523102" y="1791568"/>
              <a:chExt cx="6746733" cy="3782104"/>
            </a:xfrm>
            <a:solidFill>
              <a:srgbClr val="C00000"/>
            </a:solidFill>
          </p:grpSpPr>
          <p:sp>
            <p:nvSpPr>
              <p:cNvPr id="91" name="Rectangle 90"/>
              <p:cNvSpPr/>
              <p:nvPr/>
            </p:nvSpPr>
            <p:spPr>
              <a:xfrm>
                <a:off x="3757139" y="2148421"/>
                <a:ext cx="6278658" cy="30683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194923">
                  <a:defRPr/>
                </a:pPr>
                <a:endParaRPr lang="en-US" sz="1729" kern="0">
                  <a:gradFill>
                    <a:gsLst>
                      <a:gs pos="0">
                        <a:schemeClr val="tx1"/>
                      </a:gs>
                      <a:gs pos="100000">
                        <a:schemeClr val="tx1"/>
                      </a:gs>
                    </a:gsLst>
                    <a:lin ang="5400000" scaled="0"/>
                  </a:gradFill>
                  <a:latin typeface="Segoe UI"/>
                </a:endParaRPr>
              </a:p>
            </p:txBody>
          </p:sp>
          <p:sp>
            <p:nvSpPr>
              <p:cNvPr id="92" name="Freeform 100"/>
              <p:cNvSpPr/>
              <p:nvPr/>
            </p:nvSpPr>
            <p:spPr>
              <a:xfrm>
                <a:off x="3523102" y="1791568"/>
                <a:ext cx="553907" cy="3782104"/>
              </a:xfrm>
              <a:custGeom>
                <a:avLst/>
                <a:gdLst>
                  <a:gd name="connsiteX0" fmla="*/ 104335 w 553907"/>
                  <a:gd name="connsiteY0" fmla="*/ 0 h 3782104"/>
                  <a:gd name="connsiteX1" fmla="*/ 553907 w 553907"/>
                  <a:gd name="connsiteY1" fmla="*/ 0 h 3782104"/>
                  <a:gd name="connsiteX2" fmla="*/ 553907 w 553907"/>
                  <a:gd name="connsiteY2" fmla="*/ 285720 h 3782104"/>
                  <a:gd name="connsiteX3" fmla="*/ 156511 w 553907"/>
                  <a:gd name="connsiteY3" fmla="*/ 285720 h 3782104"/>
                  <a:gd name="connsiteX4" fmla="*/ 156511 w 553907"/>
                  <a:gd name="connsiteY4" fmla="*/ 3496384 h 3782104"/>
                  <a:gd name="connsiteX5" fmla="*/ 553907 w 553907"/>
                  <a:gd name="connsiteY5" fmla="*/ 3496384 h 3782104"/>
                  <a:gd name="connsiteX6" fmla="*/ 553907 w 553907"/>
                  <a:gd name="connsiteY6" fmla="*/ 3782104 h 3782104"/>
                  <a:gd name="connsiteX7" fmla="*/ 104335 w 553907"/>
                  <a:gd name="connsiteY7" fmla="*/ 3782104 h 3782104"/>
                  <a:gd name="connsiteX8" fmla="*/ 104335 w 553907"/>
                  <a:gd name="connsiteY8" fmla="*/ 3610684 h 3782104"/>
                  <a:gd name="connsiteX9" fmla="*/ 0 w 553907"/>
                  <a:gd name="connsiteY9" fmla="*/ 3610684 h 3782104"/>
                  <a:gd name="connsiteX10" fmla="*/ 0 w 553907"/>
                  <a:gd name="connsiteY10" fmla="*/ 175571 h 3782104"/>
                  <a:gd name="connsiteX11" fmla="*/ 104335 w 553907"/>
                  <a:gd name="connsiteY11" fmla="*/ 175571 h 378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53907" h="3782104">
                    <a:moveTo>
                      <a:pt x="104335" y="0"/>
                    </a:moveTo>
                    <a:lnTo>
                      <a:pt x="553907" y="0"/>
                    </a:lnTo>
                    <a:lnTo>
                      <a:pt x="553907" y="285720"/>
                    </a:lnTo>
                    <a:lnTo>
                      <a:pt x="156511" y="285720"/>
                    </a:lnTo>
                    <a:lnTo>
                      <a:pt x="156511" y="3496384"/>
                    </a:lnTo>
                    <a:lnTo>
                      <a:pt x="553907" y="3496384"/>
                    </a:lnTo>
                    <a:lnTo>
                      <a:pt x="553907" y="3782104"/>
                    </a:lnTo>
                    <a:lnTo>
                      <a:pt x="104335" y="3782104"/>
                    </a:lnTo>
                    <a:lnTo>
                      <a:pt x="104335" y="3610684"/>
                    </a:lnTo>
                    <a:lnTo>
                      <a:pt x="0" y="3610684"/>
                    </a:lnTo>
                    <a:lnTo>
                      <a:pt x="0" y="175571"/>
                    </a:lnTo>
                    <a:lnTo>
                      <a:pt x="104335" y="17557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194923">
                  <a:defRPr/>
                </a:pPr>
                <a:endParaRPr lang="en-US" sz="1729" kern="0">
                  <a:gradFill>
                    <a:gsLst>
                      <a:gs pos="0">
                        <a:schemeClr val="tx1"/>
                      </a:gs>
                      <a:gs pos="100000">
                        <a:schemeClr val="tx1"/>
                      </a:gs>
                    </a:gsLst>
                    <a:lin ang="5400000" scaled="0"/>
                  </a:gradFill>
                  <a:latin typeface="Segoe UI"/>
                </a:endParaRPr>
              </a:p>
            </p:txBody>
          </p:sp>
          <p:sp>
            <p:nvSpPr>
              <p:cNvPr id="93" name="Freeform 101"/>
              <p:cNvSpPr/>
              <p:nvPr/>
            </p:nvSpPr>
            <p:spPr>
              <a:xfrm flipH="1">
                <a:off x="9715928" y="1791568"/>
                <a:ext cx="553907" cy="3782104"/>
              </a:xfrm>
              <a:custGeom>
                <a:avLst/>
                <a:gdLst>
                  <a:gd name="connsiteX0" fmla="*/ 104335 w 553907"/>
                  <a:gd name="connsiteY0" fmla="*/ 0 h 3782104"/>
                  <a:gd name="connsiteX1" fmla="*/ 553907 w 553907"/>
                  <a:gd name="connsiteY1" fmla="*/ 0 h 3782104"/>
                  <a:gd name="connsiteX2" fmla="*/ 553907 w 553907"/>
                  <a:gd name="connsiteY2" fmla="*/ 285720 h 3782104"/>
                  <a:gd name="connsiteX3" fmla="*/ 156511 w 553907"/>
                  <a:gd name="connsiteY3" fmla="*/ 285720 h 3782104"/>
                  <a:gd name="connsiteX4" fmla="*/ 156511 w 553907"/>
                  <a:gd name="connsiteY4" fmla="*/ 3496384 h 3782104"/>
                  <a:gd name="connsiteX5" fmla="*/ 553907 w 553907"/>
                  <a:gd name="connsiteY5" fmla="*/ 3496384 h 3782104"/>
                  <a:gd name="connsiteX6" fmla="*/ 553907 w 553907"/>
                  <a:gd name="connsiteY6" fmla="*/ 3782104 h 3782104"/>
                  <a:gd name="connsiteX7" fmla="*/ 104335 w 553907"/>
                  <a:gd name="connsiteY7" fmla="*/ 3782104 h 3782104"/>
                  <a:gd name="connsiteX8" fmla="*/ 104335 w 553907"/>
                  <a:gd name="connsiteY8" fmla="*/ 3610684 h 3782104"/>
                  <a:gd name="connsiteX9" fmla="*/ 0 w 553907"/>
                  <a:gd name="connsiteY9" fmla="*/ 3610684 h 3782104"/>
                  <a:gd name="connsiteX10" fmla="*/ 0 w 553907"/>
                  <a:gd name="connsiteY10" fmla="*/ 175571 h 3782104"/>
                  <a:gd name="connsiteX11" fmla="*/ 104335 w 553907"/>
                  <a:gd name="connsiteY11" fmla="*/ 175571 h 378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53907" h="3782104">
                    <a:moveTo>
                      <a:pt x="104335" y="0"/>
                    </a:moveTo>
                    <a:lnTo>
                      <a:pt x="553907" y="0"/>
                    </a:lnTo>
                    <a:lnTo>
                      <a:pt x="553907" y="285720"/>
                    </a:lnTo>
                    <a:lnTo>
                      <a:pt x="156511" y="285720"/>
                    </a:lnTo>
                    <a:lnTo>
                      <a:pt x="156511" y="3496384"/>
                    </a:lnTo>
                    <a:lnTo>
                      <a:pt x="553907" y="3496384"/>
                    </a:lnTo>
                    <a:lnTo>
                      <a:pt x="553907" y="3782104"/>
                    </a:lnTo>
                    <a:lnTo>
                      <a:pt x="104335" y="3782104"/>
                    </a:lnTo>
                    <a:lnTo>
                      <a:pt x="104335" y="3610684"/>
                    </a:lnTo>
                    <a:lnTo>
                      <a:pt x="0" y="3610684"/>
                    </a:lnTo>
                    <a:lnTo>
                      <a:pt x="0" y="175571"/>
                    </a:lnTo>
                    <a:lnTo>
                      <a:pt x="104335" y="17557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194923">
                  <a:defRPr/>
                </a:pPr>
                <a:endParaRPr lang="en-US" sz="1729" kern="0">
                  <a:gradFill>
                    <a:gsLst>
                      <a:gs pos="0">
                        <a:schemeClr val="tx1"/>
                      </a:gs>
                      <a:gs pos="100000">
                        <a:schemeClr val="tx1"/>
                      </a:gs>
                    </a:gsLst>
                    <a:lin ang="5400000" scaled="0"/>
                  </a:gradFill>
                  <a:latin typeface="Segoe UI"/>
                </a:endParaRPr>
              </a:p>
            </p:txBody>
          </p:sp>
        </p:grpSp>
        <p:sp>
          <p:nvSpPr>
            <p:cNvPr id="90" name="Hexagon 89"/>
            <p:cNvSpPr/>
            <p:nvPr/>
          </p:nvSpPr>
          <p:spPr bwMode="auto">
            <a:xfrm>
              <a:off x="2406419" y="2333937"/>
              <a:ext cx="278243" cy="248925"/>
            </a:xfrm>
            <a:prstGeom prst="hexagon">
              <a:avLst/>
            </a:prstGeom>
            <a:solidFill>
              <a:srgbClr val="FF0000"/>
            </a:solidFill>
            <a:ln w="9525" cap="flat" cmpd="sng" algn="ctr">
              <a:solidFill>
                <a:schemeClr val="bg1"/>
              </a:solidFill>
              <a:prstDash val="solid"/>
              <a:headEnd type="none" w="med" len="med"/>
              <a:tailEnd type="none" w="med" len="med"/>
            </a:ln>
            <a:effectLst/>
          </p:spPr>
          <p:txBody>
            <a:bodyPr lIns="91383" tIns="91383" rIns="34273" bIns="34273" rtlCol="0" anchor="b" anchorCtr="0"/>
            <a:lstStyle/>
            <a:p>
              <a:pPr algn="ctr" defTabSz="931690">
                <a:defRPr/>
              </a:pPr>
              <a:endParaRPr lang="en-US" sz="800" kern="0" dirty="0">
                <a:gradFill>
                  <a:gsLst>
                    <a:gs pos="0">
                      <a:schemeClr val="tx1"/>
                    </a:gs>
                    <a:gs pos="100000">
                      <a:schemeClr val="tx1"/>
                    </a:gs>
                  </a:gsLst>
                  <a:lin ang="5400000" scaled="0"/>
                </a:gradFill>
                <a:latin typeface="Segoe UI Light"/>
                <a:ea typeface="Segoe UI" pitchFamily="34" charset="0"/>
                <a:cs typeface="Segoe UI" pitchFamily="34" charset="0"/>
              </a:endParaRPr>
            </a:p>
          </p:txBody>
        </p:sp>
      </p:grpSp>
      <p:grpSp>
        <p:nvGrpSpPr>
          <p:cNvPr id="94" name="Group 93"/>
          <p:cNvGrpSpPr/>
          <p:nvPr/>
        </p:nvGrpSpPr>
        <p:grpSpPr>
          <a:xfrm>
            <a:off x="4136641" y="5554771"/>
            <a:ext cx="589307" cy="330355"/>
            <a:chOff x="2240670" y="2657736"/>
            <a:chExt cx="601248" cy="337049"/>
          </a:xfrm>
        </p:grpSpPr>
        <p:grpSp>
          <p:nvGrpSpPr>
            <p:cNvPr id="95" name="Group 94"/>
            <p:cNvGrpSpPr/>
            <p:nvPr/>
          </p:nvGrpSpPr>
          <p:grpSpPr>
            <a:xfrm>
              <a:off x="2240670" y="2657736"/>
              <a:ext cx="601248" cy="337049"/>
              <a:chOff x="3523102" y="1791568"/>
              <a:chExt cx="6746733" cy="3782104"/>
            </a:xfrm>
            <a:solidFill>
              <a:srgbClr val="FFC000"/>
            </a:solidFill>
          </p:grpSpPr>
          <p:sp>
            <p:nvSpPr>
              <p:cNvPr id="97" name="Rectangle 96"/>
              <p:cNvSpPr/>
              <p:nvPr/>
            </p:nvSpPr>
            <p:spPr>
              <a:xfrm>
                <a:off x="3757139" y="2148421"/>
                <a:ext cx="6278658" cy="30683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194923">
                  <a:defRPr/>
                </a:pPr>
                <a:endParaRPr lang="en-US" sz="1729" kern="0">
                  <a:gradFill>
                    <a:gsLst>
                      <a:gs pos="0">
                        <a:schemeClr val="tx1"/>
                      </a:gs>
                      <a:gs pos="100000">
                        <a:schemeClr val="tx1"/>
                      </a:gs>
                    </a:gsLst>
                    <a:lin ang="5400000" scaled="0"/>
                  </a:gradFill>
                  <a:latin typeface="Segoe UI"/>
                </a:endParaRPr>
              </a:p>
            </p:txBody>
          </p:sp>
          <p:sp>
            <p:nvSpPr>
              <p:cNvPr id="98" name="Freeform 104"/>
              <p:cNvSpPr/>
              <p:nvPr/>
            </p:nvSpPr>
            <p:spPr>
              <a:xfrm>
                <a:off x="3523102" y="1791568"/>
                <a:ext cx="553907" cy="3782104"/>
              </a:xfrm>
              <a:custGeom>
                <a:avLst/>
                <a:gdLst>
                  <a:gd name="connsiteX0" fmla="*/ 104335 w 553907"/>
                  <a:gd name="connsiteY0" fmla="*/ 0 h 3782104"/>
                  <a:gd name="connsiteX1" fmla="*/ 553907 w 553907"/>
                  <a:gd name="connsiteY1" fmla="*/ 0 h 3782104"/>
                  <a:gd name="connsiteX2" fmla="*/ 553907 w 553907"/>
                  <a:gd name="connsiteY2" fmla="*/ 285720 h 3782104"/>
                  <a:gd name="connsiteX3" fmla="*/ 156511 w 553907"/>
                  <a:gd name="connsiteY3" fmla="*/ 285720 h 3782104"/>
                  <a:gd name="connsiteX4" fmla="*/ 156511 w 553907"/>
                  <a:gd name="connsiteY4" fmla="*/ 3496384 h 3782104"/>
                  <a:gd name="connsiteX5" fmla="*/ 553907 w 553907"/>
                  <a:gd name="connsiteY5" fmla="*/ 3496384 h 3782104"/>
                  <a:gd name="connsiteX6" fmla="*/ 553907 w 553907"/>
                  <a:gd name="connsiteY6" fmla="*/ 3782104 h 3782104"/>
                  <a:gd name="connsiteX7" fmla="*/ 104335 w 553907"/>
                  <a:gd name="connsiteY7" fmla="*/ 3782104 h 3782104"/>
                  <a:gd name="connsiteX8" fmla="*/ 104335 w 553907"/>
                  <a:gd name="connsiteY8" fmla="*/ 3610684 h 3782104"/>
                  <a:gd name="connsiteX9" fmla="*/ 0 w 553907"/>
                  <a:gd name="connsiteY9" fmla="*/ 3610684 h 3782104"/>
                  <a:gd name="connsiteX10" fmla="*/ 0 w 553907"/>
                  <a:gd name="connsiteY10" fmla="*/ 175571 h 3782104"/>
                  <a:gd name="connsiteX11" fmla="*/ 104335 w 553907"/>
                  <a:gd name="connsiteY11" fmla="*/ 175571 h 378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53907" h="3782104">
                    <a:moveTo>
                      <a:pt x="104335" y="0"/>
                    </a:moveTo>
                    <a:lnTo>
                      <a:pt x="553907" y="0"/>
                    </a:lnTo>
                    <a:lnTo>
                      <a:pt x="553907" y="285720"/>
                    </a:lnTo>
                    <a:lnTo>
                      <a:pt x="156511" y="285720"/>
                    </a:lnTo>
                    <a:lnTo>
                      <a:pt x="156511" y="3496384"/>
                    </a:lnTo>
                    <a:lnTo>
                      <a:pt x="553907" y="3496384"/>
                    </a:lnTo>
                    <a:lnTo>
                      <a:pt x="553907" y="3782104"/>
                    </a:lnTo>
                    <a:lnTo>
                      <a:pt x="104335" y="3782104"/>
                    </a:lnTo>
                    <a:lnTo>
                      <a:pt x="104335" y="3610684"/>
                    </a:lnTo>
                    <a:lnTo>
                      <a:pt x="0" y="3610684"/>
                    </a:lnTo>
                    <a:lnTo>
                      <a:pt x="0" y="175571"/>
                    </a:lnTo>
                    <a:lnTo>
                      <a:pt x="104335" y="17557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194923">
                  <a:defRPr/>
                </a:pPr>
                <a:endParaRPr lang="en-US" sz="1729" kern="0">
                  <a:gradFill>
                    <a:gsLst>
                      <a:gs pos="0">
                        <a:schemeClr val="tx1"/>
                      </a:gs>
                      <a:gs pos="100000">
                        <a:schemeClr val="tx1"/>
                      </a:gs>
                    </a:gsLst>
                    <a:lin ang="5400000" scaled="0"/>
                  </a:gradFill>
                  <a:latin typeface="Segoe UI"/>
                </a:endParaRPr>
              </a:p>
            </p:txBody>
          </p:sp>
          <p:sp>
            <p:nvSpPr>
              <p:cNvPr id="99" name="Freeform 105"/>
              <p:cNvSpPr/>
              <p:nvPr/>
            </p:nvSpPr>
            <p:spPr>
              <a:xfrm flipH="1">
                <a:off x="9715928" y="1791568"/>
                <a:ext cx="553907" cy="3782104"/>
              </a:xfrm>
              <a:custGeom>
                <a:avLst/>
                <a:gdLst>
                  <a:gd name="connsiteX0" fmla="*/ 104335 w 553907"/>
                  <a:gd name="connsiteY0" fmla="*/ 0 h 3782104"/>
                  <a:gd name="connsiteX1" fmla="*/ 553907 w 553907"/>
                  <a:gd name="connsiteY1" fmla="*/ 0 h 3782104"/>
                  <a:gd name="connsiteX2" fmla="*/ 553907 w 553907"/>
                  <a:gd name="connsiteY2" fmla="*/ 285720 h 3782104"/>
                  <a:gd name="connsiteX3" fmla="*/ 156511 w 553907"/>
                  <a:gd name="connsiteY3" fmla="*/ 285720 h 3782104"/>
                  <a:gd name="connsiteX4" fmla="*/ 156511 w 553907"/>
                  <a:gd name="connsiteY4" fmla="*/ 3496384 h 3782104"/>
                  <a:gd name="connsiteX5" fmla="*/ 553907 w 553907"/>
                  <a:gd name="connsiteY5" fmla="*/ 3496384 h 3782104"/>
                  <a:gd name="connsiteX6" fmla="*/ 553907 w 553907"/>
                  <a:gd name="connsiteY6" fmla="*/ 3782104 h 3782104"/>
                  <a:gd name="connsiteX7" fmla="*/ 104335 w 553907"/>
                  <a:gd name="connsiteY7" fmla="*/ 3782104 h 3782104"/>
                  <a:gd name="connsiteX8" fmla="*/ 104335 w 553907"/>
                  <a:gd name="connsiteY8" fmla="*/ 3610684 h 3782104"/>
                  <a:gd name="connsiteX9" fmla="*/ 0 w 553907"/>
                  <a:gd name="connsiteY9" fmla="*/ 3610684 h 3782104"/>
                  <a:gd name="connsiteX10" fmla="*/ 0 w 553907"/>
                  <a:gd name="connsiteY10" fmla="*/ 175571 h 3782104"/>
                  <a:gd name="connsiteX11" fmla="*/ 104335 w 553907"/>
                  <a:gd name="connsiteY11" fmla="*/ 175571 h 378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53907" h="3782104">
                    <a:moveTo>
                      <a:pt x="104335" y="0"/>
                    </a:moveTo>
                    <a:lnTo>
                      <a:pt x="553907" y="0"/>
                    </a:lnTo>
                    <a:lnTo>
                      <a:pt x="553907" y="285720"/>
                    </a:lnTo>
                    <a:lnTo>
                      <a:pt x="156511" y="285720"/>
                    </a:lnTo>
                    <a:lnTo>
                      <a:pt x="156511" y="3496384"/>
                    </a:lnTo>
                    <a:lnTo>
                      <a:pt x="553907" y="3496384"/>
                    </a:lnTo>
                    <a:lnTo>
                      <a:pt x="553907" y="3782104"/>
                    </a:lnTo>
                    <a:lnTo>
                      <a:pt x="104335" y="3782104"/>
                    </a:lnTo>
                    <a:lnTo>
                      <a:pt x="104335" y="3610684"/>
                    </a:lnTo>
                    <a:lnTo>
                      <a:pt x="0" y="3610684"/>
                    </a:lnTo>
                    <a:lnTo>
                      <a:pt x="0" y="175571"/>
                    </a:lnTo>
                    <a:lnTo>
                      <a:pt x="104335" y="17557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194923">
                  <a:defRPr/>
                </a:pPr>
                <a:endParaRPr lang="en-US" sz="1729" kern="0">
                  <a:gradFill>
                    <a:gsLst>
                      <a:gs pos="0">
                        <a:schemeClr val="tx1"/>
                      </a:gs>
                      <a:gs pos="100000">
                        <a:schemeClr val="tx1"/>
                      </a:gs>
                    </a:gsLst>
                    <a:lin ang="5400000" scaled="0"/>
                  </a:gradFill>
                  <a:latin typeface="Segoe UI"/>
                </a:endParaRPr>
              </a:p>
            </p:txBody>
          </p:sp>
        </p:grpSp>
        <p:sp>
          <p:nvSpPr>
            <p:cNvPr id="96" name="Hexagon 95"/>
            <p:cNvSpPr/>
            <p:nvPr/>
          </p:nvSpPr>
          <p:spPr bwMode="auto">
            <a:xfrm>
              <a:off x="2398893" y="2701796"/>
              <a:ext cx="278243" cy="248925"/>
            </a:xfrm>
            <a:prstGeom prst="hexagon">
              <a:avLst/>
            </a:prstGeom>
            <a:solidFill>
              <a:srgbClr val="FFC000"/>
            </a:solidFill>
            <a:ln w="9525" cap="flat" cmpd="sng" algn="ctr">
              <a:solidFill>
                <a:schemeClr val="bg1"/>
              </a:solidFill>
              <a:prstDash val="solid"/>
              <a:headEnd type="none" w="med" len="med"/>
              <a:tailEnd type="none" w="med" len="med"/>
            </a:ln>
            <a:effectLst/>
          </p:spPr>
          <p:txBody>
            <a:bodyPr lIns="91383" tIns="91383" rIns="34273" bIns="34273" rtlCol="0" anchor="b" anchorCtr="0"/>
            <a:lstStyle/>
            <a:p>
              <a:pPr algn="ctr" defTabSz="931690">
                <a:defRPr/>
              </a:pPr>
              <a:endParaRPr lang="en-US" sz="800" kern="0" dirty="0">
                <a:gradFill>
                  <a:gsLst>
                    <a:gs pos="0">
                      <a:schemeClr val="tx1"/>
                    </a:gs>
                    <a:gs pos="100000">
                      <a:schemeClr val="tx1"/>
                    </a:gs>
                  </a:gsLst>
                  <a:lin ang="5400000" scaled="0"/>
                </a:gradFill>
                <a:latin typeface="Segoe UI Light"/>
                <a:ea typeface="Segoe UI" pitchFamily="34" charset="0"/>
                <a:cs typeface="Segoe UI" pitchFamily="34" charset="0"/>
              </a:endParaRPr>
            </a:p>
          </p:txBody>
        </p:sp>
      </p:grpSp>
      <p:sp>
        <p:nvSpPr>
          <p:cNvPr id="124" name="Rounded Rectangle 66"/>
          <p:cNvSpPr/>
          <p:nvPr/>
        </p:nvSpPr>
        <p:spPr bwMode="auto">
          <a:xfrm>
            <a:off x="4229920" y="3126071"/>
            <a:ext cx="2385747" cy="917493"/>
          </a:xfrm>
          <a:prstGeom prst="roundRect">
            <a:avLst/>
          </a:prstGeom>
          <a:noFill/>
          <a:ln w="10795" cap="flat" cmpd="sng" algn="ctr">
            <a:solidFill>
              <a:srgbClr val="404040"/>
            </a:solidFill>
            <a:prstDash val="lgDash"/>
            <a:headEnd type="none" w="med" len="med"/>
            <a:tailEnd type="none" w="med" len="med"/>
          </a:ln>
          <a:effectLst/>
        </p:spPr>
        <p:txBody>
          <a:bodyPr lIns="89624" tIns="89624" rIns="33613" bIns="33613" rtlCol="0" anchor="b" anchorCtr="0"/>
          <a:lstStyle/>
          <a:p>
            <a:pPr algn="ctr" defTabSz="913862">
              <a:defRPr/>
            </a:pPr>
            <a:endParaRPr lang="en-US" sz="784" kern="0" dirty="0">
              <a:gradFill>
                <a:gsLst>
                  <a:gs pos="0">
                    <a:schemeClr val="tx1"/>
                  </a:gs>
                  <a:gs pos="100000">
                    <a:schemeClr val="tx1"/>
                  </a:gs>
                </a:gsLst>
                <a:lin ang="5400000" scaled="0"/>
              </a:gradFill>
              <a:latin typeface="Segoe UI"/>
              <a:ea typeface="Segoe UI" pitchFamily="34" charset="0"/>
              <a:cs typeface="Segoe UI" pitchFamily="34" charset="0"/>
            </a:endParaRPr>
          </a:p>
        </p:txBody>
      </p:sp>
      <p:sp>
        <p:nvSpPr>
          <p:cNvPr id="135" name="Rectangle 134"/>
          <p:cNvSpPr/>
          <p:nvPr/>
        </p:nvSpPr>
        <p:spPr>
          <a:xfrm>
            <a:off x="4795410" y="3116477"/>
            <a:ext cx="1254767" cy="307777"/>
          </a:xfrm>
          <a:prstGeom prst="rect">
            <a:avLst/>
          </a:prstGeom>
        </p:spPr>
        <p:txBody>
          <a:bodyPr wrap="none">
            <a:spAutoFit/>
          </a:bodyPr>
          <a:lstStyle/>
          <a:p>
            <a:pPr defTabSz="913873">
              <a:defRPr/>
            </a:pPr>
            <a:r>
              <a:rPr lang="en-US" sz="1400" b="1" dirty="0">
                <a:gradFill>
                  <a:gsLst>
                    <a:gs pos="0">
                      <a:schemeClr val="tx1"/>
                    </a:gs>
                    <a:gs pos="100000">
                      <a:schemeClr val="tx1"/>
                    </a:gs>
                  </a:gsLst>
                  <a:lin ang="5400000" scaled="0"/>
                </a:gradFill>
                <a:latin typeface="Segoe UI" panose="020B0502040204020203" pitchFamily="34" charset="0"/>
                <a:cs typeface="Segoe UI" panose="020B0502040204020203" pitchFamily="34" charset="0"/>
              </a:rPr>
              <a:t>API Gateway</a:t>
            </a:r>
          </a:p>
        </p:txBody>
      </p:sp>
      <p:sp>
        <p:nvSpPr>
          <p:cNvPr id="136" name="Rectangle 135"/>
          <p:cNvSpPr/>
          <p:nvPr/>
        </p:nvSpPr>
        <p:spPr>
          <a:xfrm>
            <a:off x="5459998" y="3445861"/>
            <a:ext cx="1002197" cy="415498"/>
          </a:xfrm>
          <a:prstGeom prst="rect">
            <a:avLst/>
          </a:prstGeom>
        </p:spPr>
        <p:txBody>
          <a:bodyPr wrap="none">
            <a:spAutoFit/>
          </a:bodyPr>
          <a:lstStyle/>
          <a:p>
            <a:pPr algn="ctr" defTabSz="913873">
              <a:defRPr/>
            </a:pPr>
            <a:r>
              <a:rPr lang="en-US" sz="1000" dirty="0">
                <a:gradFill>
                  <a:gsLst>
                    <a:gs pos="0">
                      <a:schemeClr val="tx1"/>
                    </a:gs>
                    <a:gs pos="100000">
                      <a:schemeClr val="tx1"/>
                    </a:gs>
                  </a:gsLst>
                  <a:lin ang="5400000" scaled="0"/>
                </a:gradFill>
              </a:rPr>
              <a:t>ASP.NET Core</a:t>
            </a:r>
          </a:p>
          <a:p>
            <a:pPr algn="ctr" defTabSz="913873">
              <a:defRPr/>
            </a:pPr>
            <a:r>
              <a:rPr lang="en-US" sz="1000" dirty="0">
                <a:gradFill>
                  <a:gsLst>
                    <a:gs pos="0">
                      <a:schemeClr val="tx1"/>
                    </a:gs>
                    <a:gs pos="100000">
                      <a:schemeClr val="tx1"/>
                    </a:gs>
                  </a:gsLst>
                  <a:lin ang="5400000" scaled="0"/>
                </a:gradFill>
              </a:rPr>
              <a:t>Web API</a:t>
            </a:r>
          </a:p>
        </p:txBody>
      </p:sp>
      <p:sp>
        <p:nvSpPr>
          <p:cNvPr id="148" name="Rectangle 147"/>
          <p:cNvSpPr/>
          <p:nvPr/>
        </p:nvSpPr>
        <p:spPr>
          <a:xfrm>
            <a:off x="2324880" y="1394515"/>
            <a:ext cx="1167307" cy="369332"/>
          </a:xfrm>
          <a:prstGeom prst="rect">
            <a:avLst/>
          </a:prstGeom>
        </p:spPr>
        <p:txBody>
          <a:bodyPr wrap="none">
            <a:spAutoFit/>
          </a:bodyPr>
          <a:lstStyle/>
          <a:p>
            <a:pPr defTabSz="913873">
              <a:defRPr/>
            </a:pPr>
            <a:r>
              <a:rPr lang="en-US" sz="1800" b="1" dirty="0">
                <a:gradFill>
                  <a:gsLst>
                    <a:gs pos="0">
                      <a:schemeClr val="tx1"/>
                    </a:gs>
                    <a:gs pos="100000">
                      <a:schemeClr val="tx1"/>
                    </a:gs>
                  </a:gsLst>
                  <a:lin ang="5400000" scaled="0"/>
                </a:gradFill>
                <a:latin typeface="Segoe UI" panose="020B0502040204020203" pitchFamily="34" charset="0"/>
                <a:cs typeface="Segoe UI" panose="020B0502040204020203" pitchFamily="34" charset="0"/>
              </a:rPr>
              <a:t>Back end</a:t>
            </a:r>
          </a:p>
        </p:txBody>
      </p:sp>
      <p:sp>
        <p:nvSpPr>
          <p:cNvPr id="76" name="Rectangle 75"/>
          <p:cNvSpPr/>
          <p:nvPr/>
        </p:nvSpPr>
        <p:spPr>
          <a:xfrm>
            <a:off x="4748122" y="4352904"/>
            <a:ext cx="664669" cy="338554"/>
          </a:xfrm>
          <a:prstGeom prst="rect">
            <a:avLst/>
          </a:prstGeom>
        </p:spPr>
        <p:txBody>
          <a:bodyPr wrap="none">
            <a:spAutoFit/>
          </a:bodyPr>
          <a:lstStyle/>
          <a:p>
            <a:pPr defTabSz="913873">
              <a:defRPr/>
            </a:pPr>
            <a:r>
              <a:rPr lang="en-US" sz="1600" dirty="0">
                <a:gradFill>
                  <a:gsLst>
                    <a:gs pos="0">
                      <a:schemeClr val="tx1"/>
                    </a:gs>
                    <a:gs pos="100000">
                      <a:schemeClr val="tx1"/>
                    </a:gs>
                  </a:gsLst>
                  <a:lin ang="5400000" scaled="0"/>
                </a:gradFill>
                <a:latin typeface="Segoe UI" panose="020B0502040204020203" pitchFamily="34" charset="0"/>
                <a:cs typeface="Segoe UI" panose="020B0502040204020203" pitchFamily="34" charset="0"/>
              </a:rPr>
              <a:t>HTTP</a:t>
            </a:r>
          </a:p>
        </p:txBody>
      </p:sp>
      <p:sp>
        <p:nvSpPr>
          <p:cNvPr id="77" name="Rectangle 76"/>
          <p:cNvSpPr/>
          <p:nvPr/>
        </p:nvSpPr>
        <p:spPr>
          <a:xfrm>
            <a:off x="4451906" y="4619205"/>
            <a:ext cx="1340432" cy="261610"/>
          </a:xfrm>
          <a:prstGeom prst="rect">
            <a:avLst/>
          </a:prstGeom>
        </p:spPr>
        <p:txBody>
          <a:bodyPr wrap="none">
            <a:spAutoFit/>
          </a:bodyPr>
          <a:lstStyle/>
          <a:p>
            <a:pPr>
              <a:defRPr/>
            </a:pPr>
            <a:r>
              <a:rPr lang="en-US" sz="1100" dirty="0">
                <a:gradFill>
                  <a:gsLst>
                    <a:gs pos="0">
                      <a:schemeClr val="tx1"/>
                    </a:gs>
                    <a:gs pos="100000">
                      <a:schemeClr val="tx1"/>
                    </a:gs>
                  </a:gsLst>
                  <a:lin ang="5400000" scaled="0"/>
                </a:gradFill>
                <a:latin typeface="Segoe UI" panose="020B0502040204020203" pitchFamily="34" charset="0"/>
                <a:cs typeface="Segoe UI" panose="020B0502040204020203" pitchFamily="34" charset="0"/>
              </a:rPr>
              <a:t>Request/Response</a:t>
            </a:r>
          </a:p>
        </p:txBody>
      </p:sp>
      <p:grpSp>
        <p:nvGrpSpPr>
          <p:cNvPr id="7" name="Group 6">
            <a:extLst>
              <a:ext uri="{FF2B5EF4-FFF2-40B4-BE49-F238E27FC236}">
                <a16:creationId xmlns:a16="http://schemas.microsoft.com/office/drawing/2014/main" id="{3CF7B01A-97E8-4BD5-AC5E-DDCA11902C34}"/>
              </a:ext>
            </a:extLst>
          </p:cNvPr>
          <p:cNvGrpSpPr/>
          <p:nvPr/>
        </p:nvGrpSpPr>
        <p:grpSpPr>
          <a:xfrm>
            <a:off x="2862169" y="3945637"/>
            <a:ext cx="2066510" cy="1166872"/>
            <a:chOff x="5559395" y="2558707"/>
            <a:chExt cx="2108085" cy="1190347"/>
          </a:xfrm>
          <a:solidFill>
            <a:schemeClr val="accent3"/>
          </a:solidFill>
        </p:grpSpPr>
        <p:cxnSp>
          <p:nvCxnSpPr>
            <p:cNvPr id="137" name="Straight Arrow Connector 136"/>
            <p:cNvCxnSpPr>
              <a:cxnSpLocks/>
            </p:cNvCxnSpPr>
            <p:nvPr/>
          </p:nvCxnSpPr>
          <p:spPr>
            <a:xfrm flipV="1">
              <a:off x="6748358" y="2701024"/>
              <a:ext cx="919122" cy="1048030"/>
            </a:xfrm>
            <a:prstGeom prst="straightConnector1">
              <a:avLst/>
            </a:prstGeom>
            <a:grpFill/>
            <a:ln w="12700" cap="flat" cmpd="sng" algn="ctr">
              <a:solidFill>
                <a:sysClr val="windowText" lastClr="000000"/>
              </a:solidFill>
              <a:prstDash val="solid"/>
              <a:miter lim="800000"/>
              <a:tailEnd type="triangle"/>
            </a:ln>
            <a:effectLst/>
          </p:spPr>
        </p:cxnSp>
        <p:sp>
          <p:nvSpPr>
            <p:cNvPr id="100" name="Speech Bubble: Rectangle with Corners Rounded 99"/>
            <p:cNvSpPr/>
            <p:nvPr/>
          </p:nvSpPr>
          <p:spPr bwMode="auto">
            <a:xfrm>
              <a:off x="5559395" y="2558707"/>
              <a:ext cx="1317684" cy="506924"/>
            </a:xfrm>
            <a:prstGeom prst="wedgeRoundRectCallout">
              <a:avLst>
                <a:gd name="adj1" fmla="val 61753"/>
                <a:gd name="adj2" fmla="val 126496"/>
                <a:gd name="adj3" fmla="val 16667"/>
              </a:avLst>
            </a:prstGeom>
            <a:grp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5717" rIns="0" bIns="45717" numCol="1" rtlCol="0" anchor="ctr" anchorCtr="0" compatLnSpc="1">
              <a:prstTxWarp prst="textNoShape">
                <a:avLst/>
              </a:prstTxWarp>
            </a:bodyPr>
            <a:lstStyle/>
            <a:p>
              <a:pPr algn="ctr" defTabSz="914103" fontAlgn="base">
                <a:spcBef>
                  <a:spcPct val="0"/>
                </a:spcBef>
                <a:spcAft>
                  <a:spcPct val="0"/>
                </a:spcAft>
                <a:defRPr/>
              </a:pPr>
              <a:r>
                <a:rPr lang="en-US" sz="1961" dirty="0">
                  <a:gradFill>
                    <a:gsLst>
                      <a:gs pos="0">
                        <a:schemeClr val="bg1"/>
                      </a:gs>
                      <a:gs pos="100000">
                        <a:schemeClr val="bg1"/>
                      </a:gs>
                    </a:gsLst>
                    <a:lin ang="5400000" scaled="0"/>
                  </a:gradFill>
                  <a:latin typeface="Segoe UI"/>
                </a:rPr>
                <a:t>Retry 1</a:t>
              </a:r>
            </a:p>
          </p:txBody>
        </p:sp>
      </p:grpSp>
      <p:sp>
        <p:nvSpPr>
          <p:cNvPr id="101" name="Multiplication Sign 100">
            <a:extLst>
              <a:ext uri="{FF2B5EF4-FFF2-40B4-BE49-F238E27FC236}">
                <a16:creationId xmlns:a16="http://schemas.microsoft.com/office/drawing/2014/main" id="{5537686F-B134-4C65-A4AD-BA543B334E9D}"/>
              </a:ext>
            </a:extLst>
          </p:cNvPr>
          <p:cNvSpPr/>
          <p:nvPr/>
        </p:nvSpPr>
        <p:spPr bwMode="auto">
          <a:xfrm>
            <a:off x="7402930" y="1802262"/>
            <a:ext cx="1205806" cy="1159173"/>
          </a:xfrm>
          <a:prstGeom prst="mathMultiply">
            <a:avLst/>
          </a:prstGeom>
          <a:solidFill>
            <a:schemeClr val="accent3"/>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5717" rIns="0" bIns="45717" numCol="1" rtlCol="0" anchor="ctr" anchorCtr="0" compatLnSpc="1">
            <a:prstTxWarp prst="textNoShape">
              <a:avLst/>
            </a:prstTxWarp>
          </a:bodyPr>
          <a:lstStyle/>
          <a:p>
            <a:pPr algn="ctr" defTabSz="914103" fontAlgn="base">
              <a:spcBef>
                <a:spcPct val="0"/>
              </a:spcBef>
              <a:spcAft>
                <a:spcPct val="0"/>
              </a:spcAft>
              <a:defRPr/>
            </a:pPr>
            <a:endParaRPr lang="en-US" sz="1961" dirty="0">
              <a:gradFill>
                <a:gsLst>
                  <a:gs pos="0">
                    <a:schemeClr val="tx1"/>
                  </a:gs>
                  <a:gs pos="100000">
                    <a:schemeClr val="tx1"/>
                  </a:gs>
                </a:gsLst>
                <a:lin ang="5400000" scaled="0"/>
              </a:gradFill>
              <a:latin typeface="Segoe UI"/>
            </a:endParaRPr>
          </a:p>
        </p:txBody>
      </p:sp>
      <p:grpSp>
        <p:nvGrpSpPr>
          <p:cNvPr id="102" name="Group 101">
            <a:extLst>
              <a:ext uri="{FF2B5EF4-FFF2-40B4-BE49-F238E27FC236}">
                <a16:creationId xmlns:a16="http://schemas.microsoft.com/office/drawing/2014/main" id="{CCDDE484-D901-4AC0-8251-A0514A914D3F}"/>
              </a:ext>
            </a:extLst>
          </p:cNvPr>
          <p:cNvGrpSpPr/>
          <p:nvPr/>
        </p:nvGrpSpPr>
        <p:grpSpPr>
          <a:xfrm>
            <a:off x="2700645" y="3949985"/>
            <a:ext cx="2066510" cy="1166872"/>
            <a:chOff x="5559395" y="2558707"/>
            <a:chExt cx="2108085" cy="1190347"/>
          </a:xfrm>
          <a:solidFill>
            <a:schemeClr val="accent3"/>
          </a:solidFill>
        </p:grpSpPr>
        <p:cxnSp>
          <p:nvCxnSpPr>
            <p:cNvPr id="103" name="Straight Arrow Connector 102">
              <a:extLst>
                <a:ext uri="{FF2B5EF4-FFF2-40B4-BE49-F238E27FC236}">
                  <a16:creationId xmlns:a16="http://schemas.microsoft.com/office/drawing/2014/main" id="{60758CC5-8178-4124-A9BA-C78ED230987E}"/>
                </a:ext>
              </a:extLst>
            </p:cNvPr>
            <p:cNvCxnSpPr>
              <a:cxnSpLocks/>
            </p:cNvCxnSpPr>
            <p:nvPr/>
          </p:nvCxnSpPr>
          <p:spPr>
            <a:xfrm flipV="1">
              <a:off x="6748358" y="2701024"/>
              <a:ext cx="919122" cy="1048030"/>
            </a:xfrm>
            <a:prstGeom prst="straightConnector1">
              <a:avLst/>
            </a:prstGeom>
            <a:grpFill/>
            <a:ln w="12700" cap="flat" cmpd="sng" algn="ctr">
              <a:solidFill>
                <a:sysClr val="windowText" lastClr="000000"/>
              </a:solidFill>
              <a:prstDash val="solid"/>
              <a:miter lim="800000"/>
              <a:tailEnd type="triangle"/>
            </a:ln>
            <a:effectLst/>
          </p:spPr>
        </p:cxnSp>
        <p:sp>
          <p:nvSpPr>
            <p:cNvPr id="104" name="Speech Bubble: Rectangle with Corners Rounded 103">
              <a:extLst>
                <a:ext uri="{FF2B5EF4-FFF2-40B4-BE49-F238E27FC236}">
                  <a16:creationId xmlns:a16="http://schemas.microsoft.com/office/drawing/2014/main" id="{C17912F6-A2AA-4C07-A705-C9A014BD149E}"/>
                </a:ext>
              </a:extLst>
            </p:cNvPr>
            <p:cNvSpPr/>
            <p:nvPr/>
          </p:nvSpPr>
          <p:spPr bwMode="auto">
            <a:xfrm>
              <a:off x="5559395" y="2558707"/>
              <a:ext cx="1317684" cy="506924"/>
            </a:xfrm>
            <a:prstGeom prst="wedgeRoundRectCallout">
              <a:avLst>
                <a:gd name="adj1" fmla="val 61753"/>
                <a:gd name="adj2" fmla="val 126496"/>
                <a:gd name="adj3" fmla="val 16667"/>
              </a:avLst>
            </a:prstGeom>
            <a:grp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5717" rIns="0" bIns="45717" numCol="1" rtlCol="0" anchor="ctr" anchorCtr="0" compatLnSpc="1">
              <a:prstTxWarp prst="textNoShape">
                <a:avLst/>
              </a:prstTxWarp>
            </a:bodyPr>
            <a:lstStyle/>
            <a:p>
              <a:pPr algn="ctr" defTabSz="914103" fontAlgn="base">
                <a:spcBef>
                  <a:spcPct val="0"/>
                </a:spcBef>
                <a:spcAft>
                  <a:spcPct val="0"/>
                </a:spcAft>
                <a:defRPr/>
              </a:pPr>
              <a:r>
                <a:rPr lang="en-US" sz="1961" dirty="0">
                  <a:gradFill>
                    <a:gsLst>
                      <a:gs pos="0">
                        <a:schemeClr val="bg1"/>
                      </a:gs>
                      <a:gs pos="100000">
                        <a:schemeClr val="bg1"/>
                      </a:gs>
                    </a:gsLst>
                    <a:lin ang="5400000" scaled="0"/>
                  </a:gradFill>
                  <a:latin typeface="Segoe UI"/>
                </a:rPr>
                <a:t>Retry 2</a:t>
              </a:r>
            </a:p>
          </p:txBody>
        </p:sp>
      </p:grpSp>
      <p:grpSp>
        <p:nvGrpSpPr>
          <p:cNvPr id="105" name="Group 104">
            <a:extLst>
              <a:ext uri="{FF2B5EF4-FFF2-40B4-BE49-F238E27FC236}">
                <a16:creationId xmlns:a16="http://schemas.microsoft.com/office/drawing/2014/main" id="{F9EFD751-C47B-4ECE-8F24-1FE4B7C8B556}"/>
              </a:ext>
            </a:extLst>
          </p:cNvPr>
          <p:cNvGrpSpPr/>
          <p:nvPr/>
        </p:nvGrpSpPr>
        <p:grpSpPr>
          <a:xfrm>
            <a:off x="2548770" y="3552440"/>
            <a:ext cx="2066510" cy="1561519"/>
            <a:chOff x="5559395" y="2156120"/>
            <a:chExt cx="2108085" cy="1592934"/>
          </a:xfrm>
        </p:grpSpPr>
        <p:cxnSp>
          <p:nvCxnSpPr>
            <p:cNvPr id="106" name="Straight Arrow Connector 105">
              <a:extLst>
                <a:ext uri="{FF2B5EF4-FFF2-40B4-BE49-F238E27FC236}">
                  <a16:creationId xmlns:a16="http://schemas.microsoft.com/office/drawing/2014/main" id="{15568431-5B39-46C4-B265-8A509465807F}"/>
                </a:ext>
              </a:extLst>
            </p:cNvPr>
            <p:cNvCxnSpPr>
              <a:cxnSpLocks/>
            </p:cNvCxnSpPr>
            <p:nvPr/>
          </p:nvCxnSpPr>
          <p:spPr>
            <a:xfrm flipV="1">
              <a:off x="6748358" y="2701024"/>
              <a:ext cx="919122" cy="1048030"/>
            </a:xfrm>
            <a:prstGeom prst="straightConnector1">
              <a:avLst/>
            </a:prstGeom>
            <a:noFill/>
            <a:ln w="12700" cap="flat" cmpd="sng" algn="ctr">
              <a:solidFill>
                <a:sysClr val="windowText" lastClr="000000"/>
              </a:solidFill>
              <a:prstDash val="solid"/>
              <a:miter lim="800000"/>
              <a:tailEnd type="triangle"/>
            </a:ln>
            <a:effectLst/>
          </p:spPr>
        </p:cxnSp>
        <p:sp>
          <p:nvSpPr>
            <p:cNvPr id="109" name="Speech Bubble: Rectangle with Corners Rounded 108">
              <a:extLst>
                <a:ext uri="{FF2B5EF4-FFF2-40B4-BE49-F238E27FC236}">
                  <a16:creationId xmlns:a16="http://schemas.microsoft.com/office/drawing/2014/main" id="{0F10ED0B-3E2A-4A26-9509-3F518DA048BA}"/>
                </a:ext>
              </a:extLst>
            </p:cNvPr>
            <p:cNvSpPr/>
            <p:nvPr/>
          </p:nvSpPr>
          <p:spPr bwMode="auto">
            <a:xfrm>
              <a:off x="5559395" y="2156120"/>
              <a:ext cx="1317684" cy="909511"/>
            </a:xfrm>
            <a:prstGeom prst="wedgeRoundRectCallout">
              <a:avLst>
                <a:gd name="adj1" fmla="val 55719"/>
                <a:gd name="adj2" fmla="val 101518"/>
                <a:gd name="adj3" fmla="val 16667"/>
              </a:avLst>
            </a:prstGeom>
            <a:solidFill>
              <a:srgbClr val="00B050"/>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5717" rIns="0" bIns="45717" numCol="1" rtlCol="0" anchor="ctr" anchorCtr="0" compatLnSpc="1">
              <a:prstTxWarp prst="textNoShape">
                <a:avLst/>
              </a:prstTxWarp>
            </a:bodyPr>
            <a:lstStyle/>
            <a:p>
              <a:pPr algn="ctr" defTabSz="914103" fontAlgn="base">
                <a:spcBef>
                  <a:spcPct val="0"/>
                </a:spcBef>
                <a:spcAft>
                  <a:spcPct val="0"/>
                </a:spcAft>
                <a:defRPr/>
              </a:pPr>
              <a:r>
                <a:rPr lang="en-US" sz="1961" dirty="0">
                  <a:gradFill>
                    <a:gsLst>
                      <a:gs pos="0">
                        <a:schemeClr val="bg1"/>
                      </a:gs>
                      <a:gs pos="100000">
                        <a:schemeClr val="bg1"/>
                      </a:gs>
                    </a:gsLst>
                    <a:lin ang="5400000" scaled="0"/>
                  </a:gradFill>
                  <a:latin typeface="Segoe UI"/>
                </a:rPr>
                <a:t>Retry 3</a:t>
              </a:r>
            </a:p>
            <a:p>
              <a:pPr algn="ctr" defTabSz="914103" fontAlgn="base">
                <a:spcBef>
                  <a:spcPct val="0"/>
                </a:spcBef>
                <a:spcAft>
                  <a:spcPct val="0"/>
                </a:spcAft>
                <a:defRPr/>
              </a:pPr>
              <a:r>
                <a:rPr lang="en-US" sz="1961" dirty="0">
                  <a:gradFill>
                    <a:gsLst>
                      <a:gs pos="0">
                        <a:schemeClr val="bg1"/>
                      </a:gs>
                      <a:gs pos="100000">
                        <a:schemeClr val="bg1"/>
                      </a:gs>
                    </a:gsLst>
                    <a:lin ang="5400000" scaled="0"/>
                  </a:gradFill>
                  <a:latin typeface="Segoe UI"/>
                </a:rPr>
                <a:t>Success!</a:t>
              </a:r>
            </a:p>
          </p:txBody>
        </p:sp>
      </p:grpSp>
      <p:sp>
        <p:nvSpPr>
          <p:cNvPr id="2" name="Title 1"/>
          <p:cNvSpPr>
            <a:spLocks noGrp="1"/>
          </p:cNvSpPr>
          <p:nvPr>
            <p:ph type="title"/>
          </p:nvPr>
        </p:nvSpPr>
        <p:spPr/>
        <p:txBody>
          <a:bodyPr/>
          <a:lstStyle/>
          <a:p>
            <a:r>
              <a:rPr lang="en-US" dirty="0"/>
              <a:t>Retries with exponential </a:t>
            </a:r>
            <a:r>
              <a:rPr lang="en-US" dirty="0" err="1"/>
              <a:t>backoff</a:t>
            </a:r>
            <a:endParaRPr lang="en-US" dirty="0"/>
          </a:p>
        </p:txBody>
      </p:sp>
      <p:cxnSp>
        <p:nvCxnSpPr>
          <p:cNvPr id="73" name="Straight Arrow Connector 72">
            <a:extLst>
              <a:ext uri="{FF2B5EF4-FFF2-40B4-BE49-F238E27FC236}">
                <a16:creationId xmlns:a16="http://schemas.microsoft.com/office/drawing/2014/main" id="{DDA7F7E9-8CF5-4162-858C-430AC040441F}"/>
              </a:ext>
            </a:extLst>
          </p:cNvPr>
          <p:cNvCxnSpPr>
            <a:cxnSpLocks/>
          </p:cNvCxnSpPr>
          <p:nvPr/>
        </p:nvCxnSpPr>
        <p:spPr>
          <a:xfrm flipV="1">
            <a:off x="6579067" y="2098709"/>
            <a:ext cx="900995" cy="1027362"/>
          </a:xfrm>
          <a:prstGeom prst="straightConnector1">
            <a:avLst/>
          </a:prstGeom>
          <a:solidFill>
            <a:schemeClr val="accent3"/>
          </a:solidFill>
          <a:ln w="12700" cap="flat" cmpd="sng" algn="ctr">
            <a:solidFill>
              <a:sysClr val="windowText" lastClr="000000"/>
            </a:solidFill>
            <a:prstDash val="solid"/>
            <a:miter lim="800000"/>
            <a:tailEnd type="triangle"/>
          </a:ln>
          <a:effectLst/>
        </p:spPr>
      </p:cxnSp>
      <p:cxnSp>
        <p:nvCxnSpPr>
          <p:cNvPr id="81" name="Straight Arrow Connector 80">
            <a:extLst>
              <a:ext uri="{FF2B5EF4-FFF2-40B4-BE49-F238E27FC236}">
                <a16:creationId xmlns:a16="http://schemas.microsoft.com/office/drawing/2014/main" id="{A2A0BD2E-78B8-403B-9C67-F0F2CE33C2CF}"/>
              </a:ext>
            </a:extLst>
          </p:cNvPr>
          <p:cNvCxnSpPr>
            <a:cxnSpLocks/>
          </p:cNvCxnSpPr>
          <p:nvPr/>
        </p:nvCxnSpPr>
        <p:spPr>
          <a:xfrm flipV="1">
            <a:off x="6616744" y="2164144"/>
            <a:ext cx="900995" cy="1027362"/>
          </a:xfrm>
          <a:prstGeom prst="straightConnector1">
            <a:avLst/>
          </a:prstGeom>
          <a:solidFill>
            <a:schemeClr val="accent3"/>
          </a:solidFill>
          <a:ln w="12700" cap="flat" cmpd="sng" algn="ctr">
            <a:solidFill>
              <a:sysClr val="windowText" lastClr="000000"/>
            </a:solidFill>
            <a:prstDash val="solid"/>
            <a:miter lim="800000"/>
            <a:tailEnd type="triangle"/>
          </a:ln>
          <a:effectLst/>
        </p:spPr>
      </p:cxnSp>
      <p:cxnSp>
        <p:nvCxnSpPr>
          <p:cNvPr id="82" name="Straight Arrow Connector 81">
            <a:extLst>
              <a:ext uri="{FF2B5EF4-FFF2-40B4-BE49-F238E27FC236}">
                <a16:creationId xmlns:a16="http://schemas.microsoft.com/office/drawing/2014/main" id="{3CA84577-280C-45E2-AEBE-9F48D2654425}"/>
              </a:ext>
            </a:extLst>
          </p:cNvPr>
          <p:cNvCxnSpPr>
            <a:cxnSpLocks/>
          </p:cNvCxnSpPr>
          <p:nvPr/>
        </p:nvCxnSpPr>
        <p:spPr>
          <a:xfrm flipV="1">
            <a:off x="6626877" y="2255010"/>
            <a:ext cx="900995" cy="1027362"/>
          </a:xfrm>
          <a:prstGeom prst="straightConnector1">
            <a:avLst/>
          </a:prstGeom>
          <a:solidFill>
            <a:schemeClr val="accent3"/>
          </a:solidFill>
          <a:ln w="12700" cap="flat" cmpd="sng" algn="ctr">
            <a:solidFill>
              <a:sysClr val="windowText" lastClr="000000"/>
            </a:solidFill>
            <a:prstDash val="solid"/>
            <a:miter lim="800000"/>
            <a:tailEnd type="triangle"/>
          </a:ln>
          <a:effectLst/>
        </p:spPr>
      </p:cxnSp>
    </p:spTree>
    <p:extLst>
      <p:ext uri="{BB962C8B-B14F-4D97-AF65-F5344CB8AC3E}">
        <p14:creationId xmlns:p14="http://schemas.microsoft.com/office/powerpoint/2010/main" val="110304166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mph" presetSubtype="0" fill="hold" grpId="0" nodeType="clickEffect">
                                  <p:stCondLst>
                                    <p:cond delay="0"/>
                                  </p:stCondLst>
                                  <p:childTnLst>
                                    <p:animEffect transition="out" filter="fade">
                                      <p:cBhvr>
                                        <p:cTn id="6" dur="500" tmFilter="0, 0; .2, .5; .8, .5; 1, 0"/>
                                        <p:tgtEl>
                                          <p:spTgt spid="101"/>
                                        </p:tgtEl>
                                      </p:cBhvr>
                                    </p:animEffect>
                                    <p:animScale>
                                      <p:cBhvr>
                                        <p:cTn id="7" dur="250" autoRev="1" fill="hold"/>
                                        <p:tgtEl>
                                          <p:spTgt spid="101"/>
                                        </p:tgtEl>
                                      </p:cBhvr>
                                      <p:by x="105000" y="105000"/>
                                    </p:animScale>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down)">
                                      <p:cBhvr>
                                        <p:cTn id="12" dur="500"/>
                                        <p:tgtEl>
                                          <p:spTgt spid="7"/>
                                        </p:tgtEl>
                                      </p:cBhvr>
                                    </p:animEffect>
                                  </p:childTnLst>
                                </p:cTn>
                              </p:par>
                            </p:childTnLst>
                          </p:cTn>
                        </p:par>
                        <p:par>
                          <p:cTn id="13" fill="hold">
                            <p:stCondLst>
                              <p:cond delay="500"/>
                            </p:stCondLst>
                            <p:childTnLst>
                              <p:par>
                                <p:cTn id="14" presetID="22" presetClass="entr" presetSubtype="4" fill="hold" nodeType="afterEffect">
                                  <p:stCondLst>
                                    <p:cond delay="0"/>
                                  </p:stCondLst>
                                  <p:childTnLst>
                                    <p:set>
                                      <p:cBhvr>
                                        <p:cTn id="15" dur="1" fill="hold">
                                          <p:stCondLst>
                                            <p:cond delay="0"/>
                                          </p:stCondLst>
                                        </p:cTn>
                                        <p:tgtEl>
                                          <p:spTgt spid="73"/>
                                        </p:tgtEl>
                                        <p:attrNameLst>
                                          <p:attrName>style.visibility</p:attrName>
                                        </p:attrNameLst>
                                      </p:cBhvr>
                                      <p:to>
                                        <p:strVal val="visible"/>
                                      </p:to>
                                    </p:set>
                                    <p:animEffect transition="in" filter="wipe(down)">
                                      <p:cBhvr>
                                        <p:cTn id="16" dur="500"/>
                                        <p:tgtEl>
                                          <p:spTgt spid="73"/>
                                        </p:tgtEl>
                                      </p:cBhvr>
                                    </p:animEffect>
                                  </p:childTnLst>
                                </p:cTn>
                              </p:par>
                            </p:childTnLst>
                          </p:cTn>
                        </p:par>
                        <p:par>
                          <p:cTn id="17" fill="hold">
                            <p:stCondLst>
                              <p:cond delay="1000"/>
                            </p:stCondLst>
                            <p:childTnLst>
                              <p:par>
                                <p:cTn id="18" presetID="1" presetClass="exit" presetSubtype="0" fill="hold" nodeType="afterEffect">
                                  <p:stCondLst>
                                    <p:cond delay="0"/>
                                  </p:stCondLst>
                                  <p:childTnLst>
                                    <p:set>
                                      <p:cBhvr>
                                        <p:cTn id="19" dur="1" fill="hold">
                                          <p:stCondLst>
                                            <p:cond delay="0"/>
                                          </p:stCondLst>
                                        </p:cTn>
                                        <p:tgtEl>
                                          <p:spTgt spid="73"/>
                                        </p:tgtEl>
                                        <p:attrNameLst>
                                          <p:attrName>style.visibility</p:attrName>
                                        </p:attrNameLst>
                                      </p:cBhvr>
                                      <p:to>
                                        <p:strVal val="hidden"/>
                                      </p:to>
                                    </p:set>
                                  </p:childTnLst>
                                </p:cTn>
                              </p:par>
                            </p:childTnLst>
                          </p:cTn>
                        </p:par>
                        <p:par>
                          <p:cTn id="20" fill="hold">
                            <p:stCondLst>
                              <p:cond delay="1000"/>
                            </p:stCondLst>
                            <p:childTnLst>
                              <p:par>
                                <p:cTn id="21" presetID="1" presetClass="exit" presetSubtype="0" fill="hold" nodeType="afterEffect">
                                  <p:stCondLst>
                                    <p:cond delay="0"/>
                                  </p:stCondLst>
                                  <p:childTnLst>
                                    <p:set>
                                      <p:cBhvr>
                                        <p:cTn id="22" dur="1" fill="hold">
                                          <p:stCondLst>
                                            <p:cond delay="0"/>
                                          </p:stCondLst>
                                        </p:cTn>
                                        <p:tgtEl>
                                          <p:spTgt spid="7"/>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nodeType="clickEffect">
                                  <p:stCondLst>
                                    <p:cond delay="0"/>
                                  </p:stCondLst>
                                  <p:childTnLst>
                                    <p:set>
                                      <p:cBhvr>
                                        <p:cTn id="26" dur="1" fill="hold">
                                          <p:stCondLst>
                                            <p:cond delay="0"/>
                                          </p:stCondLst>
                                        </p:cTn>
                                        <p:tgtEl>
                                          <p:spTgt spid="102"/>
                                        </p:tgtEl>
                                        <p:attrNameLst>
                                          <p:attrName>style.visibility</p:attrName>
                                        </p:attrNameLst>
                                      </p:cBhvr>
                                      <p:to>
                                        <p:strVal val="visible"/>
                                      </p:to>
                                    </p:set>
                                    <p:animEffect transition="in" filter="wipe(down)">
                                      <p:cBhvr>
                                        <p:cTn id="27" dur="500"/>
                                        <p:tgtEl>
                                          <p:spTgt spid="102"/>
                                        </p:tgtEl>
                                      </p:cBhvr>
                                    </p:animEffect>
                                  </p:childTnLst>
                                </p:cTn>
                              </p:par>
                            </p:childTnLst>
                          </p:cTn>
                        </p:par>
                        <p:par>
                          <p:cTn id="28" fill="hold">
                            <p:stCondLst>
                              <p:cond delay="500"/>
                            </p:stCondLst>
                            <p:childTnLst>
                              <p:par>
                                <p:cTn id="29" presetID="22" presetClass="entr" presetSubtype="4" fill="hold" nodeType="afterEffect">
                                  <p:stCondLst>
                                    <p:cond delay="0"/>
                                  </p:stCondLst>
                                  <p:childTnLst>
                                    <p:set>
                                      <p:cBhvr>
                                        <p:cTn id="30" dur="1" fill="hold">
                                          <p:stCondLst>
                                            <p:cond delay="0"/>
                                          </p:stCondLst>
                                        </p:cTn>
                                        <p:tgtEl>
                                          <p:spTgt spid="82"/>
                                        </p:tgtEl>
                                        <p:attrNameLst>
                                          <p:attrName>style.visibility</p:attrName>
                                        </p:attrNameLst>
                                      </p:cBhvr>
                                      <p:to>
                                        <p:strVal val="visible"/>
                                      </p:to>
                                    </p:set>
                                    <p:animEffect transition="in" filter="wipe(down)">
                                      <p:cBhvr>
                                        <p:cTn id="31" dur="500"/>
                                        <p:tgtEl>
                                          <p:spTgt spid="82"/>
                                        </p:tgtEl>
                                      </p:cBhvr>
                                    </p:animEffect>
                                  </p:childTnLst>
                                </p:cTn>
                              </p:par>
                            </p:childTnLst>
                          </p:cTn>
                        </p:par>
                      </p:childTnLst>
                    </p:cTn>
                  </p:par>
                  <p:par>
                    <p:cTn id="32" fill="hold">
                      <p:stCondLst>
                        <p:cond delay="indefinite"/>
                      </p:stCondLst>
                      <p:childTnLst>
                        <p:par>
                          <p:cTn id="33" fill="hold">
                            <p:stCondLst>
                              <p:cond delay="0"/>
                            </p:stCondLst>
                            <p:childTnLst>
                              <p:par>
                                <p:cTn id="34" presetID="1" presetClass="exit" presetSubtype="0" fill="hold" nodeType="clickEffect">
                                  <p:stCondLst>
                                    <p:cond delay="0"/>
                                  </p:stCondLst>
                                  <p:childTnLst>
                                    <p:set>
                                      <p:cBhvr>
                                        <p:cTn id="35" dur="1" fill="hold">
                                          <p:stCondLst>
                                            <p:cond delay="0"/>
                                          </p:stCondLst>
                                        </p:cTn>
                                        <p:tgtEl>
                                          <p:spTgt spid="82"/>
                                        </p:tgtEl>
                                        <p:attrNameLst>
                                          <p:attrName>style.visibility</p:attrName>
                                        </p:attrNameLst>
                                      </p:cBhvr>
                                      <p:to>
                                        <p:strVal val="hidden"/>
                                      </p:to>
                                    </p:set>
                                  </p:childTnLst>
                                </p:cTn>
                              </p:par>
                              <p:par>
                                <p:cTn id="36" presetID="1" presetClass="exit" presetSubtype="0" fill="hold" nodeType="withEffect">
                                  <p:stCondLst>
                                    <p:cond delay="0"/>
                                  </p:stCondLst>
                                  <p:childTnLst>
                                    <p:set>
                                      <p:cBhvr>
                                        <p:cTn id="37" dur="1" fill="hold">
                                          <p:stCondLst>
                                            <p:cond delay="0"/>
                                          </p:stCondLst>
                                        </p:cTn>
                                        <p:tgtEl>
                                          <p:spTgt spid="102"/>
                                        </p:tgtEl>
                                        <p:attrNameLst>
                                          <p:attrName>style.visibility</p:attrName>
                                        </p:attrNameLst>
                                      </p:cBhvr>
                                      <p:to>
                                        <p:strVal val="hidden"/>
                                      </p:to>
                                    </p:set>
                                  </p:childTnLst>
                                </p:cTn>
                              </p:par>
                            </p:childTnLst>
                          </p:cTn>
                        </p:par>
                      </p:childTnLst>
                    </p:cTn>
                  </p:par>
                  <p:par>
                    <p:cTn id="38" fill="hold">
                      <p:stCondLst>
                        <p:cond delay="indefinite"/>
                      </p:stCondLst>
                      <p:childTnLst>
                        <p:par>
                          <p:cTn id="39" fill="hold">
                            <p:stCondLst>
                              <p:cond delay="0"/>
                            </p:stCondLst>
                            <p:childTnLst>
                              <p:par>
                                <p:cTn id="40" presetID="1" presetClass="exit" presetSubtype="0" fill="hold" grpId="1" nodeType="clickEffect">
                                  <p:stCondLst>
                                    <p:cond delay="0"/>
                                  </p:stCondLst>
                                  <p:childTnLst>
                                    <p:set>
                                      <p:cBhvr>
                                        <p:cTn id="41" dur="1" fill="hold">
                                          <p:stCondLst>
                                            <p:cond delay="0"/>
                                          </p:stCondLst>
                                        </p:cTn>
                                        <p:tgtEl>
                                          <p:spTgt spid="101"/>
                                        </p:tgtEl>
                                        <p:attrNameLst>
                                          <p:attrName>style.visibility</p:attrName>
                                        </p:attrNameLst>
                                      </p:cBhvr>
                                      <p:to>
                                        <p:strVal val="hidden"/>
                                      </p:to>
                                    </p:set>
                                  </p:childTnLst>
                                </p:cTn>
                              </p:par>
                            </p:childTnLst>
                          </p:cTn>
                        </p:par>
                      </p:childTnLst>
                    </p:cTn>
                  </p:par>
                  <p:par>
                    <p:cTn id="42" fill="hold">
                      <p:stCondLst>
                        <p:cond delay="indefinite"/>
                      </p:stCondLst>
                      <p:childTnLst>
                        <p:par>
                          <p:cTn id="43" fill="hold">
                            <p:stCondLst>
                              <p:cond delay="0"/>
                            </p:stCondLst>
                            <p:childTnLst>
                              <p:par>
                                <p:cTn id="44" presetID="22" presetClass="entr" presetSubtype="4" fill="hold" nodeType="clickEffect">
                                  <p:stCondLst>
                                    <p:cond delay="0"/>
                                  </p:stCondLst>
                                  <p:childTnLst>
                                    <p:set>
                                      <p:cBhvr>
                                        <p:cTn id="45" dur="1" fill="hold">
                                          <p:stCondLst>
                                            <p:cond delay="0"/>
                                          </p:stCondLst>
                                        </p:cTn>
                                        <p:tgtEl>
                                          <p:spTgt spid="105"/>
                                        </p:tgtEl>
                                        <p:attrNameLst>
                                          <p:attrName>style.visibility</p:attrName>
                                        </p:attrNameLst>
                                      </p:cBhvr>
                                      <p:to>
                                        <p:strVal val="visible"/>
                                      </p:to>
                                    </p:set>
                                    <p:animEffect transition="in" filter="wipe(down)">
                                      <p:cBhvr>
                                        <p:cTn id="46" dur="500"/>
                                        <p:tgtEl>
                                          <p:spTgt spid="105"/>
                                        </p:tgtEl>
                                      </p:cBhvr>
                                    </p:animEffect>
                                  </p:childTnLst>
                                </p:cTn>
                              </p:par>
                            </p:childTnLst>
                          </p:cTn>
                        </p:par>
                        <p:par>
                          <p:cTn id="47" fill="hold">
                            <p:stCondLst>
                              <p:cond delay="500"/>
                            </p:stCondLst>
                            <p:childTnLst>
                              <p:par>
                                <p:cTn id="48" presetID="22" presetClass="entr" presetSubtype="4" fill="hold" nodeType="afterEffect">
                                  <p:stCondLst>
                                    <p:cond delay="0"/>
                                  </p:stCondLst>
                                  <p:childTnLst>
                                    <p:set>
                                      <p:cBhvr>
                                        <p:cTn id="49" dur="1" fill="hold">
                                          <p:stCondLst>
                                            <p:cond delay="0"/>
                                          </p:stCondLst>
                                        </p:cTn>
                                        <p:tgtEl>
                                          <p:spTgt spid="81"/>
                                        </p:tgtEl>
                                        <p:attrNameLst>
                                          <p:attrName>style.visibility</p:attrName>
                                        </p:attrNameLst>
                                      </p:cBhvr>
                                      <p:to>
                                        <p:strVal val="visible"/>
                                      </p:to>
                                    </p:set>
                                    <p:animEffect transition="in" filter="wipe(down)">
                                      <p:cBhvr>
                                        <p:cTn id="50" dur="500"/>
                                        <p:tgtEl>
                                          <p:spTgt spid="8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1" grpId="0" animBg="1"/>
      <p:bldP spid="101" grpId="1"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Rectangle 38"/>
          <p:cNvSpPr/>
          <p:nvPr/>
        </p:nvSpPr>
        <p:spPr bwMode="auto">
          <a:xfrm>
            <a:off x="2137049" y="1337478"/>
            <a:ext cx="8251245" cy="4997651"/>
          </a:xfrm>
          <a:prstGeom prst="rect">
            <a:avLst/>
          </a:prstGeom>
          <a:noFill/>
          <a:ln w="57150">
            <a:solidFill>
              <a:srgbClr val="3A8CB4"/>
            </a:solidFill>
            <a:prstDash val="dash"/>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5717" rIns="0" bIns="45717" numCol="1" rtlCol="0" anchor="ctr" anchorCtr="0" compatLnSpc="1">
            <a:prstTxWarp prst="textNoShape">
              <a:avLst/>
            </a:prstTxWarp>
          </a:bodyPr>
          <a:lstStyle/>
          <a:p>
            <a:pPr algn="ctr" defTabSz="914103" fontAlgn="base">
              <a:spcBef>
                <a:spcPct val="0"/>
              </a:spcBef>
              <a:spcAft>
                <a:spcPct val="0"/>
              </a:spcAft>
              <a:defRPr/>
            </a:pPr>
            <a:endParaRPr lang="en-US" sz="1961" dirty="0">
              <a:gradFill>
                <a:gsLst>
                  <a:gs pos="0">
                    <a:schemeClr val="tx1"/>
                  </a:gs>
                  <a:gs pos="100000">
                    <a:schemeClr val="tx1"/>
                  </a:gs>
                </a:gsLst>
                <a:lin ang="5400000" scaled="0"/>
              </a:gradFill>
              <a:latin typeface="Segoe UI"/>
            </a:endParaRPr>
          </a:p>
        </p:txBody>
      </p:sp>
      <p:grpSp>
        <p:nvGrpSpPr>
          <p:cNvPr id="337" name="Group 336"/>
          <p:cNvGrpSpPr/>
          <p:nvPr/>
        </p:nvGrpSpPr>
        <p:grpSpPr>
          <a:xfrm>
            <a:off x="4566270" y="3392580"/>
            <a:ext cx="872572" cy="501111"/>
            <a:chOff x="2886562" y="2288295"/>
            <a:chExt cx="601248" cy="337049"/>
          </a:xfrm>
        </p:grpSpPr>
        <p:grpSp>
          <p:nvGrpSpPr>
            <p:cNvPr id="339" name="Group 338"/>
            <p:cNvGrpSpPr/>
            <p:nvPr/>
          </p:nvGrpSpPr>
          <p:grpSpPr>
            <a:xfrm>
              <a:off x="2886562" y="2288295"/>
              <a:ext cx="601248" cy="337049"/>
              <a:chOff x="3523102" y="1791568"/>
              <a:chExt cx="6746733" cy="3782104"/>
            </a:xfrm>
            <a:solidFill>
              <a:srgbClr val="7030A0"/>
            </a:solidFill>
          </p:grpSpPr>
          <p:sp>
            <p:nvSpPr>
              <p:cNvPr id="341" name="Rectangle 340"/>
              <p:cNvSpPr/>
              <p:nvPr/>
            </p:nvSpPr>
            <p:spPr>
              <a:xfrm>
                <a:off x="3757139" y="2148421"/>
                <a:ext cx="6278658" cy="3068399"/>
              </a:xfrm>
              <a:prstGeom prst="rect">
                <a:avLst/>
              </a:prstGeom>
              <a:solidFill>
                <a:srgbClr val="0079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194923">
                  <a:defRPr/>
                </a:pPr>
                <a:endParaRPr lang="en-US" sz="1729" kern="0">
                  <a:gradFill>
                    <a:gsLst>
                      <a:gs pos="0">
                        <a:schemeClr val="tx1"/>
                      </a:gs>
                      <a:gs pos="100000">
                        <a:schemeClr val="tx1"/>
                      </a:gs>
                    </a:gsLst>
                    <a:lin ang="5400000" scaled="0"/>
                  </a:gradFill>
                  <a:latin typeface="Segoe UI"/>
                </a:endParaRPr>
              </a:p>
            </p:txBody>
          </p:sp>
          <p:sp>
            <p:nvSpPr>
              <p:cNvPr id="345" name="Freeform 108"/>
              <p:cNvSpPr/>
              <p:nvPr/>
            </p:nvSpPr>
            <p:spPr>
              <a:xfrm>
                <a:off x="3523102" y="1791568"/>
                <a:ext cx="553907" cy="3782104"/>
              </a:xfrm>
              <a:custGeom>
                <a:avLst/>
                <a:gdLst>
                  <a:gd name="connsiteX0" fmla="*/ 104335 w 553907"/>
                  <a:gd name="connsiteY0" fmla="*/ 0 h 3782104"/>
                  <a:gd name="connsiteX1" fmla="*/ 553907 w 553907"/>
                  <a:gd name="connsiteY1" fmla="*/ 0 h 3782104"/>
                  <a:gd name="connsiteX2" fmla="*/ 553907 w 553907"/>
                  <a:gd name="connsiteY2" fmla="*/ 285720 h 3782104"/>
                  <a:gd name="connsiteX3" fmla="*/ 156511 w 553907"/>
                  <a:gd name="connsiteY3" fmla="*/ 285720 h 3782104"/>
                  <a:gd name="connsiteX4" fmla="*/ 156511 w 553907"/>
                  <a:gd name="connsiteY4" fmla="*/ 3496384 h 3782104"/>
                  <a:gd name="connsiteX5" fmla="*/ 553907 w 553907"/>
                  <a:gd name="connsiteY5" fmla="*/ 3496384 h 3782104"/>
                  <a:gd name="connsiteX6" fmla="*/ 553907 w 553907"/>
                  <a:gd name="connsiteY6" fmla="*/ 3782104 h 3782104"/>
                  <a:gd name="connsiteX7" fmla="*/ 104335 w 553907"/>
                  <a:gd name="connsiteY7" fmla="*/ 3782104 h 3782104"/>
                  <a:gd name="connsiteX8" fmla="*/ 104335 w 553907"/>
                  <a:gd name="connsiteY8" fmla="*/ 3610684 h 3782104"/>
                  <a:gd name="connsiteX9" fmla="*/ 0 w 553907"/>
                  <a:gd name="connsiteY9" fmla="*/ 3610684 h 3782104"/>
                  <a:gd name="connsiteX10" fmla="*/ 0 w 553907"/>
                  <a:gd name="connsiteY10" fmla="*/ 175571 h 3782104"/>
                  <a:gd name="connsiteX11" fmla="*/ 104335 w 553907"/>
                  <a:gd name="connsiteY11" fmla="*/ 175571 h 378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53907" h="3782104">
                    <a:moveTo>
                      <a:pt x="104335" y="0"/>
                    </a:moveTo>
                    <a:lnTo>
                      <a:pt x="553907" y="0"/>
                    </a:lnTo>
                    <a:lnTo>
                      <a:pt x="553907" y="285720"/>
                    </a:lnTo>
                    <a:lnTo>
                      <a:pt x="156511" y="285720"/>
                    </a:lnTo>
                    <a:lnTo>
                      <a:pt x="156511" y="3496384"/>
                    </a:lnTo>
                    <a:lnTo>
                      <a:pt x="553907" y="3496384"/>
                    </a:lnTo>
                    <a:lnTo>
                      <a:pt x="553907" y="3782104"/>
                    </a:lnTo>
                    <a:lnTo>
                      <a:pt x="104335" y="3782104"/>
                    </a:lnTo>
                    <a:lnTo>
                      <a:pt x="104335" y="3610684"/>
                    </a:lnTo>
                    <a:lnTo>
                      <a:pt x="0" y="3610684"/>
                    </a:lnTo>
                    <a:lnTo>
                      <a:pt x="0" y="175571"/>
                    </a:lnTo>
                    <a:lnTo>
                      <a:pt x="104335" y="17557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194923">
                  <a:defRPr/>
                </a:pPr>
                <a:endParaRPr lang="en-US" sz="1729" kern="0">
                  <a:gradFill>
                    <a:gsLst>
                      <a:gs pos="0">
                        <a:schemeClr val="tx1"/>
                      </a:gs>
                      <a:gs pos="100000">
                        <a:schemeClr val="tx1"/>
                      </a:gs>
                    </a:gsLst>
                    <a:lin ang="5400000" scaled="0"/>
                  </a:gradFill>
                  <a:latin typeface="Segoe UI"/>
                </a:endParaRPr>
              </a:p>
            </p:txBody>
          </p:sp>
          <p:sp>
            <p:nvSpPr>
              <p:cNvPr id="346" name="Freeform 109"/>
              <p:cNvSpPr/>
              <p:nvPr/>
            </p:nvSpPr>
            <p:spPr>
              <a:xfrm flipH="1">
                <a:off x="9715928" y="1791568"/>
                <a:ext cx="553907" cy="3782104"/>
              </a:xfrm>
              <a:custGeom>
                <a:avLst/>
                <a:gdLst>
                  <a:gd name="connsiteX0" fmla="*/ 104335 w 553907"/>
                  <a:gd name="connsiteY0" fmla="*/ 0 h 3782104"/>
                  <a:gd name="connsiteX1" fmla="*/ 553907 w 553907"/>
                  <a:gd name="connsiteY1" fmla="*/ 0 h 3782104"/>
                  <a:gd name="connsiteX2" fmla="*/ 553907 w 553907"/>
                  <a:gd name="connsiteY2" fmla="*/ 285720 h 3782104"/>
                  <a:gd name="connsiteX3" fmla="*/ 156511 w 553907"/>
                  <a:gd name="connsiteY3" fmla="*/ 285720 h 3782104"/>
                  <a:gd name="connsiteX4" fmla="*/ 156511 w 553907"/>
                  <a:gd name="connsiteY4" fmla="*/ 3496384 h 3782104"/>
                  <a:gd name="connsiteX5" fmla="*/ 553907 w 553907"/>
                  <a:gd name="connsiteY5" fmla="*/ 3496384 h 3782104"/>
                  <a:gd name="connsiteX6" fmla="*/ 553907 w 553907"/>
                  <a:gd name="connsiteY6" fmla="*/ 3782104 h 3782104"/>
                  <a:gd name="connsiteX7" fmla="*/ 104335 w 553907"/>
                  <a:gd name="connsiteY7" fmla="*/ 3782104 h 3782104"/>
                  <a:gd name="connsiteX8" fmla="*/ 104335 w 553907"/>
                  <a:gd name="connsiteY8" fmla="*/ 3610684 h 3782104"/>
                  <a:gd name="connsiteX9" fmla="*/ 0 w 553907"/>
                  <a:gd name="connsiteY9" fmla="*/ 3610684 h 3782104"/>
                  <a:gd name="connsiteX10" fmla="*/ 0 w 553907"/>
                  <a:gd name="connsiteY10" fmla="*/ 175571 h 3782104"/>
                  <a:gd name="connsiteX11" fmla="*/ 104335 w 553907"/>
                  <a:gd name="connsiteY11" fmla="*/ 175571 h 378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53907" h="3782104">
                    <a:moveTo>
                      <a:pt x="104335" y="0"/>
                    </a:moveTo>
                    <a:lnTo>
                      <a:pt x="553907" y="0"/>
                    </a:lnTo>
                    <a:lnTo>
                      <a:pt x="553907" y="285720"/>
                    </a:lnTo>
                    <a:lnTo>
                      <a:pt x="156511" y="285720"/>
                    </a:lnTo>
                    <a:lnTo>
                      <a:pt x="156511" y="3496384"/>
                    </a:lnTo>
                    <a:lnTo>
                      <a:pt x="553907" y="3496384"/>
                    </a:lnTo>
                    <a:lnTo>
                      <a:pt x="553907" y="3782104"/>
                    </a:lnTo>
                    <a:lnTo>
                      <a:pt x="104335" y="3782104"/>
                    </a:lnTo>
                    <a:lnTo>
                      <a:pt x="104335" y="3610684"/>
                    </a:lnTo>
                    <a:lnTo>
                      <a:pt x="0" y="3610684"/>
                    </a:lnTo>
                    <a:lnTo>
                      <a:pt x="0" y="175571"/>
                    </a:lnTo>
                    <a:lnTo>
                      <a:pt x="104335" y="17557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194923">
                  <a:defRPr/>
                </a:pPr>
                <a:endParaRPr lang="en-US" sz="1729" kern="0">
                  <a:gradFill>
                    <a:gsLst>
                      <a:gs pos="0">
                        <a:schemeClr val="tx1"/>
                      </a:gs>
                      <a:gs pos="100000">
                        <a:schemeClr val="tx1"/>
                      </a:gs>
                    </a:gsLst>
                    <a:lin ang="5400000" scaled="0"/>
                  </a:gradFill>
                  <a:latin typeface="Segoe UI"/>
                </a:endParaRPr>
              </a:p>
            </p:txBody>
          </p:sp>
        </p:grpSp>
        <p:sp>
          <p:nvSpPr>
            <p:cNvPr id="340" name="Hexagon 339"/>
            <p:cNvSpPr/>
            <p:nvPr/>
          </p:nvSpPr>
          <p:spPr bwMode="auto">
            <a:xfrm>
              <a:off x="3051589" y="2333937"/>
              <a:ext cx="278243" cy="248925"/>
            </a:xfrm>
            <a:prstGeom prst="hexagon">
              <a:avLst/>
            </a:prstGeom>
            <a:solidFill>
              <a:srgbClr val="0079D6"/>
            </a:solidFill>
            <a:ln w="9525" cap="flat" cmpd="sng" algn="ctr">
              <a:solidFill>
                <a:schemeClr val="bg1"/>
              </a:solidFill>
              <a:prstDash val="solid"/>
              <a:headEnd type="none" w="med" len="med"/>
              <a:tailEnd type="none" w="med" len="med"/>
            </a:ln>
            <a:effectLst/>
          </p:spPr>
          <p:txBody>
            <a:bodyPr lIns="91383" tIns="91383" rIns="34273" bIns="34273" rtlCol="0" anchor="b" anchorCtr="0"/>
            <a:lstStyle/>
            <a:p>
              <a:pPr algn="ctr" defTabSz="931690">
                <a:defRPr/>
              </a:pPr>
              <a:endParaRPr lang="en-US" sz="800" kern="0" dirty="0">
                <a:gradFill>
                  <a:gsLst>
                    <a:gs pos="0">
                      <a:schemeClr val="tx1"/>
                    </a:gs>
                    <a:gs pos="100000">
                      <a:schemeClr val="tx1"/>
                    </a:gs>
                  </a:gsLst>
                  <a:lin ang="5400000" scaled="0"/>
                </a:gradFill>
                <a:latin typeface="Segoe UI Light"/>
                <a:ea typeface="Segoe UI" pitchFamily="34" charset="0"/>
                <a:cs typeface="Segoe UI" pitchFamily="34" charset="0"/>
              </a:endParaRPr>
            </a:p>
          </p:txBody>
        </p:sp>
      </p:grpSp>
      <p:grpSp>
        <p:nvGrpSpPr>
          <p:cNvPr id="347" name="Group 346"/>
          <p:cNvGrpSpPr/>
          <p:nvPr/>
        </p:nvGrpSpPr>
        <p:grpSpPr>
          <a:xfrm>
            <a:off x="7682675" y="2246995"/>
            <a:ext cx="589307" cy="330355"/>
            <a:chOff x="1601399" y="2288295"/>
            <a:chExt cx="601248" cy="337049"/>
          </a:xfrm>
        </p:grpSpPr>
        <p:grpSp>
          <p:nvGrpSpPr>
            <p:cNvPr id="348" name="Group 347"/>
            <p:cNvGrpSpPr/>
            <p:nvPr/>
          </p:nvGrpSpPr>
          <p:grpSpPr>
            <a:xfrm>
              <a:off x="1601399" y="2288295"/>
              <a:ext cx="601248" cy="337049"/>
              <a:chOff x="3523102" y="1791568"/>
              <a:chExt cx="6746733" cy="3782104"/>
            </a:xfrm>
            <a:solidFill>
              <a:srgbClr val="002060"/>
            </a:solidFill>
          </p:grpSpPr>
          <p:sp>
            <p:nvSpPr>
              <p:cNvPr id="351" name="Rectangle 350"/>
              <p:cNvSpPr/>
              <p:nvPr/>
            </p:nvSpPr>
            <p:spPr>
              <a:xfrm>
                <a:off x="3757139" y="2148421"/>
                <a:ext cx="6278658" cy="30683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194923">
                  <a:defRPr/>
                </a:pPr>
                <a:endParaRPr lang="en-US" sz="1729" kern="0">
                  <a:gradFill>
                    <a:gsLst>
                      <a:gs pos="0">
                        <a:schemeClr val="tx1"/>
                      </a:gs>
                      <a:gs pos="100000">
                        <a:schemeClr val="tx1"/>
                      </a:gs>
                    </a:gsLst>
                    <a:lin ang="5400000" scaled="0"/>
                  </a:gradFill>
                  <a:latin typeface="Segoe UI"/>
                </a:endParaRPr>
              </a:p>
            </p:txBody>
          </p:sp>
          <p:sp>
            <p:nvSpPr>
              <p:cNvPr id="352" name="Freeform 96"/>
              <p:cNvSpPr/>
              <p:nvPr/>
            </p:nvSpPr>
            <p:spPr>
              <a:xfrm>
                <a:off x="3523102" y="1791568"/>
                <a:ext cx="553907" cy="3782104"/>
              </a:xfrm>
              <a:custGeom>
                <a:avLst/>
                <a:gdLst>
                  <a:gd name="connsiteX0" fmla="*/ 104335 w 553907"/>
                  <a:gd name="connsiteY0" fmla="*/ 0 h 3782104"/>
                  <a:gd name="connsiteX1" fmla="*/ 553907 w 553907"/>
                  <a:gd name="connsiteY1" fmla="*/ 0 h 3782104"/>
                  <a:gd name="connsiteX2" fmla="*/ 553907 w 553907"/>
                  <a:gd name="connsiteY2" fmla="*/ 285720 h 3782104"/>
                  <a:gd name="connsiteX3" fmla="*/ 156511 w 553907"/>
                  <a:gd name="connsiteY3" fmla="*/ 285720 h 3782104"/>
                  <a:gd name="connsiteX4" fmla="*/ 156511 w 553907"/>
                  <a:gd name="connsiteY4" fmla="*/ 3496384 h 3782104"/>
                  <a:gd name="connsiteX5" fmla="*/ 553907 w 553907"/>
                  <a:gd name="connsiteY5" fmla="*/ 3496384 h 3782104"/>
                  <a:gd name="connsiteX6" fmla="*/ 553907 w 553907"/>
                  <a:gd name="connsiteY6" fmla="*/ 3782104 h 3782104"/>
                  <a:gd name="connsiteX7" fmla="*/ 104335 w 553907"/>
                  <a:gd name="connsiteY7" fmla="*/ 3782104 h 3782104"/>
                  <a:gd name="connsiteX8" fmla="*/ 104335 w 553907"/>
                  <a:gd name="connsiteY8" fmla="*/ 3610684 h 3782104"/>
                  <a:gd name="connsiteX9" fmla="*/ 0 w 553907"/>
                  <a:gd name="connsiteY9" fmla="*/ 3610684 h 3782104"/>
                  <a:gd name="connsiteX10" fmla="*/ 0 w 553907"/>
                  <a:gd name="connsiteY10" fmla="*/ 175571 h 3782104"/>
                  <a:gd name="connsiteX11" fmla="*/ 104335 w 553907"/>
                  <a:gd name="connsiteY11" fmla="*/ 175571 h 378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53907" h="3782104">
                    <a:moveTo>
                      <a:pt x="104335" y="0"/>
                    </a:moveTo>
                    <a:lnTo>
                      <a:pt x="553907" y="0"/>
                    </a:lnTo>
                    <a:lnTo>
                      <a:pt x="553907" y="285720"/>
                    </a:lnTo>
                    <a:lnTo>
                      <a:pt x="156511" y="285720"/>
                    </a:lnTo>
                    <a:lnTo>
                      <a:pt x="156511" y="3496384"/>
                    </a:lnTo>
                    <a:lnTo>
                      <a:pt x="553907" y="3496384"/>
                    </a:lnTo>
                    <a:lnTo>
                      <a:pt x="553907" y="3782104"/>
                    </a:lnTo>
                    <a:lnTo>
                      <a:pt x="104335" y="3782104"/>
                    </a:lnTo>
                    <a:lnTo>
                      <a:pt x="104335" y="3610684"/>
                    </a:lnTo>
                    <a:lnTo>
                      <a:pt x="0" y="3610684"/>
                    </a:lnTo>
                    <a:lnTo>
                      <a:pt x="0" y="175571"/>
                    </a:lnTo>
                    <a:lnTo>
                      <a:pt x="104335" y="17557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194923">
                  <a:defRPr/>
                </a:pPr>
                <a:endParaRPr lang="en-US" sz="1729" kern="0">
                  <a:gradFill>
                    <a:gsLst>
                      <a:gs pos="0">
                        <a:schemeClr val="tx1"/>
                      </a:gs>
                      <a:gs pos="100000">
                        <a:schemeClr val="tx1"/>
                      </a:gs>
                    </a:gsLst>
                    <a:lin ang="5400000" scaled="0"/>
                  </a:gradFill>
                  <a:latin typeface="Segoe UI"/>
                </a:endParaRPr>
              </a:p>
            </p:txBody>
          </p:sp>
          <p:sp>
            <p:nvSpPr>
              <p:cNvPr id="353" name="Freeform 97"/>
              <p:cNvSpPr/>
              <p:nvPr/>
            </p:nvSpPr>
            <p:spPr>
              <a:xfrm flipH="1">
                <a:off x="9715928" y="1791568"/>
                <a:ext cx="553907" cy="3782104"/>
              </a:xfrm>
              <a:custGeom>
                <a:avLst/>
                <a:gdLst>
                  <a:gd name="connsiteX0" fmla="*/ 104335 w 553907"/>
                  <a:gd name="connsiteY0" fmla="*/ 0 h 3782104"/>
                  <a:gd name="connsiteX1" fmla="*/ 553907 w 553907"/>
                  <a:gd name="connsiteY1" fmla="*/ 0 h 3782104"/>
                  <a:gd name="connsiteX2" fmla="*/ 553907 w 553907"/>
                  <a:gd name="connsiteY2" fmla="*/ 285720 h 3782104"/>
                  <a:gd name="connsiteX3" fmla="*/ 156511 w 553907"/>
                  <a:gd name="connsiteY3" fmla="*/ 285720 h 3782104"/>
                  <a:gd name="connsiteX4" fmla="*/ 156511 w 553907"/>
                  <a:gd name="connsiteY4" fmla="*/ 3496384 h 3782104"/>
                  <a:gd name="connsiteX5" fmla="*/ 553907 w 553907"/>
                  <a:gd name="connsiteY5" fmla="*/ 3496384 h 3782104"/>
                  <a:gd name="connsiteX6" fmla="*/ 553907 w 553907"/>
                  <a:gd name="connsiteY6" fmla="*/ 3782104 h 3782104"/>
                  <a:gd name="connsiteX7" fmla="*/ 104335 w 553907"/>
                  <a:gd name="connsiteY7" fmla="*/ 3782104 h 3782104"/>
                  <a:gd name="connsiteX8" fmla="*/ 104335 w 553907"/>
                  <a:gd name="connsiteY8" fmla="*/ 3610684 h 3782104"/>
                  <a:gd name="connsiteX9" fmla="*/ 0 w 553907"/>
                  <a:gd name="connsiteY9" fmla="*/ 3610684 h 3782104"/>
                  <a:gd name="connsiteX10" fmla="*/ 0 w 553907"/>
                  <a:gd name="connsiteY10" fmla="*/ 175571 h 3782104"/>
                  <a:gd name="connsiteX11" fmla="*/ 104335 w 553907"/>
                  <a:gd name="connsiteY11" fmla="*/ 175571 h 378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53907" h="3782104">
                    <a:moveTo>
                      <a:pt x="104335" y="0"/>
                    </a:moveTo>
                    <a:lnTo>
                      <a:pt x="553907" y="0"/>
                    </a:lnTo>
                    <a:lnTo>
                      <a:pt x="553907" y="285720"/>
                    </a:lnTo>
                    <a:lnTo>
                      <a:pt x="156511" y="285720"/>
                    </a:lnTo>
                    <a:lnTo>
                      <a:pt x="156511" y="3496384"/>
                    </a:lnTo>
                    <a:lnTo>
                      <a:pt x="553907" y="3496384"/>
                    </a:lnTo>
                    <a:lnTo>
                      <a:pt x="553907" y="3782104"/>
                    </a:lnTo>
                    <a:lnTo>
                      <a:pt x="104335" y="3782104"/>
                    </a:lnTo>
                    <a:lnTo>
                      <a:pt x="104335" y="3610684"/>
                    </a:lnTo>
                    <a:lnTo>
                      <a:pt x="0" y="3610684"/>
                    </a:lnTo>
                    <a:lnTo>
                      <a:pt x="0" y="175571"/>
                    </a:lnTo>
                    <a:lnTo>
                      <a:pt x="104335" y="17557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194923">
                  <a:defRPr/>
                </a:pPr>
                <a:endParaRPr lang="en-US" sz="1729" kern="0">
                  <a:gradFill>
                    <a:gsLst>
                      <a:gs pos="0">
                        <a:schemeClr val="tx1"/>
                      </a:gs>
                      <a:gs pos="100000">
                        <a:schemeClr val="tx1"/>
                      </a:gs>
                    </a:gsLst>
                    <a:lin ang="5400000" scaled="0"/>
                  </a:gradFill>
                  <a:latin typeface="Segoe UI"/>
                </a:endParaRPr>
              </a:p>
            </p:txBody>
          </p:sp>
        </p:grpSp>
        <p:sp>
          <p:nvSpPr>
            <p:cNvPr id="349" name="Hexagon 348"/>
            <p:cNvSpPr/>
            <p:nvPr/>
          </p:nvSpPr>
          <p:spPr bwMode="auto">
            <a:xfrm>
              <a:off x="1759502" y="2333937"/>
              <a:ext cx="278243" cy="248925"/>
            </a:xfrm>
            <a:prstGeom prst="hexagon">
              <a:avLst/>
            </a:prstGeom>
            <a:solidFill>
              <a:srgbClr val="002060"/>
            </a:solidFill>
            <a:ln w="9525" cap="flat" cmpd="sng" algn="ctr">
              <a:solidFill>
                <a:schemeClr val="bg1"/>
              </a:solidFill>
              <a:prstDash val="solid"/>
              <a:headEnd type="none" w="med" len="med"/>
              <a:tailEnd type="none" w="med" len="med"/>
            </a:ln>
            <a:effectLst/>
          </p:spPr>
          <p:txBody>
            <a:bodyPr lIns="91383" tIns="91383" rIns="34273" bIns="34273" rtlCol="0" anchor="b" anchorCtr="0"/>
            <a:lstStyle/>
            <a:p>
              <a:pPr algn="ctr" defTabSz="931690">
                <a:defRPr/>
              </a:pPr>
              <a:endParaRPr lang="en-US" sz="800" kern="0" dirty="0">
                <a:gradFill>
                  <a:gsLst>
                    <a:gs pos="0">
                      <a:schemeClr val="tx1"/>
                    </a:gs>
                    <a:gs pos="100000">
                      <a:schemeClr val="tx1"/>
                    </a:gs>
                  </a:gsLst>
                  <a:lin ang="5400000" scaled="0"/>
                </a:gradFill>
                <a:latin typeface="Segoe UI Light"/>
                <a:ea typeface="Segoe UI" pitchFamily="34" charset="0"/>
                <a:cs typeface="Segoe UI" pitchFamily="34" charset="0"/>
              </a:endParaRPr>
            </a:p>
          </p:txBody>
        </p:sp>
      </p:grpSp>
      <p:grpSp>
        <p:nvGrpSpPr>
          <p:cNvPr id="354" name="Group 353"/>
          <p:cNvGrpSpPr/>
          <p:nvPr/>
        </p:nvGrpSpPr>
        <p:grpSpPr>
          <a:xfrm>
            <a:off x="7682675" y="3575164"/>
            <a:ext cx="589307" cy="330355"/>
            <a:chOff x="1596268" y="2657736"/>
            <a:chExt cx="601248" cy="337049"/>
          </a:xfrm>
        </p:grpSpPr>
        <p:grpSp>
          <p:nvGrpSpPr>
            <p:cNvPr id="355" name="Group 354"/>
            <p:cNvGrpSpPr/>
            <p:nvPr/>
          </p:nvGrpSpPr>
          <p:grpSpPr>
            <a:xfrm>
              <a:off x="1596268" y="2657736"/>
              <a:ext cx="601248" cy="337049"/>
              <a:chOff x="3523102" y="1791568"/>
              <a:chExt cx="6746733" cy="3782104"/>
            </a:xfrm>
            <a:solidFill>
              <a:srgbClr val="00B050"/>
            </a:solidFill>
          </p:grpSpPr>
          <p:sp>
            <p:nvSpPr>
              <p:cNvPr id="365" name="Rectangle 364"/>
              <p:cNvSpPr/>
              <p:nvPr/>
            </p:nvSpPr>
            <p:spPr>
              <a:xfrm>
                <a:off x="3757139" y="2148421"/>
                <a:ext cx="6278658" cy="30683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194923">
                  <a:defRPr/>
                </a:pPr>
                <a:endParaRPr lang="en-US" sz="1729" kern="0" dirty="0">
                  <a:gradFill>
                    <a:gsLst>
                      <a:gs pos="0">
                        <a:schemeClr val="tx1"/>
                      </a:gs>
                      <a:gs pos="100000">
                        <a:schemeClr val="tx1"/>
                      </a:gs>
                    </a:gsLst>
                    <a:lin ang="5400000" scaled="0"/>
                  </a:gradFill>
                  <a:latin typeface="Segoe UI"/>
                </a:endParaRPr>
              </a:p>
            </p:txBody>
          </p:sp>
          <p:sp>
            <p:nvSpPr>
              <p:cNvPr id="366" name="Freeform 92"/>
              <p:cNvSpPr/>
              <p:nvPr/>
            </p:nvSpPr>
            <p:spPr>
              <a:xfrm>
                <a:off x="3523102" y="1791568"/>
                <a:ext cx="553907" cy="3782104"/>
              </a:xfrm>
              <a:custGeom>
                <a:avLst/>
                <a:gdLst>
                  <a:gd name="connsiteX0" fmla="*/ 104335 w 553907"/>
                  <a:gd name="connsiteY0" fmla="*/ 0 h 3782104"/>
                  <a:gd name="connsiteX1" fmla="*/ 553907 w 553907"/>
                  <a:gd name="connsiteY1" fmla="*/ 0 h 3782104"/>
                  <a:gd name="connsiteX2" fmla="*/ 553907 w 553907"/>
                  <a:gd name="connsiteY2" fmla="*/ 285720 h 3782104"/>
                  <a:gd name="connsiteX3" fmla="*/ 156511 w 553907"/>
                  <a:gd name="connsiteY3" fmla="*/ 285720 h 3782104"/>
                  <a:gd name="connsiteX4" fmla="*/ 156511 w 553907"/>
                  <a:gd name="connsiteY4" fmla="*/ 3496384 h 3782104"/>
                  <a:gd name="connsiteX5" fmla="*/ 553907 w 553907"/>
                  <a:gd name="connsiteY5" fmla="*/ 3496384 h 3782104"/>
                  <a:gd name="connsiteX6" fmla="*/ 553907 w 553907"/>
                  <a:gd name="connsiteY6" fmla="*/ 3782104 h 3782104"/>
                  <a:gd name="connsiteX7" fmla="*/ 104335 w 553907"/>
                  <a:gd name="connsiteY7" fmla="*/ 3782104 h 3782104"/>
                  <a:gd name="connsiteX8" fmla="*/ 104335 w 553907"/>
                  <a:gd name="connsiteY8" fmla="*/ 3610684 h 3782104"/>
                  <a:gd name="connsiteX9" fmla="*/ 0 w 553907"/>
                  <a:gd name="connsiteY9" fmla="*/ 3610684 h 3782104"/>
                  <a:gd name="connsiteX10" fmla="*/ 0 w 553907"/>
                  <a:gd name="connsiteY10" fmla="*/ 175571 h 3782104"/>
                  <a:gd name="connsiteX11" fmla="*/ 104335 w 553907"/>
                  <a:gd name="connsiteY11" fmla="*/ 175571 h 378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53907" h="3782104">
                    <a:moveTo>
                      <a:pt x="104335" y="0"/>
                    </a:moveTo>
                    <a:lnTo>
                      <a:pt x="553907" y="0"/>
                    </a:lnTo>
                    <a:lnTo>
                      <a:pt x="553907" y="285720"/>
                    </a:lnTo>
                    <a:lnTo>
                      <a:pt x="156511" y="285720"/>
                    </a:lnTo>
                    <a:lnTo>
                      <a:pt x="156511" y="3496384"/>
                    </a:lnTo>
                    <a:lnTo>
                      <a:pt x="553907" y="3496384"/>
                    </a:lnTo>
                    <a:lnTo>
                      <a:pt x="553907" y="3782104"/>
                    </a:lnTo>
                    <a:lnTo>
                      <a:pt x="104335" y="3782104"/>
                    </a:lnTo>
                    <a:lnTo>
                      <a:pt x="104335" y="3610684"/>
                    </a:lnTo>
                    <a:lnTo>
                      <a:pt x="0" y="3610684"/>
                    </a:lnTo>
                    <a:lnTo>
                      <a:pt x="0" y="175571"/>
                    </a:lnTo>
                    <a:lnTo>
                      <a:pt x="104335" y="17557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194923">
                  <a:defRPr/>
                </a:pPr>
                <a:endParaRPr lang="en-US" sz="1729" kern="0">
                  <a:gradFill>
                    <a:gsLst>
                      <a:gs pos="0">
                        <a:schemeClr val="tx1"/>
                      </a:gs>
                      <a:gs pos="100000">
                        <a:schemeClr val="tx1"/>
                      </a:gs>
                    </a:gsLst>
                    <a:lin ang="5400000" scaled="0"/>
                  </a:gradFill>
                  <a:latin typeface="Segoe UI"/>
                </a:endParaRPr>
              </a:p>
            </p:txBody>
          </p:sp>
          <p:sp>
            <p:nvSpPr>
              <p:cNvPr id="367" name="Freeform 93"/>
              <p:cNvSpPr/>
              <p:nvPr/>
            </p:nvSpPr>
            <p:spPr>
              <a:xfrm flipH="1">
                <a:off x="9715928" y="1791568"/>
                <a:ext cx="553907" cy="3782104"/>
              </a:xfrm>
              <a:custGeom>
                <a:avLst/>
                <a:gdLst>
                  <a:gd name="connsiteX0" fmla="*/ 104335 w 553907"/>
                  <a:gd name="connsiteY0" fmla="*/ 0 h 3782104"/>
                  <a:gd name="connsiteX1" fmla="*/ 553907 w 553907"/>
                  <a:gd name="connsiteY1" fmla="*/ 0 h 3782104"/>
                  <a:gd name="connsiteX2" fmla="*/ 553907 w 553907"/>
                  <a:gd name="connsiteY2" fmla="*/ 285720 h 3782104"/>
                  <a:gd name="connsiteX3" fmla="*/ 156511 w 553907"/>
                  <a:gd name="connsiteY3" fmla="*/ 285720 h 3782104"/>
                  <a:gd name="connsiteX4" fmla="*/ 156511 w 553907"/>
                  <a:gd name="connsiteY4" fmla="*/ 3496384 h 3782104"/>
                  <a:gd name="connsiteX5" fmla="*/ 553907 w 553907"/>
                  <a:gd name="connsiteY5" fmla="*/ 3496384 h 3782104"/>
                  <a:gd name="connsiteX6" fmla="*/ 553907 w 553907"/>
                  <a:gd name="connsiteY6" fmla="*/ 3782104 h 3782104"/>
                  <a:gd name="connsiteX7" fmla="*/ 104335 w 553907"/>
                  <a:gd name="connsiteY7" fmla="*/ 3782104 h 3782104"/>
                  <a:gd name="connsiteX8" fmla="*/ 104335 w 553907"/>
                  <a:gd name="connsiteY8" fmla="*/ 3610684 h 3782104"/>
                  <a:gd name="connsiteX9" fmla="*/ 0 w 553907"/>
                  <a:gd name="connsiteY9" fmla="*/ 3610684 h 3782104"/>
                  <a:gd name="connsiteX10" fmla="*/ 0 w 553907"/>
                  <a:gd name="connsiteY10" fmla="*/ 175571 h 3782104"/>
                  <a:gd name="connsiteX11" fmla="*/ 104335 w 553907"/>
                  <a:gd name="connsiteY11" fmla="*/ 175571 h 378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53907" h="3782104">
                    <a:moveTo>
                      <a:pt x="104335" y="0"/>
                    </a:moveTo>
                    <a:lnTo>
                      <a:pt x="553907" y="0"/>
                    </a:lnTo>
                    <a:lnTo>
                      <a:pt x="553907" y="285720"/>
                    </a:lnTo>
                    <a:lnTo>
                      <a:pt x="156511" y="285720"/>
                    </a:lnTo>
                    <a:lnTo>
                      <a:pt x="156511" y="3496384"/>
                    </a:lnTo>
                    <a:lnTo>
                      <a:pt x="553907" y="3496384"/>
                    </a:lnTo>
                    <a:lnTo>
                      <a:pt x="553907" y="3782104"/>
                    </a:lnTo>
                    <a:lnTo>
                      <a:pt x="104335" y="3782104"/>
                    </a:lnTo>
                    <a:lnTo>
                      <a:pt x="104335" y="3610684"/>
                    </a:lnTo>
                    <a:lnTo>
                      <a:pt x="0" y="3610684"/>
                    </a:lnTo>
                    <a:lnTo>
                      <a:pt x="0" y="175571"/>
                    </a:lnTo>
                    <a:lnTo>
                      <a:pt x="104335" y="17557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194923">
                  <a:defRPr/>
                </a:pPr>
                <a:endParaRPr lang="en-US" sz="1729" kern="0">
                  <a:gradFill>
                    <a:gsLst>
                      <a:gs pos="0">
                        <a:schemeClr val="tx1"/>
                      </a:gs>
                      <a:gs pos="100000">
                        <a:schemeClr val="tx1"/>
                      </a:gs>
                    </a:gsLst>
                    <a:lin ang="5400000" scaled="0"/>
                  </a:gradFill>
                  <a:latin typeface="Segoe UI"/>
                </a:endParaRPr>
              </a:p>
            </p:txBody>
          </p:sp>
        </p:grpSp>
        <p:sp>
          <p:nvSpPr>
            <p:cNvPr id="364" name="Hexagon 363"/>
            <p:cNvSpPr/>
            <p:nvPr/>
          </p:nvSpPr>
          <p:spPr bwMode="auto">
            <a:xfrm>
              <a:off x="1752996" y="2701797"/>
              <a:ext cx="278243" cy="248925"/>
            </a:xfrm>
            <a:prstGeom prst="hexagon">
              <a:avLst/>
            </a:prstGeom>
            <a:solidFill>
              <a:srgbClr val="92D050"/>
            </a:solidFill>
            <a:ln w="9525" cap="flat" cmpd="sng" algn="ctr">
              <a:solidFill>
                <a:schemeClr val="bg1"/>
              </a:solidFill>
              <a:prstDash val="solid"/>
              <a:headEnd type="none" w="med" len="med"/>
              <a:tailEnd type="none" w="med" len="med"/>
            </a:ln>
            <a:effectLst/>
          </p:spPr>
          <p:txBody>
            <a:bodyPr lIns="91383" tIns="91383" rIns="34273" bIns="34273" rtlCol="0" anchor="b" anchorCtr="0"/>
            <a:lstStyle/>
            <a:p>
              <a:pPr algn="ctr" defTabSz="931690">
                <a:defRPr/>
              </a:pPr>
              <a:endParaRPr lang="en-US" sz="800" kern="0" dirty="0">
                <a:gradFill>
                  <a:gsLst>
                    <a:gs pos="0">
                      <a:schemeClr val="tx1"/>
                    </a:gs>
                    <a:gs pos="100000">
                      <a:schemeClr val="tx1"/>
                    </a:gs>
                  </a:gsLst>
                  <a:lin ang="5400000" scaled="0"/>
                </a:gradFill>
                <a:latin typeface="Segoe UI Light"/>
                <a:ea typeface="Segoe UI" pitchFamily="34" charset="0"/>
                <a:cs typeface="Segoe UI" pitchFamily="34" charset="0"/>
              </a:endParaRPr>
            </a:p>
          </p:txBody>
        </p:sp>
      </p:grpSp>
      <p:sp>
        <p:nvSpPr>
          <p:cNvPr id="373" name="Rounded Rectangle 66"/>
          <p:cNvSpPr/>
          <p:nvPr/>
        </p:nvSpPr>
        <p:spPr bwMode="auto">
          <a:xfrm>
            <a:off x="7522705" y="3129518"/>
            <a:ext cx="1821063" cy="968529"/>
          </a:xfrm>
          <a:prstGeom prst="roundRect">
            <a:avLst/>
          </a:prstGeom>
          <a:noFill/>
          <a:ln w="10795" cap="flat" cmpd="sng" algn="ctr">
            <a:solidFill>
              <a:srgbClr val="404040"/>
            </a:solidFill>
            <a:prstDash val="lgDash"/>
            <a:headEnd type="none" w="med" len="med"/>
            <a:tailEnd type="none" w="med" len="med"/>
          </a:ln>
          <a:effectLst/>
        </p:spPr>
        <p:txBody>
          <a:bodyPr lIns="89624" tIns="89624" rIns="33613" bIns="33613" rtlCol="0" anchor="b" anchorCtr="0"/>
          <a:lstStyle/>
          <a:p>
            <a:pPr algn="ctr" defTabSz="913862">
              <a:defRPr/>
            </a:pPr>
            <a:endParaRPr lang="en-US" sz="784" kern="0" dirty="0">
              <a:gradFill>
                <a:gsLst>
                  <a:gs pos="0">
                    <a:schemeClr val="tx1"/>
                  </a:gs>
                  <a:gs pos="100000">
                    <a:schemeClr val="tx1"/>
                  </a:gs>
                </a:gsLst>
                <a:lin ang="5400000" scaled="0"/>
              </a:gradFill>
              <a:latin typeface="Segoe UI"/>
              <a:ea typeface="Segoe UI" pitchFamily="34" charset="0"/>
              <a:cs typeface="Segoe UI" pitchFamily="34" charset="0"/>
            </a:endParaRPr>
          </a:p>
        </p:txBody>
      </p:sp>
      <p:sp>
        <p:nvSpPr>
          <p:cNvPr id="386" name="Rectangle 385"/>
          <p:cNvSpPr/>
          <p:nvPr/>
        </p:nvSpPr>
        <p:spPr>
          <a:xfrm>
            <a:off x="7725318" y="3091228"/>
            <a:ext cx="1415837" cy="307777"/>
          </a:xfrm>
          <a:prstGeom prst="rect">
            <a:avLst/>
          </a:prstGeom>
        </p:spPr>
        <p:txBody>
          <a:bodyPr wrap="none">
            <a:spAutoFit/>
          </a:bodyPr>
          <a:lstStyle/>
          <a:p>
            <a:pPr defTabSz="913873"/>
            <a:r>
              <a:rPr lang="en-US" sz="1400" b="1" dirty="0">
                <a:gradFill>
                  <a:gsLst>
                    <a:gs pos="0">
                      <a:schemeClr val="tx1"/>
                    </a:gs>
                    <a:gs pos="100000">
                      <a:schemeClr val="tx1"/>
                    </a:gs>
                  </a:gsLst>
                  <a:lin ang="5400000" scaled="0"/>
                </a:gradFill>
                <a:latin typeface="Segoe UI" panose="020B0502040204020203" pitchFamily="34" charset="0"/>
                <a:cs typeface="Segoe UI" panose="020B0502040204020203" pitchFamily="34" charset="0"/>
              </a:rPr>
              <a:t>Microservice 2</a:t>
            </a:r>
          </a:p>
        </p:txBody>
      </p:sp>
      <p:sp>
        <p:nvSpPr>
          <p:cNvPr id="387" name="Rounded Rectangle 66"/>
          <p:cNvSpPr/>
          <p:nvPr/>
        </p:nvSpPr>
        <p:spPr bwMode="auto">
          <a:xfrm>
            <a:off x="7522705" y="1802262"/>
            <a:ext cx="1821063" cy="968529"/>
          </a:xfrm>
          <a:prstGeom prst="roundRect">
            <a:avLst/>
          </a:prstGeom>
          <a:noFill/>
          <a:ln w="10795" cap="flat" cmpd="sng" algn="ctr">
            <a:solidFill>
              <a:srgbClr val="404040"/>
            </a:solidFill>
            <a:prstDash val="lgDash"/>
            <a:headEnd type="none" w="med" len="med"/>
            <a:tailEnd type="none" w="med" len="med"/>
          </a:ln>
          <a:effectLst/>
        </p:spPr>
        <p:txBody>
          <a:bodyPr lIns="89624" tIns="89624" rIns="33613" bIns="33613" rtlCol="0" anchor="b" anchorCtr="0"/>
          <a:lstStyle/>
          <a:p>
            <a:pPr algn="ctr" defTabSz="913862">
              <a:defRPr/>
            </a:pPr>
            <a:endParaRPr lang="en-US" sz="784" kern="0" dirty="0">
              <a:gradFill>
                <a:gsLst>
                  <a:gs pos="0">
                    <a:schemeClr val="tx1"/>
                  </a:gs>
                  <a:gs pos="100000">
                    <a:schemeClr val="tx1"/>
                  </a:gs>
                </a:gsLst>
                <a:lin ang="5400000" scaled="0"/>
              </a:gradFill>
              <a:latin typeface="Segoe UI"/>
              <a:ea typeface="Segoe UI" pitchFamily="34" charset="0"/>
              <a:cs typeface="Segoe UI" pitchFamily="34" charset="0"/>
            </a:endParaRPr>
          </a:p>
        </p:txBody>
      </p:sp>
      <p:sp>
        <p:nvSpPr>
          <p:cNvPr id="388" name="Rectangle 387"/>
          <p:cNvSpPr/>
          <p:nvPr/>
        </p:nvSpPr>
        <p:spPr>
          <a:xfrm>
            <a:off x="7725318" y="1763971"/>
            <a:ext cx="1415837" cy="307777"/>
          </a:xfrm>
          <a:prstGeom prst="rect">
            <a:avLst/>
          </a:prstGeom>
        </p:spPr>
        <p:txBody>
          <a:bodyPr wrap="none">
            <a:spAutoFit/>
          </a:bodyPr>
          <a:lstStyle/>
          <a:p>
            <a:pPr defTabSz="913873"/>
            <a:r>
              <a:rPr lang="en-US" sz="1400" b="1" dirty="0">
                <a:gradFill>
                  <a:gsLst>
                    <a:gs pos="0">
                      <a:schemeClr val="tx1"/>
                    </a:gs>
                    <a:gs pos="100000">
                      <a:schemeClr val="tx1"/>
                    </a:gs>
                  </a:gsLst>
                  <a:lin ang="5400000" scaled="0"/>
                </a:gradFill>
                <a:latin typeface="Segoe UI" panose="020B0502040204020203" pitchFamily="34" charset="0"/>
                <a:cs typeface="Segoe UI" panose="020B0502040204020203" pitchFamily="34" charset="0"/>
              </a:rPr>
              <a:t>Microservice 1</a:t>
            </a:r>
          </a:p>
        </p:txBody>
      </p:sp>
      <p:sp>
        <p:nvSpPr>
          <p:cNvPr id="391" name="Rounded Rectangle 66"/>
          <p:cNvSpPr/>
          <p:nvPr/>
        </p:nvSpPr>
        <p:spPr bwMode="auto">
          <a:xfrm>
            <a:off x="2703354" y="5156388"/>
            <a:ext cx="2385747" cy="917493"/>
          </a:xfrm>
          <a:prstGeom prst="roundRect">
            <a:avLst/>
          </a:prstGeom>
          <a:noFill/>
          <a:ln w="10795" cap="flat" cmpd="sng" algn="ctr">
            <a:solidFill>
              <a:srgbClr val="404040"/>
            </a:solidFill>
            <a:prstDash val="lgDash"/>
            <a:headEnd type="none" w="med" len="med"/>
            <a:tailEnd type="none" w="med" len="med"/>
          </a:ln>
          <a:effectLst/>
        </p:spPr>
        <p:txBody>
          <a:bodyPr lIns="89624" tIns="89624" rIns="33613" bIns="33613" rtlCol="0" anchor="b" anchorCtr="0"/>
          <a:lstStyle/>
          <a:p>
            <a:pPr algn="ctr" defTabSz="913862">
              <a:defRPr/>
            </a:pPr>
            <a:endParaRPr lang="en-US" sz="784" kern="0" dirty="0">
              <a:gradFill>
                <a:gsLst>
                  <a:gs pos="0">
                    <a:schemeClr val="tx1"/>
                  </a:gs>
                  <a:gs pos="100000">
                    <a:schemeClr val="tx1"/>
                  </a:gs>
                </a:gsLst>
                <a:lin ang="5400000" scaled="0"/>
              </a:gradFill>
              <a:latin typeface="Segoe UI"/>
              <a:ea typeface="Segoe UI" pitchFamily="34" charset="0"/>
              <a:cs typeface="Segoe UI" pitchFamily="34" charset="0"/>
            </a:endParaRPr>
          </a:p>
        </p:txBody>
      </p:sp>
      <p:sp>
        <p:nvSpPr>
          <p:cNvPr id="392" name="Rectangle 391"/>
          <p:cNvSpPr/>
          <p:nvPr/>
        </p:nvSpPr>
        <p:spPr>
          <a:xfrm>
            <a:off x="2941671" y="5146794"/>
            <a:ext cx="1909112" cy="307777"/>
          </a:xfrm>
          <a:prstGeom prst="rect">
            <a:avLst/>
          </a:prstGeom>
        </p:spPr>
        <p:txBody>
          <a:bodyPr wrap="none">
            <a:spAutoFit/>
          </a:bodyPr>
          <a:lstStyle/>
          <a:p>
            <a:pPr defTabSz="913873">
              <a:defRPr/>
            </a:pPr>
            <a:r>
              <a:rPr lang="en-US" sz="1400" b="1" dirty="0">
                <a:gradFill>
                  <a:gsLst>
                    <a:gs pos="0">
                      <a:schemeClr val="tx1"/>
                    </a:gs>
                    <a:gs pos="100000">
                      <a:schemeClr val="tx1"/>
                    </a:gs>
                  </a:gsLst>
                  <a:lin ang="5400000" scaled="0"/>
                </a:gradFill>
                <a:latin typeface="Segoe UI" panose="020B0502040204020203" pitchFamily="34" charset="0"/>
                <a:cs typeface="Segoe UI" panose="020B0502040204020203" pitchFamily="34" charset="0"/>
              </a:rPr>
              <a:t>Client WebApp MVC</a:t>
            </a:r>
          </a:p>
        </p:txBody>
      </p:sp>
      <p:sp>
        <p:nvSpPr>
          <p:cNvPr id="401" name="Rectangle 400"/>
          <p:cNvSpPr/>
          <p:nvPr/>
        </p:nvSpPr>
        <p:spPr>
          <a:xfrm>
            <a:off x="7653528" y="3362711"/>
            <a:ext cx="671979" cy="246221"/>
          </a:xfrm>
          <a:prstGeom prst="rect">
            <a:avLst/>
          </a:prstGeom>
        </p:spPr>
        <p:txBody>
          <a:bodyPr wrap="none">
            <a:spAutoFit/>
          </a:bodyPr>
          <a:lstStyle/>
          <a:p>
            <a:pPr algn="ctr" defTabSz="913873">
              <a:defRPr/>
            </a:pPr>
            <a:r>
              <a:rPr lang="en-US" sz="1000" dirty="0">
                <a:gradFill>
                  <a:gsLst>
                    <a:gs pos="0">
                      <a:schemeClr val="tx1"/>
                    </a:gs>
                    <a:gs pos="100000">
                      <a:schemeClr val="tx1"/>
                    </a:gs>
                  </a:gsLst>
                  <a:lin ang="5400000" scaled="0"/>
                </a:gradFill>
              </a:rPr>
              <a:t>Web API</a:t>
            </a:r>
          </a:p>
        </p:txBody>
      </p:sp>
      <p:sp>
        <p:nvSpPr>
          <p:cNvPr id="402" name="Rectangle 401"/>
          <p:cNvSpPr/>
          <p:nvPr/>
        </p:nvSpPr>
        <p:spPr>
          <a:xfrm>
            <a:off x="7653528" y="2029204"/>
            <a:ext cx="671979" cy="246221"/>
          </a:xfrm>
          <a:prstGeom prst="rect">
            <a:avLst/>
          </a:prstGeom>
        </p:spPr>
        <p:txBody>
          <a:bodyPr wrap="none">
            <a:spAutoFit/>
          </a:bodyPr>
          <a:lstStyle/>
          <a:p>
            <a:pPr algn="ctr" defTabSz="913873">
              <a:defRPr/>
            </a:pPr>
            <a:r>
              <a:rPr lang="en-US" sz="1000" dirty="0">
                <a:gradFill>
                  <a:gsLst>
                    <a:gs pos="0">
                      <a:schemeClr val="tx1"/>
                    </a:gs>
                    <a:gs pos="100000">
                      <a:schemeClr val="tx1"/>
                    </a:gs>
                  </a:gsLst>
                  <a:lin ang="5400000" scaled="0"/>
                </a:gradFill>
              </a:rPr>
              <a:t>Web API</a:t>
            </a:r>
          </a:p>
        </p:txBody>
      </p:sp>
      <p:sp>
        <p:nvSpPr>
          <p:cNvPr id="404" name="Rectangle 403"/>
          <p:cNvSpPr/>
          <p:nvPr/>
        </p:nvSpPr>
        <p:spPr>
          <a:xfrm>
            <a:off x="2812851" y="5488265"/>
            <a:ext cx="1277914" cy="400110"/>
          </a:xfrm>
          <a:prstGeom prst="rect">
            <a:avLst/>
          </a:prstGeom>
        </p:spPr>
        <p:txBody>
          <a:bodyPr wrap="none">
            <a:spAutoFit/>
          </a:bodyPr>
          <a:lstStyle/>
          <a:p>
            <a:pPr algn="ctr" defTabSz="913873">
              <a:defRPr/>
            </a:pPr>
            <a:r>
              <a:rPr lang="en-US" sz="1000" dirty="0">
                <a:gradFill>
                  <a:gsLst>
                    <a:gs pos="0">
                      <a:schemeClr val="tx1"/>
                    </a:gs>
                    <a:gs pos="100000">
                      <a:schemeClr val="tx1"/>
                    </a:gs>
                  </a:gsLst>
                  <a:lin ang="5400000" scaled="0"/>
                </a:gradFill>
              </a:rPr>
              <a:t>ASP.NET Core MVC</a:t>
            </a:r>
          </a:p>
          <a:p>
            <a:pPr algn="ctr" defTabSz="913873">
              <a:defRPr/>
            </a:pPr>
            <a:r>
              <a:rPr lang="en-US" sz="1000" dirty="0">
                <a:gradFill>
                  <a:gsLst>
                    <a:gs pos="0">
                      <a:schemeClr val="tx1"/>
                    </a:gs>
                    <a:gs pos="100000">
                      <a:schemeClr val="tx1"/>
                    </a:gs>
                  </a:gsLst>
                  <a:lin ang="5400000" scaled="0"/>
                </a:gradFill>
              </a:rPr>
              <a:t>Container</a:t>
            </a:r>
          </a:p>
        </p:txBody>
      </p:sp>
      <p:sp>
        <p:nvSpPr>
          <p:cNvPr id="84" name="Rounded Rectangle 66"/>
          <p:cNvSpPr/>
          <p:nvPr/>
        </p:nvSpPr>
        <p:spPr bwMode="auto">
          <a:xfrm>
            <a:off x="7522705" y="4448940"/>
            <a:ext cx="1821063" cy="968529"/>
          </a:xfrm>
          <a:prstGeom prst="roundRect">
            <a:avLst/>
          </a:prstGeom>
          <a:noFill/>
          <a:ln w="10795" cap="flat" cmpd="sng" algn="ctr">
            <a:solidFill>
              <a:srgbClr val="404040"/>
            </a:solidFill>
            <a:prstDash val="lgDash"/>
            <a:headEnd type="none" w="med" len="med"/>
            <a:tailEnd type="none" w="med" len="med"/>
          </a:ln>
          <a:effectLst/>
        </p:spPr>
        <p:txBody>
          <a:bodyPr lIns="89624" tIns="89624" rIns="33613" bIns="33613" rtlCol="0" anchor="b" anchorCtr="0"/>
          <a:lstStyle/>
          <a:p>
            <a:pPr algn="ctr" defTabSz="913862">
              <a:defRPr/>
            </a:pPr>
            <a:endParaRPr lang="en-US" sz="784" kern="0" dirty="0">
              <a:gradFill>
                <a:gsLst>
                  <a:gs pos="0">
                    <a:schemeClr val="tx1"/>
                  </a:gs>
                  <a:gs pos="100000">
                    <a:schemeClr val="tx1"/>
                  </a:gs>
                </a:gsLst>
                <a:lin ang="5400000" scaled="0"/>
              </a:gradFill>
              <a:latin typeface="Segoe UI"/>
              <a:ea typeface="Segoe UI" pitchFamily="34" charset="0"/>
              <a:cs typeface="Segoe UI" pitchFamily="34" charset="0"/>
            </a:endParaRPr>
          </a:p>
        </p:txBody>
      </p:sp>
      <p:sp>
        <p:nvSpPr>
          <p:cNvPr id="85" name="Rectangle 84"/>
          <p:cNvSpPr/>
          <p:nvPr/>
        </p:nvSpPr>
        <p:spPr>
          <a:xfrm>
            <a:off x="7725318" y="4410649"/>
            <a:ext cx="1415837" cy="307777"/>
          </a:xfrm>
          <a:prstGeom prst="rect">
            <a:avLst/>
          </a:prstGeom>
        </p:spPr>
        <p:txBody>
          <a:bodyPr wrap="none">
            <a:spAutoFit/>
          </a:bodyPr>
          <a:lstStyle/>
          <a:p>
            <a:pPr defTabSz="913873"/>
            <a:r>
              <a:rPr lang="en-US" sz="1400" b="1" dirty="0">
                <a:gradFill>
                  <a:gsLst>
                    <a:gs pos="0">
                      <a:schemeClr val="tx1"/>
                    </a:gs>
                    <a:gs pos="100000">
                      <a:schemeClr val="tx1"/>
                    </a:gs>
                  </a:gsLst>
                  <a:lin ang="5400000" scaled="0"/>
                </a:gradFill>
                <a:latin typeface="Segoe UI" panose="020B0502040204020203" pitchFamily="34" charset="0"/>
                <a:cs typeface="Segoe UI" panose="020B0502040204020203" pitchFamily="34" charset="0"/>
              </a:rPr>
              <a:t>Microservice 3</a:t>
            </a:r>
          </a:p>
        </p:txBody>
      </p:sp>
      <p:sp>
        <p:nvSpPr>
          <p:cNvPr id="87" name="Rectangle 86"/>
          <p:cNvSpPr/>
          <p:nvPr/>
        </p:nvSpPr>
        <p:spPr>
          <a:xfrm>
            <a:off x="7653528" y="4675882"/>
            <a:ext cx="671979" cy="246221"/>
          </a:xfrm>
          <a:prstGeom prst="rect">
            <a:avLst/>
          </a:prstGeom>
        </p:spPr>
        <p:txBody>
          <a:bodyPr wrap="none">
            <a:spAutoFit/>
          </a:bodyPr>
          <a:lstStyle/>
          <a:p>
            <a:pPr algn="ctr" defTabSz="913873">
              <a:defRPr/>
            </a:pPr>
            <a:r>
              <a:rPr lang="en-US" sz="1000" dirty="0">
                <a:gradFill>
                  <a:gsLst>
                    <a:gs pos="0">
                      <a:schemeClr val="tx1"/>
                    </a:gs>
                    <a:gs pos="100000">
                      <a:schemeClr val="tx1"/>
                    </a:gs>
                  </a:gsLst>
                  <a:lin ang="5400000" scaled="0"/>
                </a:gradFill>
              </a:rPr>
              <a:t>Web API</a:t>
            </a:r>
          </a:p>
        </p:txBody>
      </p:sp>
      <p:grpSp>
        <p:nvGrpSpPr>
          <p:cNvPr id="88" name="Group 87"/>
          <p:cNvGrpSpPr/>
          <p:nvPr/>
        </p:nvGrpSpPr>
        <p:grpSpPr>
          <a:xfrm>
            <a:off x="7689431" y="4893366"/>
            <a:ext cx="589307" cy="330355"/>
            <a:chOff x="2244917" y="2288296"/>
            <a:chExt cx="601248" cy="337049"/>
          </a:xfrm>
        </p:grpSpPr>
        <p:grpSp>
          <p:nvGrpSpPr>
            <p:cNvPr id="89" name="Group 88"/>
            <p:cNvGrpSpPr/>
            <p:nvPr/>
          </p:nvGrpSpPr>
          <p:grpSpPr>
            <a:xfrm>
              <a:off x="2244917" y="2288296"/>
              <a:ext cx="601248" cy="337049"/>
              <a:chOff x="3523102" y="1791568"/>
              <a:chExt cx="6746733" cy="3782104"/>
            </a:xfrm>
            <a:solidFill>
              <a:srgbClr val="C00000"/>
            </a:solidFill>
          </p:grpSpPr>
          <p:sp>
            <p:nvSpPr>
              <p:cNvPr id="91" name="Rectangle 90"/>
              <p:cNvSpPr/>
              <p:nvPr/>
            </p:nvSpPr>
            <p:spPr>
              <a:xfrm>
                <a:off x="3757139" y="2148421"/>
                <a:ext cx="6278658" cy="30683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194923">
                  <a:defRPr/>
                </a:pPr>
                <a:endParaRPr lang="en-US" sz="1729" kern="0">
                  <a:gradFill>
                    <a:gsLst>
                      <a:gs pos="0">
                        <a:schemeClr val="tx1"/>
                      </a:gs>
                      <a:gs pos="100000">
                        <a:schemeClr val="tx1"/>
                      </a:gs>
                    </a:gsLst>
                    <a:lin ang="5400000" scaled="0"/>
                  </a:gradFill>
                  <a:latin typeface="Segoe UI"/>
                </a:endParaRPr>
              </a:p>
            </p:txBody>
          </p:sp>
          <p:sp>
            <p:nvSpPr>
              <p:cNvPr id="92" name="Freeform 100"/>
              <p:cNvSpPr/>
              <p:nvPr/>
            </p:nvSpPr>
            <p:spPr>
              <a:xfrm>
                <a:off x="3523102" y="1791568"/>
                <a:ext cx="553907" cy="3782104"/>
              </a:xfrm>
              <a:custGeom>
                <a:avLst/>
                <a:gdLst>
                  <a:gd name="connsiteX0" fmla="*/ 104335 w 553907"/>
                  <a:gd name="connsiteY0" fmla="*/ 0 h 3782104"/>
                  <a:gd name="connsiteX1" fmla="*/ 553907 w 553907"/>
                  <a:gd name="connsiteY1" fmla="*/ 0 h 3782104"/>
                  <a:gd name="connsiteX2" fmla="*/ 553907 w 553907"/>
                  <a:gd name="connsiteY2" fmla="*/ 285720 h 3782104"/>
                  <a:gd name="connsiteX3" fmla="*/ 156511 w 553907"/>
                  <a:gd name="connsiteY3" fmla="*/ 285720 h 3782104"/>
                  <a:gd name="connsiteX4" fmla="*/ 156511 w 553907"/>
                  <a:gd name="connsiteY4" fmla="*/ 3496384 h 3782104"/>
                  <a:gd name="connsiteX5" fmla="*/ 553907 w 553907"/>
                  <a:gd name="connsiteY5" fmla="*/ 3496384 h 3782104"/>
                  <a:gd name="connsiteX6" fmla="*/ 553907 w 553907"/>
                  <a:gd name="connsiteY6" fmla="*/ 3782104 h 3782104"/>
                  <a:gd name="connsiteX7" fmla="*/ 104335 w 553907"/>
                  <a:gd name="connsiteY7" fmla="*/ 3782104 h 3782104"/>
                  <a:gd name="connsiteX8" fmla="*/ 104335 w 553907"/>
                  <a:gd name="connsiteY8" fmla="*/ 3610684 h 3782104"/>
                  <a:gd name="connsiteX9" fmla="*/ 0 w 553907"/>
                  <a:gd name="connsiteY9" fmla="*/ 3610684 h 3782104"/>
                  <a:gd name="connsiteX10" fmla="*/ 0 w 553907"/>
                  <a:gd name="connsiteY10" fmla="*/ 175571 h 3782104"/>
                  <a:gd name="connsiteX11" fmla="*/ 104335 w 553907"/>
                  <a:gd name="connsiteY11" fmla="*/ 175571 h 378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53907" h="3782104">
                    <a:moveTo>
                      <a:pt x="104335" y="0"/>
                    </a:moveTo>
                    <a:lnTo>
                      <a:pt x="553907" y="0"/>
                    </a:lnTo>
                    <a:lnTo>
                      <a:pt x="553907" y="285720"/>
                    </a:lnTo>
                    <a:lnTo>
                      <a:pt x="156511" y="285720"/>
                    </a:lnTo>
                    <a:lnTo>
                      <a:pt x="156511" y="3496384"/>
                    </a:lnTo>
                    <a:lnTo>
                      <a:pt x="553907" y="3496384"/>
                    </a:lnTo>
                    <a:lnTo>
                      <a:pt x="553907" y="3782104"/>
                    </a:lnTo>
                    <a:lnTo>
                      <a:pt x="104335" y="3782104"/>
                    </a:lnTo>
                    <a:lnTo>
                      <a:pt x="104335" y="3610684"/>
                    </a:lnTo>
                    <a:lnTo>
                      <a:pt x="0" y="3610684"/>
                    </a:lnTo>
                    <a:lnTo>
                      <a:pt x="0" y="175571"/>
                    </a:lnTo>
                    <a:lnTo>
                      <a:pt x="104335" y="17557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194923">
                  <a:defRPr/>
                </a:pPr>
                <a:endParaRPr lang="en-US" sz="1729" kern="0">
                  <a:gradFill>
                    <a:gsLst>
                      <a:gs pos="0">
                        <a:schemeClr val="tx1"/>
                      </a:gs>
                      <a:gs pos="100000">
                        <a:schemeClr val="tx1"/>
                      </a:gs>
                    </a:gsLst>
                    <a:lin ang="5400000" scaled="0"/>
                  </a:gradFill>
                  <a:latin typeface="Segoe UI"/>
                </a:endParaRPr>
              </a:p>
            </p:txBody>
          </p:sp>
          <p:sp>
            <p:nvSpPr>
              <p:cNvPr id="93" name="Freeform 101"/>
              <p:cNvSpPr/>
              <p:nvPr/>
            </p:nvSpPr>
            <p:spPr>
              <a:xfrm flipH="1">
                <a:off x="9715928" y="1791568"/>
                <a:ext cx="553907" cy="3782104"/>
              </a:xfrm>
              <a:custGeom>
                <a:avLst/>
                <a:gdLst>
                  <a:gd name="connsiteX0" fmla="*/ 104335 w 553907"/>
                  <a:gd name="connsiteY0" fmla="*/ 0 h 3782104"/>
                  <a:gd name="connsiteX1" fmla="*/ 553907 w 553907"/>
                  <a:gd name="connsiteY1" fmla="*/ 0 h 3782104"/>
                  <a:gd name="connsiteX2" fmla="*/ 553907 w 553907"/>
                  <a:gd name="connsiteY2" fmla="*/ 285720 h 3782104"/>
                  <a:gd name="connsiteX3" fmla="*/ 156511 w 553907"/>
                  <a:gd name="connsiteY3" fmla="*/ 285720 h 3782104"/>
                  <a:gd name="connsiteX4" fmla="*/ 156511 w 553907"/>
                  <a:gd name="connsiteY4" fmla="*/ 3496384 h 3782104"/>
                  <a:gd name="connsiteX5" fmla="*/ 553907 w 553907"/>
                  <a:gd name="connsiteY5" fmla="*/ 3496384 h 3782104"/>
                  <a:gd name="connsiteX6" fmla="*/ 553907 w 553907"/>
                  <a:gd name="connsiteY6" fmla="*/ 3782104 h 3782104"/>
                  <a:gd name="connsiteX7" fmla="*/ 104335 w 553907"/>
                  <a:gd name="connsiteY7" fmla="*/ 3782104 h 3782104"/>
                  <a:gd name="connsiteX8" fmla="*/ 104335 w 553907"/>
                  <a:gd name="connsiteY8" fmla="*/ 3610684 h 3782104"/>
                  <a:gd name="connsiteX9" fmla="*/ 0 w 553907"/>
                  <a:gd name="connsiteY9" fmla="*/ 3610684 h 3782104"/>
                  <a:gd name="connsiteX10" fmla="*/ 0 w 553907"/>
                  <a:gd name="connsiteY10" fmla="*/ 175571 h 3782104"/>
                  <a:gd name="connsiteX11" fmla="*/ 104335 w 553907"/>
                  <a:gd name="connsiteY11" fmla="*/ 175571 h 378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53907" h="3782104">
                    <a:moveTo>
                      <a:pt x="104335" y="0"/>
                    </a:moveTo>
                    <a:lnTo>
                      <a:pt x="553907" y="0"/>
                    </a:lnTo>
                    <a:lnTo>
                      <a:pt x="553907" y="285720"/>
                    </a:lnTo>
                    <a:lnTo>
                      <a:pt x="156511" y="285720"/>
                    </a:lnTo>
                    <a:lnTo>
                      <a:pt x="156511" y="3496384"/>
                    </a:lnTo>
                    <a:lnTo>
                      <a:pt x="553907" y="3496384"/>
                    </a:lnTo>
                    <a:lnTo>
                      <a:pt x="553907" y="3782104"/>
                    </a:lnTo>
                    <a:lnTo>
                      <a:pt x="104335" y="3782104"/>
                    </a:lnTo>
                    <a:lnTo>
                      <a:pt x="104335" y="3610684"/>
                    </a:lnTo>
                    <a:lnTo>
                      <a:pt x="0" y="3610684"/>
                    </a:lnTo>
                    <a:lnTo>
                      <a:pt x="0" y="175571"/>
                    </a:lnTo>
                    <a:lnTo>
                      <a:pt x="104335" y="17557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194923">
                  <a:defRPr/>
                </a:pPr>
                <a:endParaRPr lang="en-US" sz="1729" kern="0">
                  <a:gradFill>
                    <a:gsLst>
                      <a:gs pos="0">
                        <a:schemeClr val="tx1"/>
                      </a:gs>
                      <a:gs pos="100000">
                        <a:schemeClr val="tx1"/>
                      </a:gs>
                    </a:gsLst>
                    <a:lin ang="5400000" scaled="0"/>
                  </a:gradFill>
                  <a:latin typeface="Segoe UI"/>
                </a:endParaRPr>
              </a:p>
            </p:txBody>
          </p:sp>
        </p:grpSp>
        <p:sp>
          <p:nvSpPr>
            <p:cNvPr id="90" name="Hexagon 89"/>
            <p:cNvSpPr/>
            <p:nvPr/>
          </p:nvSpPr>
          <p:spPr bwMode="auto">
            <a:xfrm>
              <a:off x="2406419" y="2333937"/>
              <a:ext cx="278243" cy="248925"/>
            </a:xfrm>
            <a:prstGeom prst="hexagon">
              <a:avLst/>
            </a:prstGeom>
            <a:solidFill>
              <a:srgbClr val="FF0000"/>
            </a:solidFill>
            <a:ln w="9525" cap="flat" cmpd="sng" algn="ctr">
              <a:solidFill>
                <a:schemeClr val="bg1"/>
              </a:solidFill>
              <a:prstDash val="solid"/>
              <a:headEnd type="none" w="med" len="med"/>
              <a:tailEnd type="none" w="med" len="med"/>
            </a:ln>
            <a:effectLst/>
          </p:spPr>
          <p:txBody>
            <a:bodyPr lIns="91383" tIns="91383" rIns="34273" bIns="34273" rtlCol="0" anchor="b" anchorCtr="0"/>
            <a:lstStyle/>
            <a:p>
              <a:pPr algn="ctr" defTabSz="931690">
                <a:defRPr/>
              </a:pPr>
              <a:endParaRPr lang="en-US" sz="800" kern="0" dirty="0">
                <a:gradFill>
                  <a:gsLst>
                    <a:gs pos="0">
                      <a:schemeClr val="tx1"/>
                    </a:gs>
                    <a:gs pos="100000">
                      <a:schemeClr val="tx1"/>
                    </a:gs>
                  </a:gsLst>
                  <a:lin ang="5400000" scaled="0"/>
                </a:gradFill>
                <a:latin typeface="Segoe UI Light"/>
                <a:ea typeface="Segoe UI" pitchFamily="34" charset="0"/>
                <a:cs typeface="Segoe UI" pitchFamily="34" charset="0"/>
              </a:endParaRPr>
            </a:p>
          </p:txBody>
        </p:sp>
      </p:grpSp>
      <p:grpSp>
        <p:nvGrpSpPr>
          <p:cNvPr id="94" name="Group 93"/>
          <p:cNvGrpSpPr/>
          <p:nvPr/>
        </p:nvGrpSpPr>
        <p:grpSpPr>
          <a:xfrm>
            <a:off x="4136641" y="5554771"/>
            <a:ext cx="589307" cy="330355"/>
            <a:chOff x="2240670" y="2657736"/>
            <a:chExt cx="601248" cy="337049"/>
          </a:xfrm>
        </p:grpSpPr>
        <p:grpSp>
          <p:nvGrpSpPr>
            <p:cNvPr id="95" name="Group 94"/>
            <p:cNvGrpSpPr/>
            <p:nvPr/>
          </p:nvGrpSpPr>
          <p:grpSpPr>
            <a:xfrm>
              <a:off x="2240670" y="2657736"/>
              <a:ext cx="601248" cy="337049"/>
              <a:chOff x="3523102" y="1791568"/>
              <a:chExt cx="6746733" cy="3782104"/>
            </a:xfrm>
            <a:solidFill>
              <a:srgbClr val="FFC000"/>
            </a:solidFill>
          </p:grpSpPr>
          <p:sp>
            <p:nvSpPr>
              <p:cNvPr id="97" name="Rectangle 96"/>
              <p:cNvSpPr/>
              <p:nvPr/>
            </p:nvSpPr>
            <p:spPr>
              <a:xfrm>
                <a:off x="3757139" y="2148421"/>
                <a:ext cx="6278658" cy="30683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194923">
                  <a:defRPr/>
                </a:pPr>
                <a:endParaRPr lang="en-US" sz="1729" kern="0">
                  <a:gradFill>
                    <a:gsLst>
                      <a:gs pos="0">
                        <a:schemeClr val="tx1"/>
                      </a:gs>
                      <a:gs pos="100000">
                        <a:schemeClr val="tx1"/>
                      </a:gs>
                    </a:gsLst>
                    <a:lin ang="5400000" scaled="0"/>
                  </a:gradFill>
                  <a:latin typeface="Segoe UI"/>
                </a:endParaRPr>
              </a:p>
            </p:txBody>
          </p:sp>
          <p:sp>
            <p:nvSpPr>
              <p:cNvPr id="98" name="Freeform 104"/>
              <p:cNvSpPr/>
              <p:nvPr/>
            </p:nvSpPr>
            <p:spPr>
              <a:xfrm>
                <a:off x="3523102" y="1791568"/>
                <a:ext cx="553907" cy="3782104"/>
              </a:xfrm>
              <a:custGeom>
                <a:avLst/>
                <a:gdLst>
                  <a:gd name="connsiteX0" fmla="*/ 104335 w 553907"/>
                  <a:gd name="connsiteY0" fmla="*/ 0 h 3782104"/>
                  <a:gd name="connsiteX1" fmla="*/ 553907 w 553907"/>
                  <a:gd name="connsiteY1" fmla="*/ 0 h 3782104"/>
                  <a:gd name="connsiteX2" fmla="*/ 553907 w 553907"/>
                  <a:gd name="connsiteY2" fmla="*/ 285720 h 3782104"/>
                  <a:gd name="connsiteX3" fmla="*/ 156511 w 553907"/>
                  <a:gd name="connsiteY3" fmla="*/ 285720 h 3782104"/>
                  <a:gd name="connsiteX4" fmla="*/ 156511 w 553907"/>
                  <a:gd name="connsiteY4" fmla="*/ 3496384 h 3782104"/>
                  <a:gd name="connsiteX5" fmla="*/ 553907 w 553907"/>
                  <a:gd name="connsiteY5" fmla="*/ 3496384 h 3782104"/>
                  <a:gd name="connsiteX6" fmla="*/ 553907 w 553907"/>
                  <a:gd name="connsiteY6" fmla="*/ 3782104 h 3782104"/>
                  <a:gd name="connsiteX7" fmla="*/ 104335 w 553907"/>
                  <a:gd name="connsiteY7" fmla="*/ 3782104 h 3782104"/>
                  <a:gd name="connsiteX8" fmla="*/ 104335 w 553907"/>
                  <a:gd name="connsiteY8" fmla="*/ 3610684 h 3782104"/>
                  <a:gd name="connsiteX9" fmla="*/ 0 w 553907"/>
                  <a:gd name="connsiteY9" fmla="*/ 3610684 h 3782104"/>
                  <a:gd name="connsiteX10" fmla="*/ 0 w 553907"/>
                  <a:gd name="connsiteY10" fmla="*/ 175571 h 3782104"/>
                  <a:gd name="connsiteX11" fmla="*/ 104335 w 553907"/>
                  <a:gd name="connsiteY11" fmla="*/ 175571 h 378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53907" h="3782104">
                    <a:moveTo>
                      <a:pt x="104335" y="0"/>
                    </a:moveTo>
                    <a:lnTo>
                      <a:pt x="553907" y="0"/>
                    </a:lnTo>
                    <a:lnTo>
                      <a:pt x="553907" y="285720"/>
                    </a:lnTo>
                    <a:lnTo>
                      <a:pt x="156511" y="285720"/>
                    </a:lnTo>
                    <a:lnTo>
                      <a:pt x="156511" y="3496384"/>
                    </a:lnTo>
                    <a:lnTo>
                      <a:pt x="553907" y="3496384"/>
                    </a:lnTo>
                    <a:lnTo>
                      <a:pt x="553907" y="3782104"/>
                    </a:lnTo>
                    <a:lnTo>
                      <a:pt x="104335" y="3782104"/>
                    </a:lnTo>
                    <a:lnTo>
                      <a:pt x="104335" y="3610684"/>
                    </a:lnTo>
                    <a:lnTo>
                      <a:pt x="0" y="3610684"/>
                    </a:lnTo>
                    <a:lnTo>
                      <a:pt x="0" y="175571"/>
                    </a:lnTo>
                    <a:lnTo>
                      <a:pt x="104335" y="17557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194923">
                  <a:defRPr/>
                </a:pPr>
                <a:endParaRPr lang="en-US" sz="1729" kern="0">
                  <a:gradFill>
                    <a:gsLst>
                      <a:gs pos="0">
                        <a:schemeClr val="tx1"/>
                      </a:gs>
                      <a:gs pos="100000">
                        <a:schemeClr val="tx1"/>
                      </a:gs>
                    </a:gsLst>
                    <a:lin ang="5400000" scaled="0"/>
                  </a:gradFill>
                  <a:latin typeface="Segoe UI"/>
                </a:endParaRPr>
              </a:p>
            </p:txBody>
          </p:sp>
          <p:sp>
            <p:nvSpPr>
              <p:cNvPr id="99" name="Freeform 105"/>
              <p:cNvSpPr/>
              <p:nvPr/>
            </p:nvSpPr>
            <p:spPr>
              <a:xfrm flipH="1">
                <a:off x="9715928" y="1791568"/>
                <a:ext cx="553907" cy="3782104"/>
              </a:xfrm>
              <a:custGeom>
                <a:avLst/>
                <a:gdLst>
                  <a:gd name="connsiteX0" fmla="*/ 104335 w 553907"/>
                  <a:gd name="connsiteY0" fmla="*/ 0 h 3782104"/>
                  <a:gd name="connsiteX1" fmla="*/ 553907 w 553907"/>
                  <a:gd name="connsiteY1" fmla="*/ 0 h 3782104"/>
                  <a:gd name="connsiteX2" fmla="*/ 553907 w 553907"/>
                  <a:gd name="connsiteY2" fmla="*/ 285720 h 3782104"/>
                  <a:gd name="connsiteX3" fmla="*/ 156511 w 553907"/>
                  <a:gd name="connsiteY3" fmla="*/ 285720 h 3782104"/>
                  <a:gd name="connsiteX4" fmla="*/ 156511 w 553907"/>
                  <a:gd name="connsiteY4" fmla="*/ 3496384 h 3782104"/>
                  <a:gd name="connsiteX5" fmla="*/ 553907 w 553907"/>
                  <a:gd name="connsiteY5" fmla="*/ 3496384 h 3782104"/>
                  <a:gd name="connsiteX6" fmla="*/ 553907 w 553907"/>
                  <a:gd name="connsiteY6" fmla="*/ 3782104 h 3782104"/>
                  <a:gd name="connsiteX7" fmla="*/ 104335 w 553907"/>
                  <a:gd name="connsiteY7" fmla="*/ 3782104 h 3782104"/>
                  <a:gd name="connsiteX8" fmla="*/ 104335 w 553907"/>
                  <a:gd name="connsiteY8" fmla="*/ 3610684 h 3782104"/>
                  <a:gd name="connsiteX9" fmla="*/ 0 w 553907"/>
                  <a:gd name="connsiteY9" fmla="*/ 3610684 h 3782104"/>
                  <a:gd name="connsiteX10" fmla="*/ 0 w 553907"/>
                  <a:gd name="connsiteY10" fmla="*/ 175571 h 3782104"/>
                  <a:gd name="connsiteX11" fmla="*/ 104335 w 553907"/>
                  <a:gd name="connsiteY11" fmla="*/ 175571 h 378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53907" h="3782104">
                    <a:moveTo>
                      <a:pt x="104335" y="0"/>
                    </a:moveTo>
                    <a:lnTo>
                      <a:pt x="553907" y="0"/>
                    </a:lnTo>
                    <a:lnTo>
                      <a:pt x="553907" y="285720"/>
                    </a:lnTo>
                    <a:lnTo>
                      <a:pt x="156511" y="285720"/>
                    </a:lnTo>
                    <a:lnTo>
                      <a:pt x="156511" y="3496384"/>
                    </a:lnTo>
                    <a:lnTo>
                      <a:pt x="553907" y="3496384"/>
                    </a:lnTo>
                    <a:lnTo>
                      <a:pt x="553907" y="3782104"/>
                    </a:lnTo>
                    <a:lnTo>
                      <a:pt x="104335" y="3782104"/>
                    </a:lnTo>
                    <a:lnTo>
                      <a:pt x="104335" y="3610684"/>
                    </a:lnTo>
                    <a:lnTo>
                      <a:pt x="0" y="3610684"/>
                    </a:lnTo>
                    <a:lnTo>
                      <a:pt x="0" y="175571"/>
                    </a:lnTo>
                    <a:lnTo>
                      <a:pt x="104335" y="17557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194923">
                  <a:defRPr/>
                </a:pPr>
                <a:endParaRPr lang="en-US" sz="1729" kern="0">
                  <a:gradFill>
                    <a:gsLst>
                      <a:gs pos="0">
                        <a:schemeClr val="tx1"/>
                      </a:gs>
                      <a:gs pos="100000">
                        <a:schemeClr val="tx1"/>
                      </a:gs>
                    </a:gsLst>
                    <a:lin ang="5400000" scaled="0"/>
                  </a:gradFill>
                  <a:latin typeface="Segoe UI"/>
                </a:endParaRPr>
              </a:p>
            </p:txBody>
          </p:sp>
        </p:grpSp>
        <p:sp>
          <p:nvSpPr>
            <p:cNvPr id="96" name="Hexagon 95"/>
            <p:cNvSpPr/>
            <p:nvPr/>
          </p:nvSpPr>
          <p:spPr bwMode="auto">
            <a:xfrm>
              <a:off x="2398893" y="2701796"/>
              <a:ext cx="278243" cy="248925"/>
            </a:xfrm>
            <a:prstGeom prst="hexagon">
              <a:avLst/>
            </a:prstGeom>
            <a:solidFill>
              <a:srgbClr val="FFC000"/>
            </a:solidFill>
            <a:ln w="9525" cap="flat" cmpd="sng" algn="ctr">
              <a:solidFill>
                <a:schemeClr val="bg1"/>
              </a:solidFill>
              <a:prstDash val="solid"/>
              <a:headEnd type="none" w="med" len="med"/>
              <a:tailEnd type="none" w="med" len="med"/>
            </a:ln>
            <a:effectLst/>
          </p:spPr>
          <p:txBody>
            <a:bodyPr lIns="91383" tIns="91383" rIns="34273" bIns="34273" rtlCol="0" anchor="b" anchorCtr="0"/>
            <a:lstStyle/>
            <a:p>
              <a:pPr algn="ctr" defTabSz="931690">
                <a:defRPr/>
              </a:pPr>
              <a:endParaRPr lang="en-US" sz="800" kern="0" dirty="0">
                <a:gradFill>
                  <a:gsLst>
                    <a:gs pos="0">
                      <a:schemeClr val="tx1"/>
                    </a:gs>
                    <a:gs pos="100000">
                      <a:schemeClr val="tx1"/>
                    </a:gs>
                  </a:gsLst>
                  <a:lin ang="5400000" scaled="0"/>
                </a:gradFill>
                <a:latin typeface="Segoe UI Light"/>
                <a:ea typeface="Segoe UI" pitchFamily="34" charset="0"/>
                <a:cs typeface="Segoe UI" pitchFamily="34" charset="0"/>
              </a:endParaRPr>
            </a:p>
          </p:txBody>
        </p:sp>
      </p:grpSp>
      <p:sp>
        <p:nvSpPr>
          <p:cNvPr id="124" name="Rounded Rectangle 66"/>
          <p:cNvSpPr/>
          <p:nvPr/>
        </p:nvSpPr>
        <p:spPr bwMode="auto">
          <a:xfrm>
            <a:off x="4229920" y="3126071"/>
            <a:ext cx="2385747" cy="917493"/>
          </a:xfrm>
          <a:prstGeom prst="roundRect">
            <a:avLst/>
          </a:prstGeom>
          <a:noFill/>
          <a:ln w="10795" cap="flat" cmpd="sng" algn="ctr">
            <a:solidFill>
              <a:srgbClr val="404040"/>
            </a:solidFill>
            <a:prstDash val="lgDash"/>
            <a:headEnd type="none" w="med" len="med"/>
            <a:tailEnd type="none" w="med" len="med"/>
          </a:ln>
          <a:effectLst/>
        </p:spPr>
        <p:txBody>
          <a:bodyPr lIns="89624" tIns="89624" rIns="33613" bIns="33613" rtlCol="0" anchor="b" anchorCtr="0"/>
          <a:lstStyle/>
          <a:p>
            <a:pPr algn="ctr" defTabSz="913862">
              <a:defRPr/>
            </a:pPr>
            <a:endParaRPr lang="en-US" sz="784" kern="0" dirty="0">
              <a:gradFill>
                <a:gsLst>
                  <a:gs pos="0">
                    <a:schemeClr val="tx1"/>
                  </a:gs>
                  <a:gs pos="100000">
                    <a:schemeClr val="tx1"/>
                  </a:gs>
                </a:gsLst>
                <a:lin ang="5400000" scaled="0"/>
              </a:gradFill>
              <a:latin typeface="Segoe UI"/>
              <a:ea typeface="Segoe UI" pitchFamily="34" charset="0"/>
              <a:cs typeface="Segoe UI" pitchFamily="34" charset="0"/>
            </a:endParaRPr>
          </a:p>
        </p:txBody>
      </p:sp>
      <p:sp>
        <p:nvSpPr>
          <p:cNvPr id="135" name="Rectangle 134"/>
          <p:cNvSpPr/>
          <p:nvPr/>
        </p:nvSpPr>
        <p:spPr>
          <a:xfrm>
            <a:off x="4857690" y="3104174"/>
            <a:ext cx="1254767" cy="307777"/>
          </a:xfrm>
          <a:prstGeom prst="rect">
            <a:avLst/>
          </a:prstGeom>
        </p:spPr>
        <p:txBody>
          <a:bodyPr wrap="none">
            <a:spAutoFit/>
          </a:bodyPr>
          <a:lstStyle/>
          <a:p>
            <a:pPr defTabSz="913873">
              <a:defRPr/>
            </a:pPr>
            <a:r>
              <a:rPr lang="en-US" sz="1400" b="1" dirty="0">
                <a:gradFill>
                  <a:gsLst>
                    <a:gs pos="0">
                      <a:schemeClr val="tx1"/>
                    </a:gs>
                    <a:gs pos="100000">
                      <a:schemeClr val="tx1"/>
                    </a:gs>
                  </a:gsLst>
                  <a:lin ang="5400000" scaled="0"/>
                </a:gradFill>
                <a:latin typeface="Segoe UI" panose="020B0502040204020203" pitchFamily="34" charset="0"/>
                <a:cs typeface="Segoe UI" panose="020B0502040204020203" pitchFamily="34" charset="0"/>
              </a:rPr>
              <a:t>API Gateway</a:t>
            </a:r>
          </a:p>
        </p:txBody>
      </p:sp>
      <p:sp>
        <p:nvSpPr>
          <p:cNvPr id="136" name="Rectangle 135"/>
          <p:cNvSpPr/>
          <p:nvPr/>
        </p:nvSpPr>
        <p:spPr>
          <a:xfrm>
            <a:off x="5477631" y="3445861"/>
            <a:ext cx="966931" cy="400110"/>
          </a:xfrm>
          <a:prstGeom prst="rect">
            <a:avLst/>
          </a:prstGeom>
        </p:spPr>
        <p:txBody>
          <a:bodyPr wrap="none">
            <a:spAutoFit/>
          </a:bodyPr>
          <a:lstStyle/>
          <a:p>
            <a:pPr algn="ctr" defTabSz="913873">
              <a:defRPr/>
            </a:pPr>
            <a:r>
              <a:rPr lang="en-US" sz="1000" dirty="0">
                <a:gradFill>
                  <a:gsLst>
                    <a:gs pos="0">
                      <a:schemeClr val="tx1"/>
                    </a:gs>
                    <a:gs pos="100000">
                      <a:schemeClr val="tx1"/>
                    </a:gs>
                  </a:gsLst>
                  <a:lin ang="5400000" scaled="0"/>
                </a:gradFill>
              </a:rPr>
              <a:t>ASP.NET Core</a:t>
            </a:r>
          </a:p>
          <a:p>
            <a:pPr algn="ctr" defTabSz="913873">
              <a:defRPr/>
            </a:pPr>
            <a:r>
              <a:rPr lang="en-US" sz="1000" dirty="0">
                <a:gradFill>
                  <a:gsLst>
                    <a:gs pos="0">
                      <a:schemeClr val="tx1"/>
                    </a:gs>
                    <a:gs pos="100000">
                      <a:schemeClr val="tx1"/>
                    </a:gs>
                  </a:gsLst>
                  <a:lin ang="5400000" scaled="0"/>
                </a:gradFill>
              </a:rPr>
              <a:t>Web API</a:t>
            </a:r>
          </a:p>
        </p:txBody>
      </p:sp>
      <p:sp>
        <p:nvSpPr>
          <p:cNvPr id="148" name="Rectangle 147"/>
          <p:cNvSpPr/>
          <p:nvPr/>
        </p:nvSpPr>
        <p:spPr>
          <a:xfrm>
            <a:off x="2324880" y="1394515"/>
            <a:ext cx="1167307" cy="369332"/>
          </a:xfrm>
          <a:prstGeom prst="rect">
            <a:avLst/>
          </a:prstGeom>
        </p:spPr>
        <p:txBody>
          <a:bodyPr wrap="none">
            <a:spAutoFit/>
          </a:bodyPr>
          <a:lstStyle/>
          <a:p>
            <a:pPr defTabSz="913873">
              <a:defRPr/>
            </a:pPr>
            <a:r>
              <a:rPr lang="en-US" sz="1800" b="1" dirty="0">
                <a:gradFill>
                  <a:gsLst>
                    <a:gs pos="0">
                      <a:schemeClr val="tx1"/>
                    </a:gs>
                    <a:gs pos="100000">
                      <a:schemeClr val="tx1"/>
                    </a:gs>
                  </a:gsLst>
                  <a:lin ang="5400000" scaled="0"/>
                </a:gradFill>
                <a:latin typeface="Segoe UI" panose="020B0502040204020203" pitchFamily="34" charset="0"/>
                <a:cs typeface="Segoe UI" panose="020B0502040204020203" pitchFamily="34" charset="0"/>
              </a:rPr>
              <a:t>Back end</a:t>
            </a:r>
          </a:p>
        </p:txBody>
      </p:sp>
      <p:sp>
        <p:nvSpPr>
          <p:cNvPr id="76" name="Rectangle 75"/>
          <p:cNvSpPr/>
          <p:nvPr/>
        </p:nvSpPr>
        <p:spPr>
          <a:xfrm>
            <a:off x="4984764" y="4379251"/>
            <a:ext cx="664669" cy="338554"/>
          </a:xfrm>
          <a:prstGeom prst="rect">
            <a:avLst/>
          </a:prstGeom>
        </p:spPr>
        <p:txBody>
          <a:bodyPr wrap="none">
            <a:spAutoFit/>
          </a:bodyPr>
          <a:lstStyle/>
          <a:p>
            <a:pPr defTabSz="913873">
              <a:defRPr/>
            </a:pPr>
            <a:r>
              <a:rPr lang="en-US" sz="1600" dirty="0">
                <a:gradFill>
                  <a:gsLst>
                    <a:gs pos="0">
                      <a:schemeClr val="tx1"/>
                    </a:gs>
                    <a:gs pos="100000">
                      <a:schemeClr val="tx1"/>
                    </a:gs>
                  </a:gsLst>
                  <a:lin ang="5400000" scaled="0"/>
                </a:gradFill>
                <a:latin typeface="Segoe UI" panose="020B0502040204020203" pitchFamily="34" charset="0"/>
                <a:cs typeface="Segoe UI" panose="020B0502040204020203" pitchFamily="34" charset="0"/>
              </a:rPr>
              <a:t>HTTP</a:t>
            </a:r>
          </a:p>
        </p:txBody>
      </p:sp>
      <p:sp>
        <p:nvSpPr>
          <p:cNvPr id="77" name="Rectangle 76"/>
          <p:cNvSpPr/>
          <p:nvPr/>
        </p:nvSpPr>
        <p:spPr>
          <a:xfrm>
            <a:off x="4646882" y="4701379"/>
            <a:ext cx="1340432" cy="261610"/>
          </a:xfrm>
          <a:prstGeom prst="rect">
            <a:avLst/>
          </a:prstGeom>
        </p:spPr>
        <p:txBody>
          <a:bodyPr wrap="none">
            <a:spAutoFit/>
          </a:bodyPr>
          <a:lstStyle/>
          <a:p>
            <a:pPr>
              <a:defRPr/>
            </a:pPr>
            <a:r>
              <a:rPr lang="en-US" sz="1100" dirty="0">
                <a:gradFill>
                  <a:gsLst>
                    <a:gs pos="0">
                      <a:schemeClr val="tx1"/>
                    </a:gs>
                    <a:gs pos="100000">
                      <a:schemeClr val="tx1"/>
                    </a:gs>
                  </a:gsLst>
                  <a:lin ang="5400000" scaled="0"/>
                </a:gradFill>
                <a:latin typeface="Segoe UI" panose="020B0502040204020203" pitchFamily="34" charset="0"/>
                <a:cs typeface="Segoe UI" panose="020B0502040204020203" pitchFamily="34" charset="0"/>
              </a:rPr>
              <a:t>Request/Response</a:t>
            </a:r>
          </a:p>
        </p:txBody>
      </p:sp>
      <p:sp>
        <p:nvSpPr>
          <p:cNvPr id="101" name="Multiplication Sign 100">
            <a:extLst>
              <a:ext uri="{FF2B5EF4-FFF2-40B4-BE49-F238E27FC236}">
                <a16:creationId xmlns:a16="http://schemas.microsoft.com/office/drawing/2014/main" id="{5537686F-B134-4C65-A4AD-BA543B334E9D}"/>
              </a:ext>
            </a:extLst>
          </p:cNvPr>
          <p:cNvSpPr/>
          <p:nvPr/>
        </p:nvSpPr>
        <p:spPr bwMode="auto">
          <a:xfrm>
            <a:off x="7402930" y="1802262"/>
            <a:ext cx="1205806" cy="1159173"/>
          </a:xfrm>
          <a:prstGeom prst="mathMultiply">
            <a:avLst/>
          </a:prstGeom>
          <a:solidFill>
            <a:schemeClr val="accent3"/>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5717" rIns="0" bIns="45717" numCol="1" rtlCol="0" anchor="ctr" anchorCtr="0" compatLnSpc="1">
            <a:prstTxWarp prst="textNoShape">
              <a:avLst/>
            </a:prstTxWarp>
          </a:bodyPr>
          <a:lstStyle/>
          <a:p>
            <a:pPr algn="ctr" defTabSz="914103" fontAlgn="base">
              <a:spcBef>
                <a:spcPct val="0"/>
              </a:spcBef>
              <a:spcAft>
                <a:spcPct val="0"/>
              </a:spcAft>
              <a:defRPr/>
            </a:pPr>
            <a:endParaRPr lang="en-US" sz="1961" dirty="0">
              <a:gradFill>
                <a:gsLst>
                  <a:gs pos="0">
                    <a:schemeClr val="tx1"/>
                  </a:gs>
                  <a:gs pos="100000">
                    <a:schemeClr val="tx1"/>
                  </a:gs>
                </a:gsLst>
                <a:lin ang="5400000" scaled="0"/>
              </a:gradFill>
              <a:latin typeface="Segoe UI"/>
            </a:endParaRPr>
          </a:p>
        </p:txBody>
      </p:sp>
      <p:grpSp>
        <p:nvGrpSpPr>
          <p:cNvPr id="79" name="Group 78">
            <a:extLst>
              <a:ext uri="{FF2B5EF4-FFF2-40B4-BE49-F238E27FC236}">
                <a16:creationId xmlns:a16="http://schemas.microsoft.com/office/drawing/2014/main" id="{33E52B63-4C1B-4331-9F6C-4B9EF7AF5DF4}"/>
              </a:ext>
            </a:extLst>
          </p:cNvPr>
          <p:cNvGrpSpPr/>
          <p:nvPr/>
        </p:nvGrpSpPr>
        <p:grpSpPr>
          <a:xfrm>
            <a:off x="1160356" y="5354989"/>
            <a:ext cx="1864713" cy="1433903"/>
            <a:chOff x="4884906" y="1309120"/>
            <a:chExt cx="1902228" cy="1462751"/>
          </a:xfrm>
          <a:solidFill>
            <a:schemeClr val="accent3"/>
          </a:solidFill>
        </p:grpSpPr>
        <p:cxnSp>
          <p:nvCxnSpPr>
            <p:cNvPr id="80" name="Straight Arrow Connector 79">
              <a:extLst>
                <a:ext uri="{FF2B5EF4-FFF2-40B4-BE49-F238E27FC236}">
                  <a16:creationId xmlns:a16="http://schemas.microsoft.com/office/drawing/2014/main" id="{196762AA-05BE-4471-82F7-CBC6E70CED60}"/>
                </a:ext>
              </a:extLst>
            </p:cNvPr>
            <p:cNvCxnSpPr>
              <a:cxnSpLocks/>
              <a:stCxn id="391" idx="1"/>
            </p:cNvCxnSpPr>
            <p:nvPr/>
          </p:nvCxnSpPr>
          <p:spPr>
            <a:xfrm flipH="1" flipV="1">
              <a:off x="4884906" y="1309120"/>
              <a:ext cx="1574041" cy="265380"/>
            </a:xfrm>
            <a:prstGeom prst="straightConnector1">
              <a:avLst/>
            </a:prstGeom>
            <a:grpFill/>
            <a:ln w="25400" cap="flat" cmpd="sng" algn="ctr">
              <a:solidFill>
                <a:sysClr val="windowText" lastClr="000000"/>
              </a:solidFill>
              <a:prstDash val="solid"/>
              <a:miter lim="800000"/>
              <a:headEnd type="triangle"/>
              <a:tailEnd type="triangle"/>
            </a:ln>
            <a:effectLst/>
          </p:spPr>
        </p:cxnSp>
        <p:sp>
          <p:nvSpPr>
            <p:cNvPr id="81" name="Speech Bubble: Rectangle with Corners Rounded 80">
              <a:extLst>
                <a:ext uri="{FF2B5EF4-FFF2-40B4-BE49-F238E27FC236}">
                  <a16:creationId xmlns:a16="http://schemas.microsoft.com/office/drawing/2014/main" id="{1206DB14-6BD3-4B7F-AED3-FEC38DAC6F57}"/>
                </a:ext>
              </a:extLst>
            </p:cNvPr>
            <p:cNvSpPr/>
            <p:nvPr/>
          </p:nvSpPr>
          <p:spPr bwMode="auto">
            <a:xfrm>
              <a:off x="5142851" y="1800080"/>
              <a:ext cx="1644283" cy="971791"/>
            </a:xfrm>
            <a:prstGeom prst="wedgeRoundRectCallout">
              <a:avLst>
                <a:gd name="adj1" fmla="val -30597"/>
                <a:gd name="adj2" fmla="val -89180"/>
                <a:gd name="adj3" fmla="val 16667"/>
              </a:avLst>
            </a:prstGeom>
            <a:grp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5717" rIns="0" bIns="45717" numCol="1" rtlCol="0" anchor="ctr" anchorCtr="0" compatLnSpc="1">
              <a:prstTxWarp prst="textNoShape">
                <a:avLst/>
              </a:prstTxWarp>
            </a:bodyPr>
            <a:lstStyle/>
            <a:p>
              <a:pPr algn="ctr" defTabSz="914103" fontAlgn="base">
                <a:spcBef>
                  <a:spcPct val="0"/>
                </a:spcBef>
                <a:spcAft>
                  <a:spcPct val="0"/>
                </a:spcAft>
                <a:defRPr/>
              </a:pPr>
              <a:r>
                <a:rPr lang="en-US" sz="1961" dirty="0">
                  <a:gradFill>
                    <a:gsLst>
                      <a:gs pos="0">
                        <a:schemeClr val="bg1"/>
                      </a:gs>
                      <a:gs pos="100000">
                        <a:schemeClr val="bg1"/>
                      </a:gs>
                    </a:gsLst>
                    <a:lin ang="5400000" scaled="0"/>
                  </a:gradFill>
                  <a:latin typeface="Segoe UI"/>
                </a:rPr>
                <a:t>Respond with</a:t>
              </a:r>
            </a:p>
            <a:p>
              <a:pPr algn="ctr" defTabSz="914103" fontAlgn="base">
                <a:spcBef>
                  <a:spcPct val="0"/>
                </a:spcBef>
                <a:spcAft>
                  <a:spcPct val="0"/>
                </a:spcAft>
                <a:defRPr/>
              </a:pPr>
              <a:r>
                <a:rPr lang="en-US" sz="1961" dirty="0">
                  <a:gradFill>
                    <a:gsLst>
                      <a:gs pos="0">
                        <a:schemeClr val="bg1"/>
                      </a:gs>
                      <a:gs pos="100000">
                        <a:schemeClr val="bg1"/>
                      </a:gs>
                    </a:gsLst>
                    <a:lin ang="5400000" scaled="0"/>
                  </a:gradFill>
                  <a:latin typeface="Segoe UI"/>
                </a:rPr>
                <a:t>Controlled Exception</a:t>
              </a:r>
            </a:p>
          </p:txBody>
        </p:sp>
      </p:grpSp>
      <p:sp>
        <p:nvSpPr>
          <p:cNvPr id="71" name="Rectangle 70">
            <a:extLst>
              <a:ext uri="{FF2B5EF4-FFF2-40B4-BE49-F238E27FC236}">
                <a16:creationId xmlns:a16="http://schemas.microsoft.com/office/drawing/2014/main" id="{816C0BB7-7F70-4BBD-9B6D-7322F1357DF5}"/>
              </a:ext>
            </a:extLst>
          </p:cNvPr>
          <p:cNvSpPr/>
          <p:nvPr/>
        </p:nvSpPr>
        <p:spPr>
          <a:xfrm>
            <a:off x="7086599" y="409575"/>
            <a:ext cx="4689419" cy="635430"/>
          </a:xfrm>
          <a:prstGeom prst="rect">
            <a:avLst/>
          </a:prstGeom>
        </p:spPr>
        <p:txBody>
          <a:bodyPr wrap="square">
            <a:spAutoFit/>
          </a:bodyPr>
          <a:lstStyle/>
          <a:p>
            <a:pPr defTabSz="913873">
              <a:defRPr/>
            </a:pPr>
            <a:r>
              <a:rPr lang="en-US" sz="3529" b="1" kern="0" dirty="0">
                <a:gradFill>
                  <a:gsLst>
                    <a:gs pos="0">
                      <a:schemeClr val="accent3"/>
                    </a:gs>
                    <a:gs pos="100000">
                      <a:schemeClr val="accent3"/>
                    </a:gs>
                  </a:gsLst>
                  <a:lin ang="5400000" scaled="0"/>
                </a:gradFill>
                <a:latin typeface="Segoe UI"/>
              </a:rPr>
              <a:t>+ circuit breaker</a:t>
            </a:r>
          </a:p>
        </p:txBody>
      </p:sp>
      <p:sp>
        <p:nvSpPr>
          <p:cNvPr id="2" name="Title 1"/>
          <p:cNvSpPr>
            <a:spLocks noGrp="1"/>
          </p:cNvSpPr>
          <p:nvPr>
            <p:ph type="title"/>
          </p:nvPr>
        </p:nvSpPr>
        <p:spPr>
          <a:xfrm>
            <a:off x="588263" y="457200"/>
            <a:ext cx="11018520" cy="553998"/>
          </a:xfrm>
        </p:spPr>
        <p:txBody>
          <a:bodyPr/>
          <a:lstStyle/>
          <a:p>
            <a:r>
              <a:rPr lang="en-US" dirty="0"/>
              <a:t>Retries with exponential </a:t>
            </a:r>
            <a:r>
              <a:rPr lang="en-US" dirty="0" err="1"/>
              <a:t>backoff</a:t>
            </a:r>
            <a:endParaRPr lang="en-US" dirty="0"/>
          </a:p>
        </p:txBody>
      </p:sp>
      <p:grpSp>
        <p:nvGrpSpPr>
          <p:cNvPr id="72" name="Group 71">
            <a:extLst>
              <a:ext uri="{FF2B5EF4-FFF2-40B4-BE49-F238E27FC236}">
                <a16:creationId xmlns:a16="http://schemas.microsoft.com/office/drawing/2014/main" id="{926169AD-361A-465C-B864-62541FDB243D}"/>
              </a:ext>
            </a:extLst>
          </p:cNvPr>
          <p:cNvGrpSpPr/>
          <p:nvPr/>
        </p:nvGrpSpPr>
        <p:grpSpPr>
          <a:xfrm>
            <a:off x="2862169" y="3945637"/>
            <a:ext cx="2066510" cy="1166872"/>
            <a:chOff x="5559395" y="2558707"/>
            <a:chExt cx="2108085" cy="1190347"/>
          </a:xfrm>
          <a:solidFill>
            <a:schemeClr val="accent3"/>
          </a:solidFill>
        </p:grpSpPr>
        <p:cxnSp>
          <p:nvCxnSpPr>
            <p:cNvPr id="73" name="Straight Arrow Connector 72">
              <a:extLst>
                <a:ext uri="{FF2B5EF4-FFF2-40B4-BE49-F238E27FC236}">
                  <a16:creationId xmlns:a16="http://schemas.microsoft.com/office/drawing/2014/main" id="{7ED3F424-2AF2-4806-806B-BBB7A422E2D1}"/>
                </a:ext>
              </a:extLst>
            </p:cNvPr>
            <p:cNvCxnSpPr>
              <a:cxnSpLocks/>
            </p:cNvCxnSpPr>
            <p:nvPr/>
          </p:nvCxnSpPr>
          <p:spPr>
            <a:xfrm flipV="1">
              <a:off x="6748358" y="2701024"/>
              <a:ext cx="919122" cy="1048030"/>
            </a:xfrm>
            <a:prstGeom prst="straightConnector1">
              <a:avLst/>
            </a:prstGeom>
            <a:grpFill/>
            <a:ln w="12700" cap="flat" cmpd="sng" algn="ctr">
              <a:solidFill>
                <a:sysClr val="windowText" lastClr="000000"/>
              </a:solidFill>
              <a:prstDash val="solid"/>
              <a:miter lim="800000"/>
              <a:tailEnd type="triangle"/>
            </a:ln>
            <a:effectLst/>
          </p:spPr>
        </p:cxnSp>
        <p:sp>
          <p:nvSpPr>
            <p:cNvPr id="74" name="Speech Bubble: Rectangle with Corners Rounded 73">
              <a:extLst>
                <a:ext uri="{FF2B5EF4-FFF2-40B4-BE49-F238E27FC236}">
                  <a16:creationId xmlns:a16="http://schemas.microsoft.com/office/drawing/2014/main" id="{51717325-3333-4328-86B5-FC7F4A376C23}"/>
                </a:ext>
              </a:extLst>
            </p:cNvPr>
            <p:cNvSpPr/>
            <p:nvPr/>
          </p:nvSpPr>
          <p:spPr bwMode="auto">
            <a:xfrm>
              <a:off x="5559395" y="2558707"/>
              <a:ext cx="1317684" cy="506924"/>
            </a:xfrm>
            <a:prstGeom prst="wedgeRoundRectCallout">
              <a:avLst>
                <a:gd name="adj1" fmla="val 61753"/>
                <a:gd name="adj2" fmla="val 126496"/>
                <a:gd name="adj3" fmla="val 16667"/>
              </a:avLst>
            </a:prstGeom>
            <a:grp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5717" rIns="0" bIns="45717" numCol="1" rtlCol="0" anchor="ctr" anchorCtr="0" compatLnSpc="1">
              <a:prstTxWarp prst="textNoShape">
                <a:avLst/>
              </a:prstTxWarp>
            </a:bodyPr>
            <a:lstStyle/>
            <a:p>
              <a:pPr algn="ctr" defTabSz="914103" fontAlgn="base">
                <a:spcBef>
                  <a:spcPct val="0"/>
                </a:spcBef>
                <a:spcAft>
                  <a:spcPct val="0"/>
                </a:spcAft>
                <a:defRPr/>
              </a:pPr>
              <a:r>
                <a:rPr lang="en-US" sz="1961" dirty="0">
                  <a:gradFill>
                    <a:gsLst>
                      <a:gs pos="0">
                        <a:schemeClr val="bg1"/>
                      </a:gs>
                      <a:gs pos="100000">
                        <a:schemeClr val="bg1"/>
                      </a:gs>
                    </a:gsLst>
                    <a:lin ang="5400000" scaled="0"/>
                  </a:gradFill>
                  <a:latin typeface="Segoe UI"/>
                </a:rPr>
                <a:t>Retry 1</a:t>
              </a:r>
            </a:p>
          </p:txBody>
        </p:sp>
      </p:grpSp>
      <p:grpSp>
        <p:nvGrpSpPr>
          <p:cNvPr id="75" name="Group 74">
            <a:extLst>
              <a:ext uri="{FF2B5EF4-FFF2-40B4-BE49-F238E27FC236}">
                <a16:creationId xmlns:a16="http://schemas.microsoft.com/office/drawing/2014/main" id="{F08F9A3E-B7D7-4EAF-9664-87F9F55F7381}"/>
              </a:ext>
            </a:extLst>
          </p:cNvPr>
          <p:cNvGrpSpPr/>
          <p:nvPr/>
        </p:nvGrpSpPr>
        <p:grpSpPr>
          <a:xfrm>
            <a:off x="2737234" y="3961901"/>
            <a:ext cx="2066510" cy="1166872"/>
            <a:chOff x="5559395" y="2558707"/>
            <a:chExt cx="2108085" cy="1190347"/>
          </a:xfrm>
          <a:solidFill>
            <a:schemeClr val="accent3"/>
          </a:solidFill>
        </p:grpSpPr>
        <p:cxnSp>
          <p:nvCxnSpPr>
            <p:cNvPr id="82" name="Straight Arrow Connector 81">
              <a:extLst>
                <a:ext uri="{FF2B5EF4-FFF2-40B4-BE49-F238E27FC236}">
                  <a16:creationId xmlns:a16="http://schemas.microsoft.com/office/drawing/2014/main" id="{7E89E311-165A-4AFB-A6FD-559465CF2FFA}"/>
                </a:ext>
              </a:extLst>
            </p:cNvPr>
            <p:cNvCxnSpPr>
              <a:cxnSpLocks/>
            </p:cNvCxnSpPr>
            <p:nvPr/>
          </p:nvCxnSpPr>
          <p:spPr>
            <a:xfrm flipV="1">
              <a:off x="6748358" y="2701024"/>
              <a:ext cx="919122" cy="1048030"/>
            </a:xfrm>
            <a:prstGeom prst="straightConnector1">
              <a:avLst/>
            </a:prstGeom>
            <a:grpFill/>
            <a:ln w="12700" cap="flat" cmpd="sng" algn="ctr">
              <a:solidFill>
                <a:sysClr val="windowText" lastClr="000000"/>
              </a:solidFill>
              <a:prstDash val="solid"/>
              <a:miter lim="800000"/>
              <a:tailEnd type="triangle"/>
            </a:ln>
            <a:effectLst/>
          </p:spPr>
        </p:cxnSp>
        <p:sp>
          <p:nvSpPr>
            <p:cNvPr id="83" name="Speech Bubble: Rectangle with Corners Rounded 82">
              <a:extLst>
                <a:ext uri="{FF2B5EF4-FFF2-40B4-BE49-F238E27FC236}">
                  <a16:creationId xmlns:a16="http://schemas.microsoft.com/office/drawing/2014/main" id="{BF41873F-395C-47D0-AAE5-2CF25636DC79}"/>
                </a:ext>
              </a:extLst>
            </p:cNvPr>
            <p:cNvSpPr/>
            <p:nvPr/>
          </p:nvSpPr>
          <p:spPr bwMode="auto">
            <a:xfrm>
              <a:off x="5559395" y="2558707"/>
              <a:ext cx="1317684" cy="506924"/>
            </a:xfrm>
            <a:prstGeom prst="wedgeRoundRectCallout">
              <a:avLst>
                <a:gd name="adj1" fmla="val 61753"/>
                <a:gd name="adj2" fmla="val 126496"/>
                <a:gd name="adj3" fmla="val 16667"/>
              </a:avLst>
            </a:prstGeom>
            <a:grp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5717" rIns="0" bIns="45717" numCol="1" rtlCol="0" anchor="ctr" anchorCtr="0" compatLnSpc="1">
              <a:prstTxWarp prst="textNoShape">
                <a:avLst/>
              </a:prstTxWarp>
            </a:bodyPr>
            <a:lstStyle/>
            <a:p>
              <a:pPr algn="ctr" defTabSz="914103" fontAlgn="base">
                <a:spcBef>
                  <a:spcPct val="0"/>
                </a:spcBef>
                <a:spcAft>
                  <a:spcPct val="0"/>
                </a:spcAft>
                <a:defRPr/>
              </a:pPr>
              <a:r>
                <a:rPr lang="en-US" sz="1961" dirty="0">
                  <a:gradFill>
                    <a:gsLst>
                      <a:gs pos="0">
                        <a:schemeClr val="bg1"/>
                      </a:gs>
                      <a:gs pos="100000">
                        <a:schemeClr val="bg1"/>
                      </a:gs>
                    </a:gsLst>
                    <a:lin ang="5400000" scaled="0"/>
                  </a:gradFill>
                  <a:latin typeface="Segoe UI"/>
                </a:rPr>
                <a:t>Retry 2</a:t>
              </a:r>
            </a:p>
          </p:txBody>
        </p:sp>
      </p:grpSp>
      <p:cxnSp>
        <p:nvCxnSpPr>
          <p:cNvPr id="107" name="Straight Arrow Connector 106">
            <a:extLst>
              <a:ext uri="{FF2B5EF4-FFF2-40B4-BE49-F238E27FC236}">
                <a16:creationId xmlns:a16="http://schemas.microsoft.com/office/drawing/2014/main" id="{41805607-A218-4F0A-9587-27B1CC51E4B1}"/>
              </a:ext>
            </a:extLst>
          </p:cNvPr>
          <p:cNvCxnSpPr>
            <a:cxnSpLocks/>
          </p:cNvCxnSpPr>
          <p:nvPr/>
        </p:nvCxnSpPr>
        <p:spPr>
          <a:xfrm flipV="1">
            <a:off x="6579067" y="2098709"/>
            <a:ext cx="900995" cy="1027362"/>
          </a:xfrm>
          <a:prstGeom prst="straightConnector1">
            <a:avLst/>
          </a:prstGeom>
          <a:solidFill>
            <a:schemeClr val="accent3"/>
          </a:solidFill>
          <a:ln w="12700" cap="flat" cmpd="sng" algn="ctr">
            <a:solidFill>
              <a:sysClr val="windowText" lastClr="000000"/>
            </a:solidFill>
            <a:prstDash val="solid"/>
            <a:miter lim="800000"/>
            <a:tailEnd type="triangle"/>
          </a:ln>
          <a:effectLst/>
        </p:spPr>
      </p:cxnSp>
      <p:cxnSp>
        <p:nvCxnSpPr>
          <p:cNvPr id="108" name="Straight Arrow Connector 107">
            <a:extLst>
              <a:ext uri="{FF2B5EF4-FFF2-40B4-BE49-F238E27FC236}">
                <a16:creationId xmlns:a16="http://schemas.microsoft.com/office/drawing/2014/main" id="{F7FC91E5-1436-4318-BB77-B5913FA1185C}"/>
              </a:ext>
            </a:extLst>
          </p:cNvPr>
          <p:cNvCxnSpPr>
            <a:cxnSpLocks/>
          </p:cNvCxnSpPr>
          <p:nvPr/>
        </p:nvCxnSpPr>
        <p:spPr>
          <a:xfrm flipV="1">
            <a:off x="6616744" y="2164144"/>
            <a:ext cx="900995" cy="1027362"/>
          </a:xfrm>
          <a:prstGeom prst="straightConnector1">
            <a:avLst/>
          </a:prstGeom>
          <a:solidFill>
            <a:schemeClr val="accent3"/>
          </a:solidFill>
          <a:ln w="12700" cap="flat" cmpd="sng" algn="ctr">
            <a:solidFill>
              <a:sysClr val="windowText" lastClr="000000"/>
            </a:solidFill>
            <a:prstDash val="solid"/>
            <a:miter lim="800000"/>
            <a:tailEnd type="triangle"/>
          </a:ln>
          <a:effectLst/>
        </p:spPr>
      </p:cxnSp>
      <p:cxnSp>
        <p:nvCxnSpPr>
          <p:cNvPr id="109" name="Straight Arrow Connector 108">
            <a:extLst>
              <a:ext uri="{FF2B5EF4-FFF2-40B4-BE49-F238E27FC236}">
                <a16:creationId xmlns:a16="http://schemas.microsoft.com/office/drawing/2014/main" id="{2F677221-0EB3-479A-9052-6735C1EB42C3}"/>
              </a:ext>
            </a:extLst>
          </p:cNvPr>
          <p:cNvCxnSpPr>
            <a:cxnSpLocks/>
          </p:cNvCxnSpPr>
          <p:nvPr/>
        </p:nvCxnSpPr>
        <p:spPr>
          <a:xfrm flipV="1">
            <a:off x="6626877" y="2255010"/>
            <a:ext cx="900995" cy="1027362"/>
          </a:xfrm>
          <a:prstGeom prst="straightConnector1">
            <a:avLst/>
          </a:prstGeom>
          <a:solidFill>
            <a:schemeClr val="accent3"/>
          </a:solidFill>
          <a:ln w="12700" cap="flat" cmpd="sng" algn="ctr">
            <a:solidFill>
              <a:sysClr val="windowText" lastClr="000000"/>
            </a:solidFill>
            <a:prstDash val="solid"/>
            <a:miter lim="800000"/>
            <a:tailEnd type="triangle"/>
          </a:ln>
          <a:effectLst/>
        </p:spPr>
      </p:cxnSp>
      <p:grpSp>
        <p:nvGrpSpPr>
          <p:cNvPr id="64" name="Group 63">
            <a:extLst>
              <a:ext uri="{FF2B5EF4-FFF2-40B4-BE49-F238E27FC236}">
                <a16:creationId xmlns:a16="http://schemas.microsoft.com/office/drawing/2014/main" id="{CE85D503-1ABE-4876-9E8F-D0F03418CC9E}"/>
              </a:ext>
            </a:extLst>
          </p:cNvPr>
          <p:cNvGrpSpPr/>
          <p:nvPr/>
        </p:nvGrpSpPr>
        <p:grpSpPr>
          <a:xfrm>
            <a:off x="2625750" y="3953506"/>
            <a:ext cx="2066510" cy="1166872"/>
            <a:chOff x="5559395" y="2558707"/>
            <a:chExt cx="2108085" cy="1190347"/>
          </a:xfrm>
          <a:solidFill>
            <a:schemeClr val="accent3"/>
          </a:solidFill>
        </p:grpSpPr>
        <p:cxnSp>
          <p:nvCxnSpPr>
            <p:cNvPr id="65" name="Straight Arrow Connector 64">
              <a:extLst>
                <a:ext uri="{FF2B5EF4-FFF2-40B4-BE49-F238E27FC236}">
                  <a16:creationId xmlns:a16="http://schemas.microsoft.com/office/drawing/2014/main" id="{049AD8F1-4B86-4D8B-8705-7EC98F0B847E}"/>
                </a:ext>
              </a:extLst>
            </p:cNvPr>
            <p:cNvCxnSpPr>
              <a:cxnSpLocks/>
            </p:cNvCxnSpPr>
            <p:nvPr/>
          </p:nvCxnSpPr>
          <p:spPr>
            <a:xfrm flipV="1">
              <a:off x="6748358" y="2701024"/>
              <a:ext cx="919122" cy="1048030"/>
            </a:xfrm>
            <a:prstGeom prst="straightConnector1">
              <a:avLst/>
            </a:prstGeom>
            <a:grpFill/>
            <a:ln w="12700" cap="flat" cmpd="sng" algn="ctr">
              <a:solidFill>
                <a:sysClr val="windowText" lastClr="000000"/>
              </a:solidFill>
              <a:prstDash val="solid"/>
              <a:miter lim="800000"/>
              <a:tailEnd type="triangle"/>
            </a:ln>
            <a:effectLst/>
          </p:spPr>
        </p:cxnSp>
        <p:sp>
          <p:nvSpPr>
            <p:cNvPr id="66" name="Speech Bubble: Rectangle with Corners Rounded 65">
              <a:extLst>
                <a:ext uri="{FF2B5EF4-FFF2-40B4-BE49-F238E27FC236}">
                  <a16:creationId xmlns:a16="http://schemas.microsoft.com/office/drawing/2014/main" id="{6B729216-0057-4676-BAD1-5DBC15A3EB51}"/>
                </a:ext>
              </a:extLst>
            </p:cNvPr>
            <p:cNvSpPr/>
            <p:nvPr/>
          </p:nvSpPr>
          <p:spPr bwMode="auto">
            <a:xfrm>
              <a:off x="5559395" y="2558707"/>
              <a:ext cx="1317684" cy="506924"/>
            </a:xfrm>
            <a:prstGeom prst="wedgeRoundRectCallout">
              <a:avLst>
                <a:gd name="adj1" fmla="val 61753"/>
                <a:gd name="adj2" fmla="val 126496"/>
                <a:gd name="adj3" fmla="val 16667"/>
              </a:avLst>
            </a:prstGeom>
            <a:grp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5717" rIns="0" bIns="45717" numCol="1" rtlCol="0" anchor="ctr" anchorCtr="0" compatLnSpc="1">
              <a:prstTxWarp prst="textNoShape">
                <a:avLst/>
              </a:prstTxWarp>
            </a:bodyPr>
            <a:lstStyle/>
            <a:p>
              <a:pPr algn="ctr" defTabSz="914103" fontAlgn="base">
                <a:spcBef>
                  <a:spcPct val="0"/>
                </a:spcBef>
                <a:spcAft>
                  <a:spcPct val="0"/>
                </a:spcAft>
                <a:defRPr/>
              </a:pPr>
              <a:r>
                <a:rPr lang="en-US" sz="1961" dirty="0">
                  <a:gradFill>
                    <a:gsLst>
                      <a:gs pos="0">
                        <a:schemeClr val="bg1"/>
                      </a:gs>
                      <a:gs pos="100000">
                        <a:schemeClr val="bg1"/>
                      </a:gs>
                    </a:gsLst>
                    <a:lin ang="5400000" scaled="0"/>
                  </a:gradFill>
                  <a:latin typeface="Segoe UI"/>
                </a:rPr>
                <a:t>Retry 3</a:t>
              </a:r>
            </a:p>
          </p:txBody>
        </p:sp>
      </p:grpSp>
      <p:grpSp>
        <p:nvGrpSpPr>
          <p:cNvPr id="67" name="Group 66">
            <a:extLst>
              <a:ext uri="{FF2B5EF4-FFF2-40B4-BE49-F238E27FC236}">
                <a16:creationId xmlns:a16="http://schemas.microsoft.com/office/drawing/2014/main" id="{E4D79A9B-B9E3-483B-A7A6-F83AB7D518BA}"/>
              </a:ext>
            </a:extLst>
          </p:cNvPr>
          <p:cNvGrpSpPr/>
          <p:nvPr/>
        </p:nvGrpSpPr>
        <p:grpSpPr>
          <a:xfrm>
            <a:off x="2177771" y="3497807"/>
            <a:ext cx="2386668" cy="1622571"/>
            <a:chOff x="5232796" y="2093840"/>
            <a:chExt cx="2434684" cy="1655214"/>
          </a:xfrm>
          <a:solidFill>
            <a:schemeClr val="accent3"/>
          </a:solidFill>
        </p:grpSpPr>
        <p:cxnSp>
          <p:nvCxnSpPr>
            <p:cNvPr id="68" name="Straight Arrow Connector 67">
              <a:extLst>
                <a:ext uri="{FF2B5EF4-FFF2-40B4-BE49-F238E27FC236}">
                  <a16:creationId xmlns:a16="http://schemas.microsoft.com/office/drawing/2014/main" id="{6A5CF796-005F-44B0-BE39-ADAEB8592FD4}"/>
                </a:ext>
              </a:extLst>
            </p:cNvPr>
            <p:cNvCxnSpPr>
              <a:cxnSpLocks/>
            </p:cNvCxnSpPr>
            <p:nvPr/>
          </p:nvCxnSpPr>
          <p:spPr>
            <a:xfrm flipV="1">
              <a:off x="6748358" y="2701024"/>
              <a:ext cx="919122" cy="1048030"/>
            </a:xfrm>
            <a:prstGeom prst="straightConnector1">
              <a:avLst/>
            </a:prstGeom>
            <a:grpFill/>
            <a:ln w="12700" cap="flat" cmpd="sng" algn="ctr">
              <a:solidFill>
                <a:sysClr val="windowText" lastClr="000000"/>
              </a:solidFill>
              <a:prstDash val="solid"/>
              <a:miter lim="800000"/>
              <a:tailEnd type="triangle"/>
            </a:ln>
            <a:effectLst/>
          </p:spPr>
        </p:cxnSp>
        <p:sp>
          <p:nvSpPr>
            <p:cNvPr id="69" name="Speech Bubble: Rectangle with Corners Rounded 68">
              <a:extLst>
                <a:ext uri="{FF2B5EF4-FFF2-40B4-BE49-F238E27FC236}">
                  <a16:creationId xmlns:a16="http://schemas.microsoft.com/office/drawing/2014/main" id="{685F3103-D584-4509-B29E-6F0E9BB80219}"/>
                </a:ext>
              </a:extLst>
            </p:cNvPr>
            <p:cNvSpPr/>
            <p:nvPr/>
          </p:nvSpPr>
          <p:spPr bwMode="auto">
            <a:xfrm>
              <a:off x="5232796" y="2093840"/>
              <a:ext cx="1644283" cy="971791"/>
            </a:xfrm>
            <a:prstGeom prst="wedgeRoundRectCallout">
              <a:avLst>
                <a:gd name="adj1" fmla="val 58872"/>
                <a:gd name="adj2" fmla="val 87493"/>
                <a:gd name="adj3" fmla="val 16667"/>
              </a:avLst>
            </a:prstGeom>
            <a:grp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5717" rIns="0" bIns="45717" numCol="1" rtlCol="0" anchor="ctr" anchorCtr="0" compatLnSpc="1">
              <a:prstTxWarp prst="textNoShape">
                <a:avLst/>
              </a:prstTxWarp>
            </a:bodyPr>
            <a:lstStyle/>
            <a:p>
              <a:pPr algn="ctr" defTabSz="914103" fontAlgn="base">
                <a:spcBef>
                  <a:spcPct val="0"/>
                </a:spcBef>
                <a:spcAft>
                  <a:spcPct val="0"/>
                </a:spcAft>
                <a:defRPr/>
              </a:pPr>
              <a:r>
                <a:rPr lang="en-US" sz="1961" dirty="0">
                  <a:gradFill>
                    <a:gsLst>
                      <a:gs pos="0">
                        <a:schemeClr val="bg1"/>
                      </a:gs>
                      <a:gs pos="100000">
                        <a:schemeClr val="bg1"/>
                      </a:gs>
                    </a:gsLst>
                    <a:lin ang="5400000" scaled="0"/>
                  </a:gradFill>
                  <a:latin typeface="Segoe UI"/>
                </a:rPr>
                <a:t>Retry 4!</a:t>
              </a:r>
            </a:p>
            <a:p>
              <a:pPr algn="ctr" defTabSz="914103" fontAlgn="base">
                <a:spcBef>
                  <a:spcPct val="0"/>
                </a:spcBef>
                <a:spcAft>
                  <a:spcPct val="0"/>
                </a:spcAft>
                <a:defRPr/>
              </a:pPr>
              <a:r>
                <a:rPr lang="en-US" sz="1961" dirty="0">
                  <a:gradFill>
                    <a:gsLst>
                      <a:gs pos="0">
                        <a:schemeClr val="bg1"/>
                      </a:gs>
                      <a:gs pos="100000">
                        <a:schemeClr val="bg1"/>
                      </a:gs>
                    </a:gsLst>
                    <a:lin ang="5400000" scaled="0"/>
                  </a:gradFill>
                  <a:latin typeface="Segoe UI"/>
                </a:rPr>
                <a:t>Open Circuit!</a:t>
              </a:r>
            </a:p>
          </p:txBody>
        </p:sp>
      </p:grpSp>
    </p:spTree>
    <p:extLst>
      <p:ext uri="{BB962C8B-B14F-4D97-AF65-F5344CB8AC3E}">
        <p14:creationId xmlns:p14="http://schemas.microsoft.com/office/powerpoint/2010/main" val="360520765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71"/>
                                        </p:tgtEl>
                                        <p:attrNameLst>
                                          <p:attrName>style.visibility</p:attrName>
                                        </p:attrNameLst>
                                      </p:cBhvr>
                                      <p:to>
                                        <p:strVal val="visible"/>
                                      </p:to>
                                    </p:set>
                                    <p:animEffect transition="in" filter="fade">
                                      <p:cBhvr>
                                        <p:cTn id="7" dur="1000"/>
                                        <p:tgtEl>
                                          <p:spTgt spid="71"/>
                                        </p:tgtEl>
                                      </p:cBhvr>
                                    </p:animEffect>
                                    <p:anim calcmode="lin" valueType="num">
                                      <p:cBhvr>
                                        <p:cTn id="8" dur="1000" fill="hold"/>
                                        <p:tgtEl>
                                          <p:spTgt spid="71"/>
                                        </p:tgtEl>
                                        <p:attrNameLst>
                                          <p:attrName>ppt_x</p:attrName>
                                        </p:attrNameLst>
                                      </p:cBhvr>
                                      <p:tavLst>
                                        <p:tav tm="0">
                                          <p:val>
                                            <p:strVal val="#ppt_x"/>
                                          </p:val>
                                        </p:tav>
                                        <p:tav tm="100000">
                                          <p:val>
                                            <p:strVal val="#ppt_x"/>
                                          </p:val>
                                        </p:tav>
                                      </p:tavLst>
                                    </p:anim>
                                    <p:anim calcmode="lin" valueType="num">
                                      <p:cBhvr>
                                        <p:cTn id="9" dur="1000" fill="hold"/>
                                        <p:tgtEl>
                                          <p:spTgt spid="71"/>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grpId="0" nodeType="clickEffect">
                                  <p:stCondLst>
                                    <p:cond delay="0"/>
                                  </p:stCondLst>
                                  <p:childTnLst>
                                    <p:set>
                                      <p:cBhvr>
                                        <p:cTn id="13" dur="1" fill="hold">
                                          <p:stCondLst>
                                            <p:cond delay="0"/>
                                          </p:stCondLst>
                                        </p:cTn>
                                        <p:tgtEl>
                                          <p:spTgt spid="101"/>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22" presetClass="entr" presetSubtype="4" fill="hold" nodeType="clickEffect">
                                  <p:stCondLst>
                                    <p:cond delay="0"/>
                                  </p:stCondLst>
                                  <p:childTnLst>
                                    <p:set>
                                      <p:cBhvr>
                                        <p:cTn id="17" dur="1" fill="hold">
                                          <p:stCondLst>
                                            <p:cond delay="0"/>
                                          </p:stCondLst>
                                        </p:cTn>
                                        <p:tgtEl>
                                          <p:spTgt spid="72"/>
                                        </p:tgtEl>
                                        <p:attrNameLst>
                                          <p:attrName>style.visibility</p:attrName>
                                        </p:attrNameLst>
                                      </p:cBhvr>
                                      <p:to>
                                        <p:strVal val="visible"/>
                                      </p:to>
                                    </p:set>
                                    <p:animEffect transition="in" filter="wipe(down)">
                                      <p:cBhvr>
                                        <p:cTn id="18" dur="500"/>
                                        <p:tgtEl>
                                          <p:spTgt spid="72"/>
                                        </p:tgtEl>
                                      </p:cBhvr>
                                    </p:animEffect>
                                  </p:childTnLst>
                                </p:cTn>
                              </p:par>
                            </p:childTnLst>
                          </p:cTn>
                        </p:par>
                        <p:par>
                          <p:cTn id="19" fill="hold">
                            <p:stCondLst>
                              <p:cond delay="500"/>
                            </p:stCondLst>
                            <p:childTnLst>
                              <p:par>
                                <p:cTn id="20" presetID="22" presetClass="entr" presetSubtype="4" fill="hold" nodeType="afterEffect">
                                  <p:stCondLst>
                                    <p:cond delay="0"/>
                                  </p:stCondLst>
                                  <p:childTnLst>
                                    <p:set>
                                      <p:cBhvr>
                                        <p:cTn id="21" dur="1" fill="hold">
                                          <p:stCondLst>
                                            <p:cond delay="0"/>
                                          </p:stCondLst>
                                        </p:cTn>
                                        <p:tgtEl>
                                          <p:spTgt spid="107"/>
                                        </p:tgtEl>
                                        <p:attrNameLst>
                                          <p:attrName>style.visibility</p:attrName>
                                        </p:attrNameLst>
                                      </p:cBhvr>
                                      <p:to>
                                        <p:strVal val="visible"/>
                                      </p:to>
                                    </p:set>
                                    <p:animEffect transition="in" filter="wipe(down)">
                                      <p:cBhvr>
                                        <p:cTn id="22" dur="500"/>
                                        <p:tgtEl>
                                          <p:spTgt spid="107"/>
                                        </p:tgtEl>
                                      </p:cBhvr>
                                    </p:animEffect>
                                  </p:childTnLst>
                                </p:cTn>
                              </p:par>
                            </p:childTnLst>
                          </p:cTn>
                        </p:par>
                        <p:par>
                          <p:cTn id="23" fill="hold">
                            <p:stCondLst>
                              <p:cond delay="1000"/>
                            </p:stCondLst>
                            <p:childTnLst>
                              <p:par>
                                <p:cTn id="24" presetID="1" presetClass="exit" presetSubtype="0" fill="hold" nodeType="afterEffect">
                                  <p:stCondLst>
                                    <p:cond delay="0"/>
                                  </p:stCondLst>
                                  <p:childTnLst>
                                    <p:set>
                                      <p:cBhvr>
                                        <p:cTn id="25" dur="1" fill="hold">
                                          <p:stCondLst>
                                            <p:cond delay="0"/>
                                          </p:stCondLst>
                                        </p:cTn>
                                        <p:tgtEl>
                                          <p:spTgt spid="107"/>
                                        </p:tgtEl>
                                        <p:attrNameLst>
                                          <p:attrName>style.visibility</p:attrName>
                                        </p:attrNameLst>
                                      </p:cBhvr>
                                      <p:to>
                                        <p:strVal val="hidden"/>
                                      </p:to>
                                    </p:set>
                                  </p:childTnLst>
                                </p:cTn>
                              </p:par>
                            </p:childTnLst>
                          </p:cTn>
                        </p:par>
                        <p:par>
                          <p:cTn id="26" fill="hold">
                            <p:stCondLst>
                              <p:cond delay="1000"/>
                            </p:stCondLst>
                            <p:childTnLst>
                              <p:par>
                                <p:cTn id="27" presetID="1" presetClass="exit" presetSubtype="0" fill="hold" nodeType="afterEffect">
                                  <p:stCondLst>
                                    <p:cond delay="0"/>
                                  </p:stCondLst>
                                  <p:childTnLst>
                                    <p:set>
                                      <p:cBhvr>
                                        <p:cTn id="28" dur="1" fill="hold">
                                          <p:stCondLst>
                                            <p:cond delay="0"/>
                                          </p:stCondLst>
                                        </p:cTn>
                                        <p:tgtEl>
                                          <p:spTgt spid="72"/>
                                        </p:tgtEl>
                                        <p:attrNameLst>
                                          <p:attrName>style.visibility</p:attrName>
                                        </p:attrNameLst>
                                      </p:cBhvr>
                                      <p:to>
                                        <p:strVal val="hidden"/>
                                      </p:to>
                                    </p:set>
                                  </p:childTnLst>
                                </p:cTn>
                              </p:par>
                            </p:childTnLst>
                          </p:cTn>
                        </p:par>
                      </p:childTnLst>
                    </p:cTn>
                  </p:par>
                  <p:par>
                    <p:cTn id="29" fill="hold">
                      <p:stCondLst>
                        <p:cond delay="indefinite"/>
                      </p:stCondLst>
                      <p:childTnLst>
                        <p:par>
                          <p:cTn id="30" fill="hold">
                            <p:stCondLst>
                              <p:cond delay="0"/>
                            </p:stCondLst>
                            <p:childTnLst>
                              <p:par>
                                <p:cTn id="31" presetID="22" presetClass="entr" presetSubtype="4" fill="hold" nodeType="clickEffect">
                                  <p:stCondLst>
                                    <p:cond delay="0"/>
                                  </p:stCondLst>
                                  <p:childTnLst>
                                    <p:set>
                                      <p:cBhvr>
                                        <p:cTn id="32" dur="1" fill="hold">
                                          <p:stCondLst>
                                            <p:cond delay="0"/>
                                          </p:stCondLst>
                                        </p:cTn>
                                        <p:tgtEl>
                                          <p:spTgt spid="75"/>
                                        </p:tgtEl>
                                        <p:attrNameLst>
                                          <p:attrName>style.visibility</p:attrName>
                                        </p:attrNameLst>
                                      </p:cBhvr>
                                      <p:to>
                                        <p:strVal val="visible"/>
                                      </p:to>
                                    </p:set>
                                    <p:animEffect transition="in" filter="wipe(down)">
                                      <p:cBhvr>
                                        <p:cTn id="33" dur="500"/>
                                        <p:tgtEl>
                                          <p:spTgt spid="75"/>
                                        </p:tgtEl>
                                      </p:cBhvr>
                                    </p:animEffect>
                                  </p:childTnLst>
                                </p:cTn>
                              </p:par>
                            </p:childTnLst>
                          </p:cTn>
                        </p:par>
                        <p:par>
                          <p:cTn id="34" fill="hold">
                            <p:stCondLst>
                              <p:cond delay="500"/>
                            </p:stCondLst>
                            <p:childTnLst>
                              <p:par>
                                <p:cTn id="35" presetID="22" presetClass="entr" presetSubtype="4" fill="hold" nodeType="afterEffect">
                                  <p:stCondLst>
                                    <p:cond delay="0"/>
                                  </p:stCondLst>
                                  <p:childTnLst>
                                    <p:set>
                                      <p:cBhvr>
                                        <p:cTn id="36" dur="1" fill="hold">
                                          <p:stCondLst>
                                            <p:cond delay="0"/>
                                          </p:stCondLst>
                                        </p:cTn>
                                        <p:tgtEl>
                                          <p:spTgt spid="109"/>
                                        </p:tgtEl>
                                        <p:attrNameLst>
                                          <p:attrName>style.visibility</p:attrName>
                                        </p:attrNameLst>
                                      </p:cBhvr>
                                      <p:to>
                                        <p:strVal val="visible"/>
                                      </p:to>
                                    </p:set>
                                    <p:animEffect transition="in" filter="wipe(down)">
                                      <p:cBhvr>
                                        <p:cTn id="37" dur="500"/>
                                        <p:tgtEl>
                                          <p:spTgt spid="109"/>
                                        </p:tgtEl>
                                      </p:cBhvr>
                                    </p:animEffect>
                                  </p:childTnLst>
                                </p:cTn>
                              </p:par>
                            </p:childTnLst>
                          </p:cTn>
                        </p:par>
                      </p:childTnLst>
                    </p:cTn>
                  </p:par>
                  <p:par>
                    <p:cTn id="38" fill="hold">
                      <p:stCondLst>
                        <p:cond delay="indefinite"/>
                      </p:stCondLst>
                      <p:childTnLst>
                        <p:par>
                          <p:cTn id="39" fill="hold">
                            <p:stCondLst>
                              <p:cond delay="0"/>
                            </p:stCondLst>
                            <p:childTnLst>
                              <p:par>
                                <p:cTn id="40" presetID="1" presetClass="exit" presetSubtype="0" fill="hold" nodeType="clickEffect">
                                  <p:stCondLst>
                                    <p:cond delay="0"/>
                                  </p:stCondLst>
                                  <p:childTnLst>
                                    <p:set>
                                      <p:cBhvr>
                                        <p:cTn id="41" dur="1" fill="hold">
                                          <p:stCondLst>
                                            <p:cond delay="0"/>
                                          </p:stCondLst>
                                        </p:cTn>
                                        <p:tgtEl>
                                          <p:spTgt spid="75"/>
                                        </p:tgtEl>
                                        <p:attrNameLst>
                                          <p:attrName>style.visibility</p:attrName>
                                        </p:attrNameLst>
                                      </p:cBhvr>
                                      <p:to>
                                        <p:strVal val="hidden"/>
                                      </p:to>
                                    </p:set>
                                  </p:childTnLst>
                                </p:cTn>
                              </p:par>
                              <p:par>
                                <p:cTn id="42" presetID="1" presetClass="exit" presetSubtype="0" fill="hold" nodeType="withEffect">
                                  <p:stCondLst>
                                    <p:cond delay="0"/>
                                  </p:stCondLst>
                                  <p:childTnLst>
                                    <p:set>
                                      <p:cBhvr>
                                        <p:cTn id="43" dur="1" fill="hold">
                                          <p:stCondLst>
                                            <p:cond delay="0"/>
                                          </p:stCondLst>
                                        </p:cTn>
                                        <p:tgtEl>
                                          <p:spTgt spid="109"/>
                                        </p:tgtEl>
                                        <p:attrNameLst>
                                          <p:attrName>style.visibility</p:attrName>
                                        </p:attrNameLst>
                                      </p:cBhvr>
                                      <p:to>
                                        <p:strVal val="hidden"/>
                                      </p:to>
                                    </p:set>
                                  </p:childTnLst>
                                </p:cTn>
                              </p:par>
                            </p:childTnLst>
                          </p:cTn>
                        </p:par>
                      </p:childTnLst>
                    </p:cTn>
                  </p:par>
                  <p:par>
                    <p:cTn id="44" fill="hold">
                      <p:stCondLst>
                        <p:cond delay="indefinite"/>
                      </p:stCondLst>
                      <p:childTnLst>
                        <p:par>
                          <p:cTn id="45" fill="hold">
                            <p:stCondLst>
                              <p:cond delay="0"/>
                            </p:stCondLst>
                            <p:childTnLst>
                              <p:par>
                                <p:cTn id="46" presetID="22" presetClass="entr" presetSubtype="4" fill="hold" nodeType="clickEffect">
                                  <p:stCondLst>
                                    <p:cond delay="0"/>
                                  </p:stCondLst>
                                  <p:childTnLst>
                                    <p:set>
                                      <p:cBhvr>
                                        <p:cTn id="47" dur="1" fill="hold">
                                          <p:stCondLst>
                                            <p:cond delay="0"/>
                                          </p:stCondLst>
                                        </p:cTn>
                                        <p:tgtEl>
                                          <p:spTgt spid="64"/>
                                        </p:tgtEl>
                                        <p:attrNameLst>
                                          <p:attrName>style.visibility</p:attrName>
                                        </p:attrNameLst>
                                      </p:cBhvr>
                                      <p:to>
                                        <p:strVal val="visible"/>
                                      </p:to>
                                    </p:set>
                                    <p:animEffect transition="in" filter="wipe(down)">
                                      <p:cBhvr>
                                        <p:cTn id="48" dur="500"/>
                                        <p:tgtEl>
                                          <p:spTgt spid="64"/>
                                        </p:tgtEl>
                                      </p:cBhvr>
                                    </p:animEffect>
                                  </p:childTnLst>
                                </p:cTn>
                              </p:par>
                            </p:childTnLst>
                          </p:cTn>
                        </p:par>
                        <p:par>
                          <p:cTn id="49" fill="hold">
                            <p:stCondLst>
                              <p:cond delay="500"/>
                            </p:stCondLst>
                            <p:childTnLst>
                              <p:par>
                                <p:cTn id="50" presetID="22" presetClass="entr" presetSubtype="4" fill="hold" nodeType="afterEffect">
                                  <p:stCondLst>
                                    <p:cond delay="0"/>
                                  </p:stCondLst>
                                  <p:childTnLst>
                                    <p:set>
                                      <p:cBhvr>
                                        <p:cTn id="51" dur="1" fill="hold">
                                          <p:stCondLst>
                                            <p:cond delay="0"/>
                                          </p:stCondLst>
                                        </p:cTn>
                                        <p:tgtEl>
                                          <p:spTgt spid="108"/>
                                        </p:tgtEl>
                                        <p:attrNameLst>
                                          <p:attrName>style.visibility</p:attrName>
                                        </p:attrNameLst>
                                      </p:cBhvr>
                                      <p:to>
                                        <p:strVal val="visible"/>
                                      </p:to>
                                    </p:set>
                                    <p:animEffect transition="in" filter="wipe(down)">
                                      <p:cBhvr>
                                        <p:cTn id="52" dur="500"/>
                                        <p:tgtEl>
                                          <p:spTgt spid="108"/>
                                        </p:tgtEl>
                                      </p:cBhvr>
                                    </p:animEffect>
                                  </p:childTnLst>
                                </p:cTn>
                              </p:par>
                            </p:childTnLst>
                          </p:cTn>
                        </p:par>
                      </p:childTnLst>
                    </p:cTn>
                  </p:par>
                  <p:par>
                    <p:cTn id="53" fill="hold">
                      <p:stCondLst>
                        <p:cond delay="indefinite"/>
                      </p:stCondLst>
                      <p:childTnLst>
                        <p:par>
                          <p:cTn id="54" fill="hold">
                            <p:stCondLst>
                              <p:cond delay="0"/>
                            </p:stCondLst>
                            <p:childTnLst>
                              <p:par>
                                <p:cTn id="55" presetID="1" presetClass="exit" presetSubtype="0" fill="hold" nodeType="clickEffect">
                                  <p:stCondLst>
                                    <p:cond delay="0"/>
                                  </p:stCondLst>
                                  <p:childTnLst>
                                    <p:set>
                                      <p:cBhvr>
                                        <p:cTn id="56" dur="1" fill="hold">
                                          <p:stCondLst>
                                            <p:cond delay="0"/>
                                          </p:stCondLst>
                                        </p:cTn>
                                        <p:tgtEl>
                                          <p:spTgt spid="64"/>
                                        </p:tgtEl>
                                        <p:attrNameLst>
                                          <p:attrName>style.visibility</p:attrName>
                                        </p:attrNameLst>
                                      </p:cBhvr>
                                      <p:to>
                                        <p:strVal val="hidden"/>
                                      </p:to>
                                    </p:set>
                                  </p:childTnLst>
                                </p:cTn>
                              </p:par>
                              <p:par>
                                <p:cTn id="57" presetID="1" presetClass="exit" presetSubtype="0" fill="hold" nodeType="withEffect">
                                  <p:stCondLst>
                                    <p:cond delay="0"/>
                                  </p:stCondLst>
                                  <p:childTnLst>
                                    <p:set>
                                      <p:cBhvr>
                                        <p:cTn id="58" dur="1" fill="hold">
                                          <p:stCondLst>
                                            <p:cond delay="0"/>
                                          </p:stCondLst>
                                        </p:cTn>
                                        <p:tgtEl>
                                          <p:spTgt spid="109"/>
                                        </p:tgtEl>
                                        <p:attrNameLst>
                                          <p:attrName>style.visibility</p:attrName>
                                        </p:attrNameLst>
                                      </p:cBhvr>
                                      <p:to>
                                        <p:strVal val="hidden"/>
                                      </p:to>
                                    </p:set>
                                  </p:childTnLst>
                                </p:cTn>
                              </p:par>
                            </p:childTnLst>
                          </p:cTn>
                        </p:par>
                        <p:par>
                          <p:cTn id="59" fill="hold">
                            <p:stCondLst>
                              <p:cond delay="0"/>
                            </p:stCondLst>
                            <p:childTnLst>
                              <p:par>
                                <p:cTn id="60" presetID="1" presetClass="exit" presetSubtype="0" fill="hold" nodeType="afterEffect">
                                  <p:stCondLst>
                                    <p:cond delay="0"/>
                                  </p:stCondLst>
                                  <p:childTnLst>
                                    <p:set>
                                      <p:cBhvr>
                                        <p:cTn id="61" dur="1" fill="hold">
                                          <p:stCondLst>
                                            <p:cond delay="0"/>
                                          </p:stCondLst>
                                        </p:cTn>
                                        <p:tgtEl>
                                          <p:spTgt spid="108"/>
                                        </p:tgtEl>
                                        <p:attrNameLst>
                                          <p:attrName>style.visibility</p:attrName>
                                        </p:attrNameLst>
                                      </p:cBhvr>
                                      <p:to>
                                        <p:strVal val="hidden"/>
                                      </p:to>
                                    </p:set>
                                  </p:childTnLst>
                                </p:cTn>
                              </p:par>
                            </p:childTnLst>
                          </p:cTn>
                        </p:par>
                      </p:childTnLst>
                    </p:cTn>
                  </p:par>
                  <p:par>
                    <p:cTn id="62" fill="hold">
                      <p:stCondLst>
                        <p:cond delay="indefinite"/>
                      </p:stCondLst>
                      <p:childTnLst>
                        <p:par>
                          <p:cTn id="63" fill="hold">
                            <p:stCondLst>
                              <p:cond delay="0"/>
                            </p:stCondLst>
                            <p:childTnLst>
                              <p:par>
                                <p:cTn id="64" presetID="22" presetClass="entr" presetSubtype="4" fill="hold" nodeType="clickEffect">
                                  <p:stCondLst>
                                    <p:cond delay="0"/>
                                  </p:stCondLst>
                                  <p:childTnLst>
                                    <p:set>
                                      <p:cBhvr>
                                        <p:cTn id="65" dur="1" fill="hold">
                                          <p:stCondLst>
                                            <p:cond delay="0"/>
                                          </p:stCondLst>
                                        </p:cTn>
                                        <p:tgtEl>
                                          <p:spTgt spid="67"/>
                                        </p:tgtEl>
                                        <p:attrNameLst>
                                          <p:attrName>style.visibility</p:attrName>
                                        </p:attrNameLst>
                                      </p:cBhvr>
                                      <p:to>
                                        <p:strVal val="visible"/>
                                      </p:to>
                                    </p:set>
                                    <p:animEffect transition="in" filter="wipe(down)">
                                      <p:cBhvr>
                                        <p:cTn id="66" dur="500"/>
                                        <p:tgtEl>
                                          <p:spTgt spid="67"/>
                                        </p:tgtEl>
                                      </p:cBhvr>
                                    </p:animEffect>
                                  </p:childTnLst>
                                </p:cTn>
                              </p:par>
                            </p:childTnLst>
                          </p:cTn>
                        </p:par>
                      </p:childTnLst>
                    </p:cTn>
                  </p:par>
                  <p:par>
                    <p:cTn id="67" fill="hold">
                      <p:stCondLst>
                        <p:cond delay="indefinite"/>
                      </p:stCondLst>
                      <p:childTnLst>
                        <p:par>
                          <p:cTn id="68" fill="hold">
                            <p:stCondLst>
                              <p:cond delay="0"/>
                            </p:stCondLst>
                            <p:childTnLst>
                              <p:par>
                                <p:cTn id="69" presetID="1" presetClass="exit" presetSubtype="0" fill="hold" nodeType="clickEffect">
                                  <p:stCondLst>
                                    <p:cond delay="0"/>
                                  </p:stCondLst>
                                  <p:childTnLst>
                                    <p:set>
                                      <p:cBhvr>
                                        <p:cTn id="70" dur="1" fill="hold">
                                          <p:stCondLst>
                                            <p:cond delay="0"/>
                                          </p:stCondLst>
                                        </p:cTn>
                                        <p:tgtEl>
                                          <p:spTgt spid="67"/>
                                        </p:tgtEl>
                                        <p:attrNameLst>
                                          <p:attrName>style.visibility</p:attrName>
                                        </p:attrNameLst>
                                      </p:cBhvr>
                                      <p:to>
                                        <p:strVal val="hidden"/>
                                      </p:to>
                                    </p:set>
                                  </p:childTnLst>
                                </p:cTn>
                              </p:par>
                            </p:childTnLst>
                          </p:cTn>
                        </p:par>
                      </p:childTnLst>
                    </p:cTn>
                  </p:par>
                  <p:par>
                    <p:cTn id="71" fill="hold">
                      <p:stCondLst>
                        <p:cond delay="indefinite"/>
                      </p:stCondLst>
                      <p:childTnLst>
                        <p:par>
                          <p:cTn id="72" fill="hold">
                            <p:stCondLst>
                              <p:cond delay="0"/>
                            </p:stCondLst>
                            <p:childTnLst>
                              <p:par>
                                <p:cTn id="73" presetID="22" presetClass="entr" presetSubtype="1" fill="hold" nodeType="clickEffect">
                                  <p:stCondLst>
                                    <p:cond delay="0"/>
                                  </p:stCondLst>
                                  <p:childTnLst>
                                    <p:set>
                                      <p:cBhvr>
                                        <p:cTn id="74" dur="1" fill="hold">
                                          <p:stCondLst>
                                            <p:cond delay="0"/>
                                          </p:stCondLst>
                                        </p:cTn>
                                        <p:tgtEl>
                                          <p:spTgt spid="79"/>
                                        </p:tgtEl>
                                        <p:attrNameLst>
                                          <p:attrName>style.visibility</p:attrName>
                                        </p:attrNameLst>
                                      </p:cBhvr>
                                      <p:to>
                                        <p:strVal val="visible"/>
                                      </p:to>
                                    </p:set>
                                    <p:animEffect transition="in" filter="wipe(up)">
                                      <p:cBhvr>
                                        <p:cTn id="75" dur="500"/>
                                        <p:tgtEl>
                                          <p:spTgt spid="7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1" grpId="0" animBg="1"/>
      <p:bldP spid="71"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9C0F1E-D7DF-404F-84C2-0448F9519D7D}"/>
              </a:ext>
            </a:extLst>
          </p:cNvPr>
          <p:cNvSpPr>
            <a:spLocks noGrp="1"/>
          </p:cNvSpPr>
          <p:nvPr>
            <p:ph type="title"/>
          </p:nvPr>
        </p:nvSpPr>
        <p:spPr/>
        <p:txBody>
          <a:bodyPr/>
          <a:lstStyle/>
          <a:p>
            <a:r>
              <a:rPr lang="en-US"/>
              <a:t>Resilient Http: HttpClient factory + Polly</a:t>
            </a:r>
            <a:endParaRPr lang="en-US" dirty="0"/>
          </a:p>
        </p:txBody>
      </p:sp>
      <p:pic>
        <p:nvPicPr>
          <p:cNvPr id="4" name="Picture 2" descr="The Polly Project">
            <a:extLst>
              <a:ext uri="{FF2B5EF4-FFF2-40B4-BE49-F238E27FC236}">
                <a16:creationId xmlns:a16="http://schemas.microsoft.com/office/drawing/2014/main" id="{183683BB-F7D1-4AB1-BBCF-9F4A3C12388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94651" y="2748103"/>
            <a:ext cx="1705966" cy="1705966"/>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Image result for .NET">
            <a:extLst>
              <a:ext uri="{FF2B5EF4-FFF2-40B4-BE49-F238E27FC236}">
                <a16:creationId xmlns:a16="http://schemas.microsoft.com/office/drawing/2014/main" id="{0DF9A662-F280-45DC-B805-0497F9DE274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647830" y="2829405"/>
            <a:ext cx="1624664" cy="1624664"/>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a:extLst>
              <a:ext uri="{FF2B5EF4-FFF2-40B4-BE49-F238E27FC236}">
                <a16:creationId xmlns:a16="http://schemas.microsoft.com/office/drawing/2014/main" id="{CE0A65EF-94D7-4676-9B37-E480AD89635C}"/>
              </a:ext>
            </a:extLst>
          </p:cNvPr>
          <p:cNvSpPr/>
          <p:nvPr/>
        </p:nvSpPr>
        <p:spPr>
          <a:xfrm>
            <a:off x="3135890" y="1952242"/>
            <a:ext cx="2648546" cy="830997"/>
          </a:xfrm>
          <a:prstGeom prst="rect">
            <a:avLst/>
          </a:prstGeom>
        </p:spPr>
        <p:txBody>
          <a:bodyPr wrap="none">
            <a:spAutoFit/>
          </a:bodyPr>
          <a:lstStyle/>
          <a:p>
            <a:pPr algn="ctr" defTabSz="914343"/>
            <a:r>
              <a:rPr lang="en-US" sz="2400" dirty="0">
                <a:gradFill>
                  <a:gsLst>
                    <a:gs pos="0">
                      <a:schemeClr val="tx1"/>
                    </a:gs>
                    <a:gs pos="100000">
                      <a:schemeClr val="tx1"/>
                    </a:gs>
                  </a:gsLst>
                  <a:lin ang="5400000" scaled="0"/>
                </a:gradFill>
                <a:latin typeface="Segoe UI"/>
              </a:rPr>
              <a:t>.NET Core 2.1</a:t>
            </a:r>
          </a:p>
          <a:p>
            <a:pPr algn="ctr" defTabSz="914343"/>
            <a:r>
              <a:rPr lang="en-US" sz="2400" dirty="0">
                <a:gradFill>
                  <a:gsLst>
                    <a:gs pos="0">
                      <a:schemeClr val="tx1"/>
                    </a:gs>
                    <a:gs pos="100000">
                      <a:schemeClr val="tx1"/>
                    </a:gs>
                  </a:gsLst>
                  <a:lin ang="5400000" scaled="0"/>
                </a:gradFill>
                <a:latin typeface="Segoe UI"/>
              </a:rPr>
              <a:t>HttpClientFactory</a:t>
            </a:r>
          </a:p>
        </p:txBody>
      </p:sp>
      <p:sp>
        <p:nvSpPr>
          <p:cNvPr id="9" name="Rectangle 8">
            <a:extLst>
              <a:ext uri="{FF2B5EF4-FFF2-40B4-BE49-F238E27FC236}">
                <a16:creationId xmlns:a16="http://schemas.microsoft.com/office/drawing/2014/main" id="{8B7A49B1-0831-4283-AA9D-1F8921DCFB9D}"/>
              </a:ext>
            </a:extLst>
          </p:cNvPr>
          <p:cNvSpPr/>
          <p:nvPr/>
        </p:nvSpPr>
        <p:spPr>
          <a:xfrm>
            <a:off x="6094821" y="3074756"/>
            <a:ext cx="689612" cy="977191"/>
          </a:xfrm>
          <a:prstGeom prst="rect">
            <a:avLst/>
          </a:prstGeom>
        </p:spPr>
        <p:txBody>
          <a:bodyPr wrap="none">
            <a:spAutoFit/>
          </a:bodyPr>
          <a:lstStyle/>
          <a:p>
            <a:pPr defTabSz="914343"/>
            <a:r>
              <a:rPr lang="en-US" sz="5750" dirty="0">
                <a:gradFill>
                  <a:gsLst>
                    <a:gs pos="0">
                      <a:schemeClr val="tx1"/>
                    </a:gs>
                    <a:gs pos="100000">
                      <a:schemeClr val="tx1"/>
                    </a:gs>
                  </a:gsLst>
                  <a:lin ang="5400000" scaled="0"/>
                </a:gradFill>
                <a:latin typeface="Segoe UI"/>
              </a:rPr>
              <a:t>+</a:t>
            </a:r>
          </a:p>
        </p:txBody>
      </p:sp>
      <p:sp>
        <p:nvSpPr>
          <p:cNvPr id="10" name="Rectangle 9">
            <a:extLst>
              <a:ext uri="{FF2B5EF4-FFF2-40B4-BE49-F238E27FC236}">
                <a16:creationId xmlns:a16="http://schemas.microsoft.com/office/drawing/2014/main" id="{68999746-A8DC-4213-AE20-624ED63793D3}"/>
              </a:ext>
            </a:extLst>
          </p:cNvPr>
          <p:cNvSpPr/>
          <p:nvPr/>
        </p:nvSpPr>
        <p:spPr>
          <a:xfrm>
            <a:off x="7954459" y="2159991"/>
            <a:ext cx="1186350" cy="461665"/>
          </a:xfrm>
          <a:prstGeom prst="rect">
            <a:avLst/>
          </a:prstGeom>
        </p:spPr>
        <p:txBody>
          <a:bodyPr wrap="none">
            <a:spAutoFit/>
          </a:bodyPr>
          <a:lstStyle/>
          <a:p>
            <a:pPr algn="ctr" defTabSz="914343"/>
            <a:r>
              <a:rPr lang="en-US" sz="2400" dirty="0">
                <a:gradFill>
                  <a:gsLst>
                    <a:gs pos="0">
                      <a:schemeClr val="tx1"/>
                    </a:gs>
                    <a:gs pos="100000">
                      <a:schemeClr val="tx1"/>
                    </a:gs>
                  </a:gsLst>
                  <a:lin ang="5400000" scaled="0"/>
                </a:gradFill>
                <a:latin typeface="Segoe UI"/>
              </a:rPr>
              <a:t>Policies</a:t>
            </a:r>
          </a:p>
        </p:txBody>
      </p:sp>
      <p:grpSp>
        <p:nvGrpSpPr>
          <p:cNvPr id="11" name="Group 10">
            <a:extLst>
              <a:ext uri="{FF2B5EF4-FFF2-40B4-BE49-F238E27FC236}">
                <a16:creationId xmlns:a16="http://schemas.microsoft.com/office/drawing/2014/main" id="{3279C1B2-6E8A-4D07-BB6F-1C028A957137}"/>
              </a:ext>
            </a:extLst>
          </p:cNvPr>
          <p:cNvGrpSpPr/>
          <p:nvPr/>
        </p:nvGrpSpPr>
        <p:grpSpPr>
          <a:xfrm>
            <a:off x="918386" y="1304375"/>
            <a:ext cx="3028950" cy="1525030"/>
            <a:chOff x="101600" y="124940"/>
            <a:chExt cx="6057900" cy="3050059"/>
          </a:xfrm>
        </p:grpSpPr>
        <p:sp>
          <p:nvSpPr>
            <p:cNvPr id="12" name="Explosion: 14 Points 11">
              <a:extLst>
                <a:ext uri="{FF2B5EF4-FFF2-40B4-BE49-F238E27FC236}">
                  <a16:creationId xmlns:a16="http://schemas.microsoft.com/office/drawing/2014/main" id="{410B8BD7-C6CB-43E0-8B8C-1C26F84D2F7C}"/>
                </a:ext>
              </a:extLst>
            </p:cNvPr>
            <p:cNvSpPr/>
            <p:nvPr/>
          </p:nvSpPr>
          <p:spPr bwMode="auto">
            <a:xfrm>
              <a:off x="101600" y="124940"/>
              <a:ext cx="6057900" cy="3050059"/>
            </a:xfrm>
            <a:prstGeom prst="irregularSeal2">
              <a:avLst/>
            </a:prstGeom>
            <a:solidFill>
              <a:srgbClr val="FFFF0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73152" rIns="91440" bIns="73152" numCol="1" spcCol="0" rtlCol="0" fromWordArt="0" anchor="t" anchorCtr="0" forceAA="0" compatLnSpc="1">
              <a:prstTxWarp prst="textNoShape">
                <a:avLst/>
              </a:prstTxWarp>
              <a:noAutofit/>
            </a:bodyPr>
            <a:lstStyle/>
            <a:p>
              <a:pPr defTabSz="466236" fontAlgn="base">
                <a:spcBef>
                  <a:spcPct val="0"/>
                </a:spcBef>
                <a:spcAft>
                  <a:spcPct val="0"/>
                </a:spcAft>
              </a:pPr>
              <a:endParaRPr lang="en-US" sz="1000" dirty="0" err="1">
                <a:gradFill>
                  <a:gsLst>
                    <a:gs pos="0">
                      <a:schemeClr val="tx1"/>
                    </a:gs>
                    <a:gs pos="100000">
                      <a:schemeClr val="tx1"/>
                    </a:gs>
                  </a:gsLst>
                  <a:lin ang="5400000" scaled="0"/>
                </a:gradFill>
                <a:latin typeface="Segoe UI"/>
                <a:ea typeface="Segoe UI" pitchFamily="34" charset="0"/>
                <a:cs typeface="Segoe UI" pitchFamily="34" charset="0"/>
              </a:endParaRPr>
            </a:p>
          </p:txBody>
        </p:sp>
        <p:sp>
          <p:nvSpPr>
            <p:cNvPr id="13" name="Rectangle 12">
              <a:extLst>
                <a:ext uri="{FF2B5EF4-FFF2-40B4-BE49-F238E27FC236}">
                  <a16:creationId xmlns:a16="http://schemas.microsoft.com/office/drawing/2014/main" id="{B0B574A9-A357-4D01-9B20-DCE2F92B79B7}"/>
                </a:ext>
              </a:extLst>
            </p:cNvPr>
            <p:cNvSpPr/>
            <p:nvPr/>
          </p:nvSpPr>
          <p:spPr>
            <a:xfrm>
              <a:off x="1601158" y="1126750"/>
              <a:ext cx="3058786" cy="1046440"/>
            </a:xfrm>
            <a:prstGeom prst="rect">
              <a:avLst/>
            </a:prstGeom>
          </p:spPr>
          <p:txBody>
            <a:bodyPr wrap="none">
              <a:spAutoFit/>
            </a:bodyPr>
            <a:lstStyle/>
            <a:p>
              <a:pPr defTabSz="914343"/>
              <a:r>
                <a:rPr lang="en-US" sz="1400" dirty="0">
                  <a:gradFill>
                    <a:gsLst>
                      <a:gs pos="0">
                        <a:schemeClr val="tx1"/>
                      </a:gs>
                      <a:gs pos="100000">
                        <a:schemeClr val="tx1"/>
                      </a:gs>
                    </a:gsLst>
                    <a:lin ang="5400000" scaled="0"/>
                  </a:gradFill>
                  <a:latin typeface="Segoe UI" panose="020B0502040204020203" pitchFamily="34" charset="0"/>
                  <a:cs typeface="Segoe UI" panose="020B0502040204020203" pitchFamily="34" charset="0"/>
                </a:rPr>
                <a:t>New! Release in </a:t>
              </a:r>
            </a:p>
            <a:p>
              <a:pPr defTabSz="914343"/>
              <a:r>
                <a:rPr lang="en-US" sz="1400" dirty="0">
                  <a:gradFill>
                    <a:gsLst>
                      <a:gs pos="0">
                        <a:schemeClr val="tx1"/>
                      </a:gs>
                      <a:gs pos="100000">
                        <a:schemeClr val="tx1"/>
                      </a:gs>
                    </a:gsLst>
                    <a:lin ang="5400000" scaled="0"/>
                  </a:gradFill>
                  <a:latin typeface="Segoe UI" panose="020B0502040204020203" pitchFamily="34" charset="0"/>
                  <a:cs typeface="Segoe UI" panose="020B0502040204020203" pitchFamily="34" charset="0"/>
                </a:rPr>
                <a:t>ASP.NET Core 2.1</a:t>
              </a:r>
            </a:p>
          </p:txBody>
        </p:sp>
      </p:grpSp>
      <p:sp>
        <p:nvSpPr>
          <p:cNvPr id="14" name="Rectangle 13">
            <a:extLst>
              <a:ext uri="{FF2B5EF4-FFF2-40B4-BE49-F238E27FC236}">
                <a16:creationId xmlns:a16="http://schemas.microsoft.com/office/drawing/2014/main" id="{5DA3141B-95F7-415C-809A-A3E3EE63DCF4}"/>
              </a:ext>
            </a:extLst>
          </p:cNvPr>
          <p:cNvSpPr/>
          <p:nvPr/>
        </p:nvSpPr>
        <p:spPr>
          <a:xfrm>
            <a:off x="7366061" y="4622426"/>
            <a:ext cx="2363147" cy="253916"/>
          </a:xfrm>
          <a:prstGeom prst="rect">
            <a:avLst/>
          </a:prstGeom>
        </p:spPr>
        <p:txBody>
          <a:bodyPr wrap="none">
            <a:spAutoFit/>
          </a:bodyPr>
          <a:lstStyle/>
          <a:p>
            <a:pPr defTabSz="914343"/>
            <a:r>
              <a:rPr lang="en-US" sz="1050" dirty="0">
                <a:solidFill>
                  <a:srgbClr val="505050"/>
                </a:solidFill>
                <a:latin typeface="Segoe UI"/>
                <a:hlinkClick r:id="rId5"/>
              </a:rPr>
              <a:t>https://github.com/App-vNext/Polly</a:t>
            </a:r>
            <a:r>
              <a:rPr lang="en-US" sz="1050" dirty="0">
                <a:solidFill>
                  <a:srgbClr val="505050"/>
                </a:solidFill>
                <a:latin typeface="Segoe UI"/>
              </a:rPr>
              <a:t> </a:t>
            </a:r>
          </a:p>
        </p:txBody>
      </p:sp>
    </p:spTree>
    <p:extLst>
      <p:ext uri="{BB962C8B-B14F-4D97-AF65-F5344CB8AC3E}">
        <p14:creationId xmlns:p14="http://schemas.microsoft.com/office/powerpoint/2010/main" val="61909366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100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bwMode="auto">
          <a:xfrm>
            <a:off x="3143250" y="0"/>
            <a:ext cx="9048750" cy="6858000"/>
          </a:xfrm>
          <a:prstGeom prst="rect">
            <a:avLst/>
          </a:prstGeom>
          <a:solidFill>
            <a:schemeClr val="bg1"/>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6637" rIns="0" bIns="46637" numCol="1" rtlCol="0" anchor="ctr" anchorCtr="0" compatLnSpc="1">
            <a:prstTxWarp prst="textNoShape">
              <a:avLst/>
            </a:prstTxWarp>
          </a:bodyPr>
          <a:lstStyle/>
          <a:p>
            <a:pPr algn="ctr" defTabSz="932472" fontAlgn="base">
              <a:spcBef>
                <a:spcPct val="0"/>
              </a:spcBef>
              <a:spcAft>
                <a:spcPct val="0"/>
              </a:spcAft>
            </a:pPr>
            <a:endParaRPr lang="en-US" sz="1600" dirty="0">
              <a:gradFill>
                <a:gsLst>
                  <a:gs pos="40075">
                    <a:srgbClr val="FFFFFF"/>
                  </a:gs>
                  <a:gs pos="30000">
                    <a:srgbClr val="FFFFFF"/>
                  </a:gs>
                </a:gsLst>
                <a:lin ang="5400000" scaled="0"/>
              </a:gradFill>
            </a:endParaRPr>
          </a:p>
        </p:txBody>
      </p:sp>
      <p:pic>
        <p:nvPicPr>
          <p:cNvPr id="1026" name="Picture 2" descr="https://user-images.githubusercontent.com/9608723/39209461-b9d004ec-47fd-11e8-8e16-0a378a9ee871.PNG">
            <a:extLst>
              <a:ext uri="{FF2B5EF4-FFF2-40B4-BE49-F238E27FC236}">
                <a16:creationId xmlns:a16="http://schemas.microsoft.com/office/drawing/2014/main" id="{2C78D59C-D11C-4178-A83D-EDBB753004D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72095" y="119184"/>
            <a:ext cx="7991061" cy="6619632"/>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descr="The Polly Project">
            <a:extLst>
              <a:ext uri="{FF2B5EF4-FFF2-40B4-BE49-F238E27FC236}">
                <a16:creationId xmlns:a16="http://schemas.microsoft.com/office/drawing/2014/main" id="{555C0A1E-22A3-4BC7-A12A-53B43AAE924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1135" y="1380724"/>
            <a:ext cx="1705966" cy="1705966"/>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CCAB5FF1-C45E-4354-BCB2-7F2A05BA3382}"/>
              </a:ext>
            </a:extLst>
          </p:cNvPr>
          <p:cNvSpPr/>
          <p:nvPr/>
        </p:nvSpPr>
        <p:spPr>
          <a:xfrm>
            <a:off x="501135" y="3107645"/>
            <a:ext cx="2363147" cy="253916"/>
          </a:xfrm>
          <a:prstGeom prst="rect">
            <a:avLst/>
          </a:prstGeom>
        </p:spPr>
        <p:txBody>
          <a:bodyPr wrap="none">
            <a:spAutoFit/>
          </a:bodyPr>
          <a:lstStyle/>
          <a:p>
            <a:pPr defTabSz="914343"/>
            <a:r>
              <a:rPr lang="en-US" sz="1050" dirty="0">
                <a:solidFill>
                  <a:srgbClr val="1A1A1A"/>
                </a:solidFill>
                <a:latin typeface="Segoe UI"/>
                <a:hlinkClick r:id="rId4"/>
              </a:rPr>
              <a:t>https://github.com/App-vNext/Polly</a:t>
            </a:r>
            <a:r>
              <a:rPr lang="en-US" sz="1050" dirty="0">
                <a:solidFill>
                  <a:srgbClr val="1A1A1A"/>
                </a:solidFill>
                <a:latin typeface="Segoe UI"/>
              </a:rPr>
              <a:t> </a:t>
            </a:r>
          </a:p>
        </p:txBody>
      </p:sp>
      <p:sp>
        <p:nvSpPr>
          <p:cNvPr id="5" name="Title 4"/>
          <p:cNvSpPr>
            <a:spLocks noGrp="1"/>
          </p:cNvSpPr>
          <p:nvPr>
            <p:ph type="title"/>
          </p:nvPr>
        </p:nvSpPr>
        <p:spPr/>
        <p:txBody>
          <a:bodyPr/>
          <a:lstStyle/>
          <a:p>
            <a:r>
              <a:rPr lang="en-US" dirty="0"/>
              <a:t>Policies</a:t>
            </a:r>
          </a:p>
        </p:txBody>
      </p:sp>
    </p:spTree>
    <p:extLst>
      <p:ext uri="{BB962C8B-B14F-4D97-AF65-F5344CB8AC3E}">
        <p14:creationId xmlns:p14="http://schemas.microsoft.com/office/powerpoint/2010/main" val="1451212820"/>
      </p:ext>
    </p:extLst>
  </p:cSld>
  <p:clrMapOvr>
    <a:masterClrMapping/>
  </p:clrMapOvr>
  <p:transition>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bwMode="auto">
          <a:xfrm>
            <a:off x="1263" y="1198"/>
            <a:ext cx="6353552" cy="6855609"/>
          </a:xfrm>
          <a:prstGeom prst="rect">
            <a:avLst/>
          </a:prstGeom>
          <a:solidFill>
            <a:schemeClr val="accent3"/>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5711" rIns="0" bIns="45711" numCol="1" rtlCol="0" anchor="ctr" anchorCtr="0" compatLnSpc="1">
            <a:prstTxWarp prst="textNoShape">
              <a:avLst/>
            </a:prstTxWarp>
          </a:bodyPr>
          <a:lstStyle/>
          <a:p>
            <a:pPr algn="ctr" defTabSz="913927" fontAlgn="base">
              <a:spcBef>
                <a:spcPct val="0"/>
              </a:spcBef>
              <a:spcAft>
                <a:spcPct val="0"/>
              </a:spcAft>
              <a:defRPr/>
            </a:pPr>
            <a:endParaRPr lang="en-US" sz="1961" dirty="0">
              <a:solidFill>
                <a:srgbClr val="FFFFFF"/>
              </a:solidFill>
              <a:latin typeface="Segoe UI"/>
            </a:endParaRPr>
          </a:p>
        </p:txBody>
      </p:sp>
      <p:sp>
        <p:nvSpPr>
          <p:cNvPr id="6" name="Rectangle 5"/>
          <p:cNvSpPr/>
          <p:nvPr/>
        </p:nvSpPr>
        <p:spPr>
          <a:xfrm>
            <a:off x="475222" y="163541"/>
            <a:ext cx="5073361" cy="954107"/>
          </a:xfrm>
          <a:prstGeom prst="rect">
            <a:avLst/>
          </a:prstGeom>
        </p:spPr>
        <p:txBody>
          <a:bodyPr wrap="square">
            <a:spAutoFit/>
          </a:bodyPr>
          <a:lstStyle/>
          <a:p>
            <a:pPr defTabSz="914192">
              <a:defRPr/>
            </a:pPr>
            <a:r>
              <a:rPr lang="en-US" sz="2800" b="1" dirty="0">
                <a:gradFill>
                  <a:gsLst>
                    <a:gs pos="0">
                      <a:schemeClr val="bg1"/>
                    </a:gs>
                    <a:gs pos="100000">
                      <a:schemeClr val="bg1"/>
                    </a:gs>
                  </a:gsLst>
                  <a:lin ang="5400000" scaled="0"/>
                </a:gradFill>
                <a:cs typeface="Segoe UI" panose="020B0502040204020203" pitchFamily="34" charset="0"/>
              </a:rPr>
              <a:t>HttpClient factory</a:t>
            </a:r>
          </a:p>
          <a:p>
            <a:pPr defTabSz="914192">
              <a:defRPr/>
            </a:pPr>
            <a:r>
              <a:rPr lang="en-US" sz="2800" dirty="0">
                <a:gradFill>
                  <a:gsLst>
                    <a:gs pos="0">
                      <a:schemeClr val="bg1"/>
                    </a:gs>
                    <a:gs pos="100000">
                      <a:schemeClr val="bg1"/>
                    </a:gs>
                  </a:gsLst>
                  <a:lin ang="5400000" scaled="0"/>
                </a:gradFill>
                <a:cs typeface="Segoe UI Light" panose="020B0502040204020203" pitchFamily="34" charset="0"/>
              </a:rPr>
              <a:t>since .NET Core 2.1</a:t>
            </a:r>
          </a:p>
        </p:txBody>
      </p:sp>
      <p:sp>
        <p:nvSpPr>
          <p:cNvPr id="7" name="Rectangle 6"/>
          <p:cNvSpPr/>
          <p:nvPr/>
        </p:nvSpPr>
        <p:spPr>
          <a:xfrm>
            <a:off x="475222" y="1440558"/>
            <a:ext cx="5864699" cy="3847207"/>
          </a:xfrm>
          <a:prstGeom prst="rect">
            <a:avLst/>
          </a:prstGeom>
        </p:spPr>
        <p:txBody>
          <a:bodyPr wrap="square">
            <a:spAutoFit/>
          </a:bodyPr>
          <a:lstStyle/>
          <a:p>
            <a:pPr defTabSz="914192">
              <a:spcBef>
                <a:spcPts val="2400"/>
              </a:spcBef>
              <a:defRPr/>
            </a:pPr>
            <a:r>
              <a:rPr lang="en-US" sz="2000" dirty="0">
                <a:gradFill>
                  <a:gsLst>
                    <a:gs pos="0">
                      <a:schemeClr val="bg1"/>
                    </a:gs>
                    <a:gs pos="100000">
                      <a:schemeClr val="bg1"/>
                    </a:gs>
                  </a:gsLst>
                  <a:lin ang="5400000" scaled="0"/>
                </a:gradFill>
                <a:cs typeface="Times New Roman" panose="02020603050405020304" pitchFamily="18" charset="0"/>
              </a:rPr>
              <a:t>Central location </a:t>
            </a:r>
          </a:p>
          <a:p>
            <a:pPr marL="234950" indent="-234950" defTabSz="914192">
              <a:buFont typeface="Arial" panose="020B0604020202020204" pitchFamily="34" charset="0"/>
              <a:buChar char="•"/>
              <a:defRPr/>
            </a:pPr>
            <a:r>
              <a:rPr lang="en-US" sz="1800" dirty="0">
                <a:gradFill>
                  <a:gsLst>
                    <a:gs pos="0">
                      <a:schemeClr val="bg1"/>
                    </a:gs>
                    <a:gs pos="100000">
                      <a:schemeClr val="bg1"/>
                    </a:gs>
                  </a:gsLst>
                  <a:lin ang="5400000" scaled="0"/>
                </a:gradFill>
                <a:cs typeface="Times New Roman" panose="02020603050405020304" pitchFamily="18" charset="0"/>
              </a:rPr>
              <a:t>For configuring typed Http clients (aka. Service Agents) or named Http clients</a:t>
            </a:r>
          </a:p>
          <a:p>
            <a:pPr marL="234950" indent="-234950" defTabSz="914192">
              <a:buFont typeface="Arial" panose="020B0604020202020204" pitchFamily="34" charset="0"/>
              <a:buChar char="•"/>
              <a:defRPr/>
            </a:pPr>
            <a:r>
              <a:rPr lang="en-US" sz="1800" dirty="0">
                <a:gradFill>
                  <a:gsLst>
                    <a:gs pos="0">
                      <a:schemeClr val="bg1"/>
                    </a:gs>
                    <a:gs pos="100000">
                      <a:schemeClr val="bg1"/>
                    </a:gs>
                  </a:gsLst>
                  <a:lin ang="5400000" scaled="0"/>
                </a:gradFill>
                <a:cs typeface="Times New Roman" panose="02020603050405020304" pitchFamily="18" charset="0"/>
              </a:rPr>
              <a:t>For logging</a:t>
            </a:r>
          </a:p>
          <a:p>
            <a:pPr defTabSz="914192">
              <a:spcBef>
                <a:spcPts val="2400"/>
              </a:spcBef>
              <a:defRPr/>
            </a:pPr>
            <a:r>
              <a:rPr lang="en-US" sz="2000" dirty="0">
                <a:gradFill>
                  <a:gsLst>
                    <a:gs pos="0">
                      <a:schemeClr val="bg1"/>
                    </a:gs>
                    <a:gs pos="100000">
                      <a:schemeClr val="bg1"/>
                    </a:gs>
                  </a:gsLst>
                  <a:lin ang="5400000" scaled="0"/>
                </a:gradFill>
                <a:cs typeface="Times New Roman" panose="02020603050405020304" pitchFamily="18" charset="0"/>
              </a:rPr>
              <a:t>Delegating handlers in HttpClient such as:</a:t>
            </a:r>
          </a:p>
          <a:p>
            <a:pPr marL="234950" indent="-234950" defTabSz="914192">
              <a:buFont typeface="Arial" panose="020B0604020202020204" pitchFamily="34" charset="0"/>
              <a:buChar char="•"/>
              <a:defRPr/>
            </a:pPr>
            <a:r>
              <a:rPr lang="en-US" sz="1800" dirty="0">
                <a:gradFill>
                  <a:gsLst>
                    <a:gs pos="0">
                      <a:schemeClr val="bg1"/>
                    </a:gs>
                    <a:gs pos="100000">
                      <a:schemeClr val="bg1"/>
                    </a:gs>
                  </a:gsLst>
                  <a:lin ang="5400000" scaled="0"/>
                </a:gradFill>
                <a:cs typeface="Times New Roman" panose="02020603050405020304" pitchFamily="18" charset="0"/>
              </a:rPr>
              <a:t>Resilient Http policies (Polly)</a:t>
            </a:r>
          </a:p>
          <a:p>
            <a:pPr marL="234950" indent="-234950" defTabSz="914192">
              <a:buFont typeface="Arial" panose="020B0604020202020204" pitchFamily="34" charset="0"/>
              <a:buChar char="•"/>
              <a:defRPr/>
            </a:pPr>
            <a:r>
              <a:rPr lang="en-US" sz="1800" dirty="0">
                <a:gradFill>
                  <a:gsLst>
                    <a:gs pos="0">
                      <a:schemeClr val="bg1"/>
                    </a:gs>
                    <a:gs pos="100000">
                      <a:schemeClr val="bg1"/>
                    </a:gs>
                  </a:gsLst>
                  <a:lin ang="5400000" scaled="0"/>
                </a:gradFill>
                <a:cs typeface="Times New Roman" panose="02020603050405020304" pitchFamily="18" charset="0"/>
              </a:rPr>
              <a:t>Auth token propagation</a:t>
            </a:r>
          </a:p>
          <a:p>
            <a:pPr marL="234950" indent="-234950" defTabSz="914192">
              <a:buFont typeface="Arial" panose="020B0604020202020204" pitchFamily="34" charset="0"/>
              <a:buChar char="•"/>
              <a:defRPr/>
            </a:pPr>
            <a:r>
              <a:rPr lang="en-US" sz="1800" dirty="0">
                <a:gradFill>
                  <a:gsLst>
                    <a:gs pos="0">
                      <a:schemeClr val="bg1"/>
                    </a:gs>
                    <a:gs pos="100000">
                      <a:schemeClr val="bg1"/>
                    </a:gs>
                  </a:gsLst>
                  <a:lin ang="5400000" scaled="0"/>
                </a:gradFill>
                <a:cs typeface="Times New Roman" panose="02020603050405020304" pitchFamily="18" charset="0"/>
              </a:rPr>
              <a:t>Validations, etc.</a:t>
            </a:r>
          </a:p>
          <a:p>
            <a:pPr defTabSz="914192">
              <a:spcBef>
                <a:spcPts val="2400"/>
              </a:spcBef>
              <a:defRPr/>
            </a:pPr>
            <a:r>
              <a:rPr lang="en-US" sz="2000" dirty="0">
                <a:gradFill>
                  <a:gsLst>
                    <a:gs pos="0">
                      <a:schemeClr val="bg1"/>
                    </a:gs>
                    <a:gs pos="100000">
                      <a:schemeClr val="bg1"/>
                    </a:gs>
                  </a:gsLst>
                  <a:lin ang="5400000" scaled="0"/>
                </a:gradFill>
                <a:cs typeface="Times New Roman" panose="02020603050405020304" pitchFamily="18" charset="0"/>
              </a:rPr>
              <a:t>HttpClient lifetimes</a:t>
            </a:r>
          </a:p>
          <a:p>
            <a:pPr marL="234950" indent="-234950" defTabSz="914192">
              <a:buFont typeface="Arial" panose="020B0604020202020204" pitchFamily="34" charset="0"/>
              <a:buChar char="•"/>
              <a:defRPr/>
            </a:pPr>
            <a:r>
              <a:rPr lang="en-US" sz="1800" dirty="0">
                <a:gradFill>
                  <a:gsLst>
                    <a:gs pos="0">
                      <a:schemeClr val="bg1"/>
                    </a:gs>
                    <a:gs pos="100000">
                      <a:schemeClr val="bg1"/>
                    </a:gs>
                  </a:gsLst>
                  <a:lin ang="5400000" scaled="0"/>
                </a:gradFill>
                <a:cs typeface="Times New Roman" panose="02020603050405020304" pitchFamily="18" charset="0"/>
              </a:rPr>
              <a:t>Manage lifetime of HttpMessageHandler instances properly (Pool of handlers)</a:t>
            </a:r>
          </a:p>
        </p:txBody>
      </p:sp>
      <p:grpSp>
        <p:nvGrpSpPr>
          <p:cNvPr id="94" name="Group 93">
            <a:extLst>
              <a:ext uri="{FF2B5EF4-FFF2-40B4-BE49-F238E27FC236}">
                <a16:creationId xmlns:a16="http://schemas.microsoft.com/office/drawing/2014/main" id="{40808890-1245-45B4-A47C-9E76CE570D11}"/>
              </a:ext>
            </a:extLst>
          </p:cNvPr>
          <p:cNvGrpSpPr/>
          <p:nvPr/>
        </p:nvGrpSpPr>
        <p:grpSpPr>
          <a:xfrm>
            <a:off x="10782586" y="2888302"/>
            <a:ext cx="1175295" cy="815009"/>
            <a:chOff x="21707061" y="5632082"/>
            <a:chExt cx="2350589" cy="1630018"/>
          </a:xfrm>
        </p:grpSpPr>
        <p:sp>
          <p:nvSpPr>
            <p:cNvPr id="95" name="Cloud 94">
              <a:extLst>
                <a:ext uri="{FF2B5EF4-FFF2-40B4-BE49-F238E27FC236}">
                  <a16:creationId xmlns:a16="http://schemas.microsoft.com/office/drawing/2014/main" id="{DC7DE9C9-96EE-4554-9A2A-742DD83F84B3}"/>
                </a:ext>
              </a:extLst>
            </p:cNvPr>
            <p:cNvSpPr/>
            <p:nvPr/>
          </p:nvSpPr>
          <p:spPr>
            <a:xfrm>
              <a:off x="21707061" y="5632082"/>
              <a:ext cx="2350589" cy="1630018"/>
            </a:xfrm>
            <a:prstGeom prst="cloud">
              <a:avLst/>
            </a:prstGeom>
            <a:noFill/>
            <a:ln w="19050" cap="flat" cmpd="sng" algn="ctr">
              <a:solidFill>
                <a:srgbClr val="4472C4">
                  <a:shade val="50000"/>
                </a:srgbClr>
              </a:solidFill>
              <a:prstDash val="solid"/>
              <a:miter lim="800000"/>
            </a:ln>
            <a:effectLst/>
          </p:spPr>
          <p:txBody>
            <a:bodyPr rtlCol="0" anchor="ctr"/>
            <a:lstStyle/>
            <a:p>
              <a:pPr marL="0" marR="0" lvl="0" indent="0" algn="ctr" defTabSz="914343"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gradFill>
                  <a:gsLst>
                    <a:gs pos="0">
                      <a:schemeClr val="tx1"/>
                    </a:gs>
                    <a:gs pos="100000">
                      <a:schemeClr val="tx1"/>
                    </a:gs>
                  </a:gsLst>
                  <a:lin ang="5400000" scaled="0"/>
                </a:gradFill>
                <a:effectLst/>
                <a:uLnTx/>
                <a:uFillTx/>
                <a:ea typeface="+mn-ea"/>
                <a:cs typeface="+mn-cs"/>
              </a:endParaRPr>
            </a:p>
          </p:txBody>
        </p:sp>
        <p:sp>
          <p:nvSpPr>
            <p:cNvPr id="96" name="Rectangle 95">
              <a:extLst>
                <a:ext uri="{FF2B5EF4-FFF2-40B4-BE49-F238E27FC236}">
                  <a16:creationId xmlns:a16="http://schemas.microsoft.com/office/drawing/2014/main" id="{03F02646-CF68-4F16-BA26-B082779DCCEA}"/>
                </a:ext>
              </a:extLst>
            </p:cNvPr>
            <p:cNvSpPr/>
            <p:nvPr/>
          </p:nvSpPr>
          <p:spPr>
            <a:xfrm>
              <a:off x="22135161" y="5830774"/>
              <a:ext cx="1597231" cy="900760"/>
            </a:xfrm>
            <a:prstGeom prst="rect">
              <a:avLst/>
            </a:prstGeom>
          </p:spPr>
          <p:txBody>
            <a:bodyPr wrap="none">
              <a:spAutoFit/>
            </a:bodyPr>
            <a:lstStyle/>
            <a:p>
              <a:pPr marL="0" marR="0" lvl="0" indent="0" algn="ctr" defTabSz="466371" eaLnBrk="1" fontAlgn="auto" latinLnBrk="0" hangingPunct="1">
                <a:lnSpc>
                  <a:spcPct val="90000"/>
                </a:lnSpc>
                <a:spcBef>
                  <a:spcPts val="0"/>
                </a:spcBef>
                <a:spcAft>
                  <a:spcPts val="170"/>
                </a:spcAft>
                <a:buClrTx/>
                <a:buSzTx/>
                <a:buFontTx/>
                <a:buNone/>
                <a:tabLst/>
                <a:defRPr/>
              </a:pPr>
              <a:r>
                <a:rPr kumimoji="0" lang="en-US" sz="1200" b="0" i="0" u="none" strike="noStrike" kern="0" cap="none" spc="0" normalizeH="0" baseline="0" noProof="0" dirty="0">
                  <a:ln>
                    <a:noFill/>
                  </a:ln>
                  <a:gradFill>
                    <a:gsLst>
                      <a:gs pos="0">
                        <a:schemeClr val="tx1"/>
                      </a:gs>
                      <a:gs pos="100000">
                        <a:schemeClr val="tx1"/>
                      </a:gs>
                    </a:gsLst>
                    <a:lin ang="5400000" scaled="0"/>
                  </a:gradFill>
                  <a:effectLst/>
                  <a:uLnTx/>
                  <a:uFillTx/>
                </a:rPr>
                <a:t>Http </a:t>
              </a:r>
            </a:p>
            <a:p>
              <a:pPr marL="0" marR="0" lvl="0" indent="0" algn="ctr" defTabSz="466371" eaLnBrk="1" fontAlgn="auto" latinLnBrk="0" hangingPunct="1">
                <a:lnSpc>
                  <a:spcPct val="90000"/>
                </a:lnSpc>
                <a:spcBef>
                  <a:spcPts val="0"/>
                </a:spcBef>
                <a:spcAft>
                  <a:spcPts val="170"/>
                </a:spcAft>
                <a:buClrTx/>
                <a:buSzTx/>
                <a:buFontTx/>
                <a:buNone/>
                <a:tabLst/>
                <a:defRPr/>
              </a:pPr>
              <a:r>
                <a:rPr kumimoji="0" lang="en-US" sz="1200" b="0" i="0" u="none" strike="noStrike" kern="0" cap="none" spc="0" normalizeH="0" baseline="0" noProof="0" dirty="0">
                  <a:ln>
                    <a:noFill/>
                  </a:ln>
                  <a:gradFill>
                    <a:gsLst>
                      <a:gs pos="0">
                        <a:schemeClr val="tx1"/>
                      </a:gs>
                      <a:gs pos="100000">
                        <a:schemeClr val="tx1"/>
                      </a:gs>
                    </a:gsLst>
                    <a:lin ang="5400000" scaled="0"/>
                  </a:gradFill>
                  <a:effectLst/>
                  <a:uLnTx/>
                  <a:uFillTx/>
                </a:rPr>
                <a:t>endpoint</a:t>
              </a:r>
            </a:p>
          </p:txBody>
        </p:sp>
      </p:grpSp>
      <p:sp>
        <p:nvSpPr>
          <p:cNvPr id="97" name="Rectangle 96">
            <a:extLst>
              <a:ext uri="{FF2B5EF4-FFF2-40B4-BE49-F238E27FC236}">
                <a16:creationId xmlns:a16="http://schemas.microsoft.com/office/drawing/2014/main" id="{7789BC28-D965-41A1-9CA9-4147EF9CDF0A}"/>
              </a:ext>
            </a:extLst>
          </p:cNvPr>
          <p:cNvSpPr/>
          <p:nvPr/>
        </p:nvSpPr>
        <p:spPr>
          <a:xfrm>
            <a:off x="6535304" y="1366416"/>
            <a:ext cx="3982968" cy="4040485"/>
          </a:xfrm>
          <a:prstGeom prst="rect">
            <a:avLst/>
          </a:prstGeom>
          <a:solidFill>
            <a:srgbClr val="FFFFFF">
              <a:lumMod val="85000"/>
            </a:srgbClr>
          </a:solidFill>
          <a:ln w="12700" cap="flat" cmpd="sng" algn="ctr">
            <a:noFill/>
            <a:prstDash val="solid"/>
            <a:miter lim="800000"/>
          </a:ln>
          <a:effectLst/>
        </p:spPr>
        <p:txBody>
          <a:bodyPr rtlCol="0" anchor="ctr"/>
          <a:lstStyle/>
          <a:p>
            <a:pPr marL="0" marR="0" lvl="0" indent="0" algn="ctr" defTabSz="914343"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gradFill>
                <a:gsLst>
                  <a:gs pos="0">
                    <a:schemeClr val="tx1"/>
                  </a:gs>
                  <a:gs pos="100000">
                    <a:schemeClr val="tx1"/>
                  </a:gs>
                </a:gsLst>
                <a:lin ang="5400000" scaled="0"/>
              </a:gradFill>
              <a:effectLst/>
              <a:uLnTx/>
              <a:uFillTx/>
              <a:ea typeface="+mn-ea"/>
              <a:cs typeface="+mn-cs"/>
            </a:endParaRPr>
          </a:p>
        </p:txBody>
      </p:sp>
      <p:sp>
        <p:nvSpPr>
          <p:cNvPr id="98" name="Rectangle 97">
            <a:extLst>
              <a:ext uri="{FF2B5EF4-FFF2-40B4-BE49-F238E27FC236}">
                <a16:creationId xmlns:a16="http://schemas.microsoft.com/office/drawing/2014/main" id="{48DA7F9A-8647-4D6E-912E-C2C9467844E7}"/>
              </a:ext>
            </a:extLst>
          </p:cNvPr>
          <p:cNvSpPr/>
          <p:nvPr/>
        </p:nvSpPr>
        <p:spPr>
          <a:xfrm>
            <a:off x="9319138" y="2727415"/>
            <a:ext cx="1080655" cy="2560320"/>
          </a:xfrm>
          <a:prstGeom prst="rect">
            <a:avLst/>
          </a:prstGeom>
          <a:noFill/>
          <a:ln w="19050" cap="flat" cmpd="sng" algn="ctr">
            <a:solidFill>
              <a:srgbClr val="000000"/>
            </a:solidFill>
            <a:prstDash val="lgDash"/>
            <a:miter lim="800000"/>
          </a:ln>
          <a:effectLst/>
        </p:spPr>
        <p:txBody>
          <a:bodyPr rtlCol="0" anchor="ctr"/>
          <a:lstStyle/>
          <a:p>
            <a:pPr marL="0" marR="0" lvl="0" indent="0" algn="ctr" defTabSz="914343"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gradFill>
                <a:gsLst>
                  <a:gs pos="0">
                    <a:schemeClr val="tx1"/>
                  </a:gs>
                  <a:gs pos="100000">
                    <a:schemeClr val="tx1"/>
                  </a:gs>
                </a:gsLst>
                <a:lin ang="5400000" scaled="0"/>
              </a:gradFill>
              <a:effectLst/>
              <a:uLnTx/>
              <a:uFillTx/>
              <a:ea typeface="+mn-ea"/>
              <a:cs typeface="+mn-cs"/>
            </a:endParaRPr>
          </a:p>
        </p:txBody>
      </p:sp>
      <p:sp>
        <p:nvSpPr>
          <p:cNvPr id="99" name="Rectangle 98">
            <a:extLst>
              <a:ext uri="{FF2B5EF4-FFF2-40B4-BE49-F238E27FC236}">
                <a16:creationId xmlns:a16="http://schemas.microsoft.com/office/drawing/2014/main" id="{23E40ED9-3FB3-435B-AF31-466DCCDA9549}"/>
              </a:ext>
            </a:extLst>
          </p:cNvPr>
          <p:cNvSpPr/>
          <p:nvPr/>
        </p:nvSpPr>
        <p:spPr>
          <a:xfrm>
            <a:off x="9552536" y="2714231"/>
            <a:ext cx="533864" cy="286232"/>
          </a:xfrm>
          <a:prstGeom prst="rect">
            <a:avLst/>
          </a:prstGeom>
        </p:spPr>
        <p:txBody>
          <a:bodyPr wrap="none">
            <a:spAutoFit/>
          </a:bodyPr>
          <a:lstStyle/>
          <a:p>
            <a:pPr defTabSz="466371">
              <a:lnSpc>
                <a:spcPct val="90000"/>
              </a:lnSpc>
              <a:spcAft>
                <a:spcPts val="170"/>
              </a:spcAft>
              <a:defRPr/>
            </a:pPr>
            <a:r>
              <a:rPr lang="en-US" sz="1400" dirty="0">
                <a:gradFill>
                  <a:gsLst>
                    <a:gs pos="0">
                      <a:schemeClr val="tx1"/>
                    </a:gs>
                    <a:gs pos="100000">
                      <a:schemeClr val="tx1"/>
                    </a:gs>
                  </a:gsLst>
                  <a:lin ang="5400000" scaled="0"/>
                </a:gradFill>
              </a:rPr>
              <a:t>Pool</a:t>
            </a:r>
          </a:p>
        </p:txBody>
      </p:sp>
      <p:sp>
        <p:nvSpPr>
          <p:cNvPr id="100" name="Rectangle 99">
            <a:extLst>
              <a:ext uri="{FF2B5EF4-FFF2-40B4-BE49-F238E27FC236}">
                <a16:creationId xmlns:a16="http://schemas.microsoft.com/office/drawing/2014/main" id="{769A5861-BA82-4FD2-8C95-A54F775CCD03}"/>
              </a:ext>
            </a:extLst>
          </p:cNvPr>
          <p:cNvSpPr/>
          <p:nvPr/>
        </p:nvSpPr>
        <p:spPr>
          <a:xfrm>
            <a:off x="9319138" y="2954701"/>
            <a:ext cx="1083951" cy="311880"/>
          </a:xfrm>
          <a:prstGeom prst="rect">
            <a:avLst/>
          </a:prstGeom>
        </p:spPr>
        <p:txBody>
          <a:bodyPr wrap="none">
            <a:spAutoFit/>
          </a:bodyPr>
          <a:lstStyle/>
          <a:p>
            <a:pPr defTabSz="466371">
              <a:lnSpc>
                <a:spcPct val="90000"/>
              </a:lnSpc>
              <a:spcAft>
                <a:spcPts val="170"/>
              </a:spcAft>
              <a:defRPr/>
            </a:pPr>
            <a:r>
              <a:rPr lang="en-US" sz="700" b="1" dirty="0">
                <a:gradFill>
                  <a:gsLst>
                    <a:gs pos="0">
                      <a:schemeClr val="tx1"/>
                    </a:gs>
                    <a:gs pos="100000">
                      <a:schemeClr val="tx1"/>
                    </a:gs>
                  </a:gsLst>
                  <a:lin ang="5400000" scaled="0"/>
                </a:gradFill>
              </a:rPr>
              <a:t>HttpMessageHandler</a:t>
            </a:r>
          </a:p>
          <a:p>
            <a:pPr defTabSz="466371">
              <a:lnSpc>
                <a:spcPct val="90000"/>
              </a:lnSpc>
              <a:spcAft>
                <a:spcPts val="170"/>
              </a:spcAft>
              <a:defRPr/>
            </a:pPr>
            <a:r>
              <a:rPr lang="en-US" sz="700" dirty="0">
                <a:gradFill>
                  <a:gsLst>
                    <a:gs pos="0">
                      <a:schemeClr val="tx1"/>
                    </a:gs>
                    <a:gs pos="100000">
                      <a:schemeClr val="tx1"/>
                    </a:gs>
                  </a:gsLst>
                  <a:lin ang="5400000" scaled="0"/>
                </a:gradFill>
              </a:rPr>
              <a:t>instances</a:t>
            </a:r>
          </a:p>
        </p:txBody>
      </p:sp>
      <p:sp>
        <p:nvSpPr>
          <p:cNvPr id="101" name="Rectangle 100">
            <a:extLst>
              <a:ext uri="{FF2B5EF4-FFF2-40B4-BE49-F238E27FC236}">
                <a16:creationId xmlns:a16="http://schemas.microsoft.com/office/drawing/2014/main" id="{66FFC52E-C38F-49BB-A3B3-569C1456F7E2}"/>
              </a:ext>
            </a:extLst>
          </p:cNvPr>
          <p:cNvSpPr/>
          <p:nvPr/>
        </p:nvSpPr>
        <p:spPr>
          <a:xfrm>
            <a:off x="10001832" y="3151367"/>
            <a:ext cx="290946" cy="291933"/>
          </a:xfrm>
          <a:prstGeom prst="rect">
            <a:avLst/>
          </a:prstGeom>
          <a:solidFill>
            <a:srgbClr val="4472C4"/>
          </a:solidFill>
          <a:ln w="12700" cap="flat" cmpd="sng" algn="ctr">
            <a:noFill/>
            <a:prstDash val="solid"/>
            <a:miter lim="800000"/>
          </a:ln>
          <a:effectLst/>
        </p:spPr>
        <p:txBody>
          <a:bodyPr rtlCol="0" anchor="ctr"/>
          <a:lstStyle/>
          <a:p>
            <a:pPr marL="0" marR="0" lvl="0" indent="0" algn="ctr" defTabSz="914343"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gradFill>
                <a:gsLst>
                  <a:gs pos="0">
                    <a:schemeClr val="tx1"/>
                  </a:gs>
                  <a:gs pos="100000">
                    <a:schemeClr val="tx1"/>
                  </a:gs>
                </a:gsLst>
                <a:lin ang="5400000" scaled="0"/>
              </a:gradFill>
              <a:effectLst/>
              <a:uLnTx/>
              <a:uFillTx/>
              <a:ea typeface="+mn-ea"/>
              <a:cs typeface="+mn-cs"/>
            </a:endParaRPr>
          </a:p>
        </p:txBody>
      </p:sp>
      <p:sp>
        <p:nvSpPr>
          <p:cNvPr id="102" name="Rectangle 101">
            <a:extLst>
              <a:ext uri="{FF2B5EF4-FFF2-40B4-BE49-F238E27FC236}">
                <a16:creationId xmlns:a16="http://schemas.microsoft.com/office/drawing/2014/main" id="{A68B5C78-B9F6-4F58-B70E-05111D5090DC}"/>
              </a:ext>
            </a:extLst>
          </p:cNvPr>
          <p:cNvSpPr/>
          <p:nvPr/>
        </p:nvSpPr>
        <p:spPr>
          <a:xfrm>
            <a:off x="9878001" y="3723110"/>
            <a:ext cx="290946" cy="291933"/>
          </a:xfrm>
          <a:prstGeom prst="rect">
            <a:avLst/>
          </a:prstGeom>
          <a:solidFill>
            <a:srgbClr val="4472C4"/>
          </a:solidFill>
          <a:ln w="12700" cap="flat" cmpd="sng" algn="ctr">
            <a:noFill/>
            <a:prstDash val="solid"/>
            <a:miter lim="800000"/>
          </a:ln>
          <a:effectLst/>
        </p:spPr>
        <p:txBody>
          <a:bodyPr rtlCol="0" anchor="ctr"/>
          <a:lstStyle/>
          <a:p>
            <a:pPr marL="0" marR="0" lvl="0" indent="0" algn="ctr" defTabSz="914343"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gradFill>
                <a:gsLst>
                  <a:gs pos="0">
                    <a:schemeClr val="tx1"/>
                  </a:gs>
                  <a:gs pos="100000">
                    <a:schemeClr val="tx1"/>
                  </a:gs>
                </a:gsLst>
                <a:lin ang="5400000" scaled="0"/>
              </a:gradFill>
              <a:effectLst/>
              <a:uLnTx/>
              <a:uFillTx/>
              <a:ea typeface="+mn-ea"/>
              <a:cs typeface="+mn-cs"/>
            </a:endParaRPr>
          </a:p>
        </p:txBody>
      </p:sp>
      <p:sp>
        <p:nvSpPr>
          <p:cNvPr id="103" name="Rectangle 102">
            <a:extLst>
              <a:ext uri="{FF2B5EF4-FFF2-40B4-BE49-F238E27FC236}">
                <a16:creationId xmlns:a16="http://schemas.microsoft.com/office/drawing/2014/main" id="{BD71A7DC-FBFF-4D85-B61F-4FE02E3555DD}"/>
              </a:ext>
            </a:extLst>
          </p:cNvPr>
          <p:cNvSpPr/>
          <p:nvPr/>
        </p:nvSpPr>
        <p:spPr>
          <a:xfrm>
            <a:off x="10018675" y="4130199"/>
            <a:ext cx="290946" cy="291933"/>
          </a:xfrm>
          <a:prstGeom prst="rect">
            <a:avLst/>
          </a:prstGeom>
          <a:solidFill>
            <a:srgbClr val="4472C4"/>
          </a:solidFill>
          <a:ln w="12700" cap="flat" cmpd="sng" algn="ctr">
            <a:noFill/>
            <a:prstDash val="solid"/>
            <a:miter lim="800000"/>
          </a:ln>
          <a:effectLst/>
        </p:spPr>
        <p:txBody>
          <a:bodyPr rtlCol="0" anchor="ctr"/>
          <a:lstStyle/>
          <a:p>
            <a:pPr marL="0" marR="0" lvl="0" indent="0" algn="ctr" defTabSz="914343"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gradFill>
                <a:gsLst>
                  <a:gs pos="0">
                    <a:schemeClr val="tx1"/>
                  </a:gs>
                  <a:gs pos="100000">
                    <a:schemeClr val="tx1"/>
                  </a:gs>
                </a:gsLst>
                <a:lin ang="5400000" scaled="0"/>
              </a:gradFill>
              <a:effectLst/>
              <a:uLnTx/>
              <a:uFillTx/>
              <a:ea typeface="+mn-ea"/>
              <a:cs typeface="+mn-cs"/>
            </a:endParaRPr>
          </a:p>
        </p:txBody>
      </p:sp>
      <p:sp>
        <p:nvSpPr>
          <p:cNvPr id="104" name="Rectangle 103">
            <a:extLst>
              <a:ext uri="{FF2B5EF4-FFF2-40B4-BE49-F238E27FC236}">
                <a16:creationId xmlns:a16="http://schemas.microsoft.com/office/drawing/2014/main" id="{7CCE77FD-1CDB-4301-BC16-3781E6BB1DBB}"/>
              </a:ext>
            </a:extLst>
          </p:cNvPr>
          <p:cNvSpPr/>
          <p:nvPr/>
        </p:nvSpPr>
        <p:spPr>
          <a:xfrm>
            <a:off x="9471101" y="3494993"/>
            <a:ext cx="290946" cy="291933"/>
          </a:xfrm>
          <a:prstGeom prst="rect">
            <a:avLst/>
          </a:prstGeom>
          <a:solidFill>
            <a:srgbClr val="4472C4"/>
          </a:solidFill>
          <a:ln w="12700" cap="flat" cmpd="sng" algn="ctr">
            <a:noFill/>
            <a:prstDash val="solid"/>
            <a:miter lim="800000"/>
          </a:ln>
          <a:effectLst/>
        </p:spPr>
        <p:txBody>
          <a:bodyPr rtlCol="0" anchor="ctr"/>
          <a:lstStyle/>
          <a:p>
            <a:pPr marL="0" marR="0" lvl="0" indent="0" algn="ctr" defTabSz="914343"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gradFill>
                <a:gsLst>
                  <a:gs pos="0">
                    <a:schemeClr val="tx1"/>
                  </a:gs>
                  <a:gs pos="100000">
                    <a:schemeClr val="tx1"/>
                  </a:gs>
                </a:gsLst>
                <a:lin ang="5400000" scaled="0"/>
              </a:gradFill>
              <a:effectLst/>
              <a:uLnTx/>
              <a:uFillTx/>
              <a:ea typeface="+mn-ea"/>
              <a:cs typeface="+mn-cs"/>
            </a:endParaRPr>
          </a:p>
        </p:txBody>
      </p:sp>
      <p:sp>
        <p:nvSpPr>
          <p:cNvPr id="105" name="Rectangle 104">
            <a:extLst>
              <a:ext uri="{FF2B5EF4-FFF2-40B4-BE49-F238E27FC236}">
                <a16:creationId xmlns:a16="http://schemas.microsoft.com/office/drawing/2014/main" id="{F79ABB54-8D2C-4B96-9E18-FE385404F3F6}"/>
              </a:ext>
            </a:extLst>
          </p:cNvPr>
          <p:cNvSpPr/>
          <p:nvPr/>
        </p:nvSpPr>
        <p:spPr>
          <a:xfrm>
            <a:off x="9514116" y="4130199"/>
            <a:ext cx="290946" cy="291933"/>
          </a:xfrm>
          <a:prstGeom prst="rect">
            <a:avLst/>
          </a:prstGeom>
          <a:solidFill>
            <a:srgbClr val="4472C4"/>
          </a:solidFill>
          <a:ln w="12700" cap="flat" cmpd="sng" algn="ctr">
            <a:noFill/>
            <a:prstDash val="solid"/>
            <a:miter lim="800000"/>
          </a:ln>
          <a:effectLst/>
        </p:spPr>
        <p:txBody>
          <a:bodyPr rtlCol="0" anchor="ctr"/>
          <a:lstStyle/>
          <a:p>
            <a:pPr marL="0" marR="0" lvl="0" indent="0" algn="ctr" defTabSz="914343"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gradFill>
                <a:gsLst>
                  <a:gs pos="0">
                    <a:schemeClr val="tx1"/>
                  </a:gs>
                  <a:gs pos="100000">
                    <a:schemeClr val="tx1"/>
                  </a:gs>
                </a:gsLst>
                <a:lin ang="5400000" scaled="0"/>
              </a:gradFill>
              <a:effectLst/>
              <a:uLnTx/>
              <a:uFillTx/>
              <a:ea typeface="+mn-ea"/>
              <a:cs typeface="+mn-cs"/>
            </a:endParaRPr>
          </a:p>
        </p:txBody>
      </p:sp>
      <p:sp>
        <p:nvSpPr>
          <p:cNvPr id="106" name="Rectangle 105">
            <a:extLst>
              <a:ext uri="{FF2B5EF4-FFF2-40B4-BE49-F238E27FC236}">
                <a16:creationId xmlns:a16="http://schemas.microsoft.com/office/drawing/2014/main" id="{C4178E9A-6C80-41C8-AA7E-A6AD65CF94D3}"/>
              </a:ext>
            </a:extLst>
          </p:cNvPr>
          <p:cNvSpPr/>
          <p:nvPr/>
        </p:nvSpPr>
        <p:spPr>
          <a:xfrm>
            <a:off x="9587055" y="4567299"/>
            <a:ext cx="290946" cy="291933"/>
          </a:xfrm>
          <a:prstGeom prst="rect">
            <a:avLst/>
          </a:prstGeom>
          <a:solidFill>
            <a:srgbClr val="4472C4"/>
          </a:solidFill>
          <a:ln w="12700" cap="flat" cmpd="sng" algn="ctr">
            <a:noFill/>
            <a:prstDash val="solid"/>
            <a:miter lim="800000"/>
          </a:ln>
          <a:effectLst/>
        </p:spPr>
        <p:txBody>
          <a:bodyPr rtlCol="0" anchor="ctr"/>
          <a:lstStyle/>
          <a:p>
            <a:pPr marL="0" marR="0" lvl="0" indent="0" algn="ctr" defTabSz="914343"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gradFill>
                <a:gsLst>
                  <a:gs pos="0">
                    <a:schemeClr val="tx1"/>
                  </a:gs>
                  <a:gs pos="100000">
                    <a:schemeClr val="tx1"/>
                  </a:gs>
                </a:gsLst>
                <a:lin ang="5400000" scaled="0"/>
              </a:gradFill>
              <a:effectLst/>
              <a:uLnTx/>
              <a:uFillTx/>
              <a:ea typeface="+mn-ea"/>
              <a:cs typeface="+mn-cs"/>
            </a:endParaRPr>
          </a:p>
        </p:txBody>
      </p:sp>
      <p:sp>
        <p:nvSpPr>
          <p:cNvPr id="107" name="Rectangle 106">
            <a:extLst>
              <a:ext uri="{FF2B5EF4-FFF2-40B4-BE49-F238E27FC236}">
                <a16:creationId xmlns:a16="http://schemas.microsoft.com/office/drawing/2014/main" id="{2F2FE5EA-BD1D-4685-A1CD-C96D96FF926E}"/>
              </a:ext>
            </a:extLst>
          </p:cNvPr>
          <p:cNvSpPr/>
          <p:nvPr/>
        </p:nvSpPr>
        <p:spPr>
          <a:xfrm>
            <a:off x="10023473" y="4684882"/>
            <a:ext cx="290946" cy="291933"/>
          </a:xfrm>
          <a:prstGeom prst="rect">
            <a:avLst/>
          </a:prstGeom>
          <a:solidFill>
            <a:srgbClr val="4472C4"/>
          </a:solidFill>
          <a:ln w="12700" cap="flat" cmpd="sng" algn="ctr">
            <a:noFill/>
            <a:prstDash val="solid"/>
            <a:miter lim="800000"/>
          </a:ln>
          <a:effectLst/>
        </p:spPr>
        <p:txBody>
          <a:bodyPr rtlCol="0" anchor="ctr"/>
          <a:lstStyle/>
          <a:p>
            <a:pPr marL="0" marR="0" lvl="0" indent="0" algn="ctr" defTabSz="914343"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gradFill>
                <a:gsLst>
                  <a:gs pos="0">
                    <a:schemeClr val="tx1"/>
                  </a:gs>
                  <a:gs pos="100000">
                    <a:schemeClr val="tx1"/>
                  </a:gs>
                </a:gsLst>
                <a:lin ang="5400000" scaled="0"/>
              </a:gradFill>
              <a:effectLst/>
              <a:uLnTx/>
              <a:uFillTx/>
              <a:ea typeface="+mn-ea"/>
              <a:cs typeface="+mn-cs"/>
            </a:endParaRPr>
          </a:p>
        </p:txBody>
      </p:sp>
      <p:grpSp>
        <p:nvGrpSpPr>
          <p:cNvPr id="108" name="Group 107">
            <a:extLst>
              <a:ext uri="{FF2B5EF4-FFF2-40B4-BE49-F238E27FC236}">
                <a16:creationId xmlns:a16="http://schemas.microsoft.com/office/drawing/2014/main" id="{5A150274-4CA3-40D0-B8E7-15B5324E7BBC}"/>
              </a:ext>
            </a:extLst>
          </p:cNvPr>
          <p:cNvGrpSpPr/>
          <p:nvPr/>
        </p:nvGrpSpPr>
        <p:grpSpPr>
          <a:xfrm>
            <a:off x="7550945" y="1893230"/>
            <a:ext cx="1829984" cy="564001"/>
            <a:chOff x="15117369" y="3352516"/>
            <a:chExt cx="3659968" cy="1128001"/>
          </a:xfrm>
        </p:grpSpPr>
        <p:sp>
          <p:nvSpPr>
            <p:cNvPr id="109" name="Rectangle 108">
              <a:extLst>
                <a:ext uri="{FF2B5EF4-FFF2-40B4-BE49-F238E27FC236}">
                  <a16:creationId xmlns:a16="http://schemas.microsoft.com/office/drawing/2014/main" id="{4BA1420B-C807-4587-ADD9-628F88195966}"/>
                </a:ext>
              </a:extLst>
            </p:cNvPr>
            <p:cNvSpPr/>
            <p:nvPr/>
          </p:nvSpPr>
          <p:spPr>
            <a:xfrm>
              <a:off x="15117369" y="3352516"/>
              <a:ext cx="3659968" cy="1128001"/>
            </a:xfrm>
            <a:prstGeom prst="rect">
              <a:avLst/>
            </a:prstGeom>
            <a:solidFill>
              <a:srgbClr val="BCCCEA"/>
            </a:solidFill>
            <a:ln w="12700" cap="flat" cmpd="sng" algn="ctr">
              <a:solidFill>
                <a:srgbClr val="000000"/>
              </a:solidFill>
              <a:prstDash val="solid"/>
              <a:miter lim="800000"/>
            </a:ln>
            <a:effectLst/>
          </p:spPr>
          <p:txBody>
            <a:bodyPr rtlCol="0" anchor="ctr"/>
            <a:lstStyle/>
            <a:p>
              <a:pPr marL="0" marR="0" lvl="0" indent="0" algn="ctr" defTabSz="914343"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a:ln>
                  <a:noFill/>
                </a:ln>
                <a:gradFill>
                  <a:gsLst>
                    <a:gs pos="0">
                      <a:schemeClr val="tx1"/>
                    </a:gs>
                    <a:gs pos="100000">
                      <a:schemeClr val="tx1"/>
                    </a:gs>
                  </a:gsLst>
                  <a:lin ang="5400000" scaled="0"/>
                </a:gradFill>
                <a:effectLst/>
                <a:uLnTx/>
                <a:uFillTx/>
                <a:ea typeface="+mn-ea"/>
                <a:cs typeface="+mn-cs"/>
              </a:endParaRPr>
            </a:p>
          </p:txBody>
        </p:sp>
        <p:sp>
          <p:nvSpPr>
            <p:cNvPr id="110" name="Rectangle 109">
              <a:extLst>
                <a:ext uri="{FF2B5EF4-FFF2-40B4-BE49-F238E27FC236}">
                  <a16:creationId xmlns:a16="http://schemas.microsoft.com/office/drawing/2014/main" id="{98EBC1A8-228B-42F0-8943-EEE40676673B}"/>
                </a:ext>
              </a:extLst>
            </p:cNvPr>
            <p:cNvSpPr/>
            <p:nvPr/>
          </p:nvSpPr>
          <p:spPr>
            <a:xfrm>
              <a:off x="15172573" y="3588356"/>
              <a:ext cx="3241914" cy="615553"/>
            </a:xfrm>
            <a:prstGeom prst="rect">
              <a:avLst/>
            </a:prstGeom>
          </p:spPr>
          <p:txBody>
            <a:bodyPr wrap="none">
              <a:spAutoFit/>
            </a:bodyPr>
            <a:lstStyle/>
            <a:p>
              <a:pPr marL="0" marR="0" lvl="0" indent="0" defTabSz="914343"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gradFill>
                    <a:gsLst>
                      <a:gs pos="0">
                        <a:schemeClr val="tx1"/>
                      </a:gs>
                      <a:gs pos="100000">
                        <a:schemeClr val="tx1"/>
                      </a:gs>
                    </a:gsLst>
                    <a:lin ang="5400000" scaled="0"/>
                  </a:gradFill>
                  <a:effectLst/>
                  <a:uLnTx/>
                  <a:uFillTx/>
                </a:rPr>
                <a:t>IHttpClientFactory</a:t>
              </a:r>
            </a:p>
          </p:txBody>
        </p:sp>
      </p:grpSp>
      <p:sp>
        <p:nvSpPr>
          <p:cNvPr id="111" name="Rectangle 110">
            <a:extLst>
              <a:ext uri="{FF2B5EF4-FFF2-40B4-BE49-F238E27FC236}">
                <a16:creationId xmlns:a16="http://schemas.microsoft.com/office/drawing/2014/main" id="{A5CA9AE3-5DDC-4793-8E97-6B33A10ACC8B}"/>
              </a:ext>
            </a:extLst>
          </p:cNvPr>
          <p:cNvSpPr/>
          <p:nvPr/>
        </p:nvSpPr>
        <p:spPr>
          <a:xfrm>
            <a:off x="7550945" y="2727415"/>
            <a:ext cx="1559542" cy="2560320"/>
          </a:xfrm>
          <a:prstGeom prst="rect">
            <a:avLst/>
          </a:prstGeom>
          <a:solidFill>
            <a:srgbClr val="BCCCEA"/>
          </a:solidFill>
          <a:ln w="12700" cap="flat" cmpd="sng" algn="ctr">
            <a:solidFill>
              <a:srgbClr val="000000"/>
            </a:solidFill>
            <a:prstDash val="solid"/>
            <a:miter lim="800000"/>
          </a:ln>
          <a:effectLst/>
        </p:spPr>
        <p:txBody>
          <a:bodyPr rtlCol="0" anchor="ctr"/>
          <a:lstStyle/>
          <a:p>
            <a:pPr marL="0" marR="0" lvl="0" indent="0" algn="ctr" defTabSz="914343"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a:ln>
                <a:noFill/>
              </a:ln>
              <a:gradFill>
                <a:gsLst>
                  <a:gs pos="0">
                    <a:schemeClr val="tx1"/>
                  </a:gs>
                  <a:gs pos="100000">
                    <a:schemeClr val="tx1"/>
                  </a:gs>
                </a:gsLst>
                <a:lin ang="5400000" scaled="0"/>
              </a:gradFill>
              <a:effectLst/>
              <a:uLnTx/>
              <a:uFillTx/>
              <a:ea typeface="+mn-ea"/>
              <a:cs typeface="+mn-cs"/>
            </a:endParaRPr>
          </a:p>
        </p:txBody>
      </p:sp>
      <p:sp>
        <p:nvSpPr>
          <p:cNvPr id="112" name="Rectangle 111">
            <a:extLst>
              <a:ext uri="{FF2B5EF4-FFF2-40B4-BE49-F238E27FC236}">
                <a16:creationId xmlns:a16="http://schemas.microsoft.com/office/drawing/2014/main" id="{BC224093-4AB5-495A-880F-F67E087E1305}"/>
              </a:ext>
            </a:extLst>
          </p:cNvPr>
          <p:cNvSpPr/>
          <p:nvPr/>
        </p:nvSpPr>
        <p:spPr>
          <a:xfrm>
            <a:off x="7803296" y="2746774"/>
            <a:ext cx="1054841" cy="276999"/>
          </a:xfrm>
          <a:prstGeom prst="rect">
            <a:avLst/>
          </a:prstGeom>
        </p:spPr>
        <p:txBody>
          <a:bodyPr wrap="none">
            <a:spAutoFit/>
          </a:bodyPr>
          <a:lstStyle/>
          <a:p>
            <a:pPr algn="ctr" defTabSz="914343"/>
            <a:r>
              <a:rPr lang="en-US" sz="1200" dirty="0">
                <a:gradFill>
                  <a:gsLst>
                    <a:gs pos="0">
                      <a:schemeClr val="tx1"/>
                    </a:gs>
                    <a:gs pos="100000">
                      <a:schemeClr val="tx1"/>
                    </a:gs>
                  </a:gsLst>
                  <a:lin ang="5400000" scaled="0"/>
                </a:gradFill>
              </a:rPr>
              <a:t>ClientService</a:t>
            </a:r>
          </a:p>
        </p:txBody>
      </p:sp>
      <p:grpSp>
        <p:nvGrpSpPr>
          <p:cNvPr id="113" name="Group 112">
            <a:extLst>
              <a:ext uri="{FF2B5EF4-FFF2-40B4-BE49-F238E27FC236}">
                <a16:creationId xmlns:a16="http://schemas.microsoft.com/office/drawing/2014/main" id="{8CD5A1E5-3612-458F-AC42-05D2EA0E834F}"/>
              </a:ext>
            </a:extLst>
          </p:cNvPr>
          <p:cNvGrpSpPr/>
          <p:nvPr/>
        </p:nvGrpSpPr>
        <p:grpSpPr>
          <a:xfrm>
            <a:off x="8982817" y="3295807"/>
            <a:ext cx="1803415" cy="115267"/>
            <a:chOff x="17964840" y="6591613"/>
            <a:chExt cx="3606829" cy="230534"/>
          </a:xfrm>
        </p:grpSpPr>
        <p:cxnSp>
          <p:nvCxnSpPr>
            <p:cNvPr id="114" name="Straight Arrow Connector 113">
              <a:extLst>
                <a:ext uri="{FF2B5EF4-FFF2-40B4-BE49-F238E27FC236}">
                  <a16:creationId xmlns:a16="http://schemas.microsoft.com/office/drawing/2014/main" id="{8FBD7DC3-A7F7-4F12-9C53-26946628F6D5}"/>
                </a:ext>
              </a:extLst>
            </p:cNvPr>
            <p:cNvCxnSpPr>
              <a:cxnSpLocks/>
              <a:endCxn id="101" idx="1"/>
            </p:cNvCxnSpPr>
            <p:nvPr/>
          </p:nvCxnSpPr>
          <p:spPr>
            <a:xfrm flipV="1">
              <a:off x="17964840" y="6594667"/>
              <a:ext cx="2038030" cy="227480"/>
            </a:xfrm>
            <a:prstGeom prst="straightConnector1">
              <a:avLst/>
            </a:prstGeom>
            <a:noFill/>
            <a:ln w="15875" cap="flat" cmpd="sng" algn="ctr">
              <a:solidFill>
                <a:srgbClr val="000000"/>
              </a:solidFill>
              <a:prstDash val="solid"/>
              <a:miter lim="800000"/>
              <a:tailEnd type="triangle"/>
            </a:ln>
            <a:effectLst/>
          </p:spPr>
        </p:cxnSp>
        <p:cxnSp>
          <p:nvCxnSpPr>
            <p:cNvPr id="115" name="Straight Arrow Connector 114">
              <a:extLst>
                <a:ext uri="{FF2B5EF4-FFF2-40B4-BE49-F238E27FC236}">
                  <a16:creationId xmlns:a16="http://schemas.microsoft.com/office/drawing/2014/main" id="{7EDE9805-DF9A-4574-AB35-F55D4DE2B359}"/>
                </a:ext>
              </a:extLst>
            </p:cNvPr>
            <p:cNvCxnSpPr>
              <a:cxnSpLocks/>
              <a:stCxn id="101" idx="3"/>
              <a:endCxn id="95" idx="2"/>
            </p:cNvCxnSpPr>
            <p:nvPr/>
          </p:nvCxnSpPr>
          <p:spPr>
            <a:xfrm flipV="1">
              <a:off x="20584761" y="6591613"/>
              <a:ext cx="986908" cy="3054"/>
            </a:xfrm>
            <a:prstGeom prst="straightConnector1">
              <a:avLst/>
            </a:prstGeom>
            <a:noFill/>
            <a:ln w="15875" cap="flat" cmpd="sng" algn="ctr">
              <a:solidFill>
                <a:srgbClr val="000000"/>
              </a:solidFill>
              <a:prstDash val="solid"/>
              <a:miter lim="800000"/>
              <a:tailEnd type="triangle"/>
            </a:ln>
            <a:effectLst/>
          </p:spPr>
        </p:cxnSp>
      </p:grpSp>
      <p:sp>
        <p:nvSpPr>
          <p:cNvPr id="116" name="Rectangle 115">
            <a:extLst>
              <a:ext uri="{FF2B5EF4-FFF2-40B4-BE49-F238E27FC236}">
                <a16:creationId xmlns:a16="http://schemas.microsoft.com/office/drawing/2014/main" id="{5189EB00-8A73-4B65-BCC5-2F21D7F46489}"/>
              </a:ext>
            </a:extLst>
          </p:cNvPr>
          <p:cNvSpPr/>
          <p:nvPr/>
        </p:nvSpPr>
        <p:spPr>
          <a:xfrm>
            <a:off x="6665058" y="1430470"/>
            <a:ext cx="2023311" cy="307777"/>
          </a:xfrm>
          <a:prstGeom prst="rect">
            <a:avLst/>
          </a:prstGeom>
        </p:spPr>
        <p:txBody>
          <a:bodyPr wrap="none">
            <a:spAutoFit/>
          </a:bodyPr>
          <a:lstStyle/>
          <a:p>
            <a:pPr defTabSz="914343"/>
            <a:r>
              <a:rPr lang="en-US" sz="1400" dirty="0">
                <a:gradFill>
                  <a:gsLst>
                    <a:gs pos="0">
                      <a:schemeClr val="tx1"/>
                    </a:gs>
                    <a:gs pos="100000">
                      <a:schemeClr val="tx1"/>
                    </a:gs>
                  </a:gsLst>
                  <a:lin ang="5400000" scaled="0"/>
                </a:gradFill>
                <a:cs typeface="Segoe UI" panose="020B0502040204020203" pitchFamily="34" charset="0"/>
              </a:rPr>
              <a:t>Client application/code</a:t>
            </a:r>
          </a:p>
        </p:txBody>
      </p:sp>
      <p:sp>
        <p:nvSpPr>
          <p:cNvPr id="117" name="Rectangle 116">
            <a:extLst>
              <a:ext uri="{FF2B5EF4-FFF2-40B4-BE49-F238E27FC236}">
                <a16:creationId xmlns:a16="http://schemas.microsoft.com/office/drawing/2014/main" id="{D86956EE-0FE1-40B7-A769-E623BB544111}"/>
              </a:ext>
            </a:extLst>
          </p:cNvPr>
          <p:cNvSpPr/>
          <p:nvPr/>
        </p:nvSpPr>
        <p:spPr>
          <a:xfrm>
            <a:off x="7688553" y="2959654"/>
            <a:ext cx="1284326" cy="246221"/>
          </a:xfrm>
          <a:prstGeom prst="rect">
            <a:avLst/>
          </a:prstGeom>
        </p:spPr>
        <p:txBody>
          <a:bodyPr wrap="none">
            <a:spAutoFit/>
          </a:bodyPr>
          <a:lstStyle/>
          <a:p>
            <a:pPr algn="ctr" defTabSz="914343"/>
            <a:r>
              <a:rPr lang="en-US" sz="1000" dirty="0">
                <a:gradFill>
                  <a:gsLst>
                    <a:gs pos="0">
                      <a:schemeClr val="tx1"/>
                    </a:gs>
                    <a:gs pos="100000">
                      <a:schemeClr val="tx1"/>
                    </a:gs>
                  </a:gsLst>
                  <a:lin ang="5400000" scaled="0"/>
                </a:gradFill>
                <a:cs typeface="Segoe UI Light" panose="020B0502040204020203" pitchFamily="34" charset="0"/>
              </a:rPr>
              <a:t>(i.e. CatalogService)</a:t>
            </a:r>
          </a:p>
        </p:txBody>
      </p:sp>
      <p:sp>
        <p:nvSpPr>
          <p:cNvPr id="118" name="Rectangle 117">
            <a:extLst>
              <a:ext uri="{FF2B5EF4-FFF2-40B4-BE49-F238E27FC236}">
                <a16:creationId xmlns:a16="http://schemas.microsoft.com/office/drawing/2014/main" id="{E64C32D8-C1CD-4B63-B2D3-9E5256A47996}"/>
              </a:ext>
            </a:extLst>
          </p:cNvPr>
          <p:cNvSpPr/>
          <p:nvPr/>
        </p:nvSpPr>
        <p:spPr>
          <a:xfrm>
            <a:off x="6570768" y="2725992"/>
            <a:ext cx="749330" cy="2560320"/>
          </a:xfrm>
          <a:prstGeom prst="rect">
            <a:avLst/>
          </a:prstGeom>
          <a:solidFill>
            <a:srgbClr val="BCCCEA"/>
          </a:solidFill>
          <a:ln w="12700" cap="flat" cmpd="sng" algn="ctr">
            <a:solidFill>
              <a:srgbClr val="000000"/>
            </a:solidFill>
            <a:prstDash val="solid"/>
            <a:miter lim="800000"/>
          </a:ln>
          <a:effectLst/>
        </p:spPr>
        <p:txBody>
          <a:bodyPr rtlCol="0" anchor="ctr"/>
          <a:lstStyle/>
          <a:p>
            <a:pPr marL="0" marR="0" lvl="0" indent="0" algn="ctr" defTabSz="914343"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a:ln>
                <a:noFill/>
              </a:ln>
              <a:gradFill>
                <a:gsLst>
                  <a:gs pos="0">
                    <a:schemeClr val="tx1"/>
                  </a:gs>
                  <a:gs pos="100000">
                    <a:schemeClr val="tx1"/>
                  </a:gs>
                </a:gsLst>
                <a:lin ang="5400000" scaled="0"/>
              </a:gradFill>
              <a:effectLst/>
              <a:uLnTx/>
              <a:uFillTx/>
              <a:ea typeface="+mn-ea"/>
              <a:cs typeface="+mn-cs"/>
            </a:endParaRPr>
          </a:p>
        </p:txBody>
      </p:sp>
      <p:sp>
        <p:nvSpPr>
          <p:cNvPr id="119" name="Rectangle 118">
            <a:extLst>
              <a:ext uri="{FF2B5EF4-FFF2-40B4-BE49-F238E27FC236}">
                <a16:creationId xmlns:a16="http://schemas.microsoft.com/office/drawing/2014/main" id="{AAB4AB90-9F9D-4140-BD9A-39CFF596D336}"/>
              </a:ext>
            </a:extLst>
          </p:cNvPr>
          <p:cNvSpPr/>
          <p:nvPr/>
        </p:nvSpPr>
        <p:spPr>
          <a:xfrm rot="16200000">
            <a:off x="5706310" y="3852264"/>
            <a:ext cx="2498212" cy="307777"/>
          </a:xfrm>
          <a:prstGeom prst="rect">
            <a:avLst/>
          </a:prstGeom>
        </p:spPr>
        <p:txBody>
          <a:bodyPr wrap="square">
            <a:spAutoFit/>
          </a:bodyPr>
          <a:lstStyle/>
          <a:p>
            <a:pPr algn="ctr" defTabSz="914343"/>
            <a:r>
              <a:rPr lang="en-US" sz="1400" dirty="0">
                <a:gradFill>
                  <a:gsLst>
                    <a:gs pos="0">
                      <a:schemeClr val="tx1"/>
                    </a:gs>
                    <a:gs pos="100000">
                      <a:schemeClr val="tx1"/>
                    </a:gs>
                  </a:gsLst>
                  <a:lin ang="5400000" scaled="0"/>
                </a:gradFill>
              </a:rPr>
              <a:t>Controller or client code</a:t>
            </a:r>
            <a:endParaRPr lang="en-US" sz="1100" dirty="0">
              <a:gradFill>
                <a:gsLst>
                  <a:gs pos="0">
                    <a:schemeClr val="tx1"/>
                  </a:gs>
                  <a:gs pos="100000">
                    <a:schemeClr val="tx1"/>
                  </a:gs>
                </a:gsLst>
                <a:lin ang="5400000" scaled="0"/>
              </a:gradFill>
            </a:endParaRPr>
          </a:p>
        </p:txBody>
      </p:sp>
      <p:cxnSp>
        <p:nvCxnSpPr>
          <p:cNvPr id="120" name="Straight Arrow Connector 119">
            <a:extLst>
              <a:ext uri="{FF2B5EF4-FFF2-40B4-BE49-F238E27FC236}">
                <a16:creationId xmlns:a16="http://schemas.microsoft.com/office/drawing/2014/main" id="{3C88283F-22E0-4246-BA04-35245C5E115E}"/>
              </a:ext>
            </a:extLst>
          </p:cNvPr>
          <p:cNvCxnSpPr>
            <a:cxnSpLocks/>
          </p:cNvCxnSpPr>
          <p:nvPr/>
        </p:nvCxnSpPr>
        <p:spPr>
          <a:xfrm>
            <a:off x="7320098" y="2954701"/>
            <a:ext cx="230847" cy="4953"/>
          </a:xfrm>
          <a:prstGeom prst="straightConnector1">
            <a:avLst/>
          </a:prstGeom>
          <a:noFill/>
          <a:ln w="15875" cap="flat" cmpd="sng" algn="ctr">
            <a:solidFill>
              <a:srgbClr val="000000"/>
            </a:solidFill>
            <a:prstDash val="solid"/>
            <a:miter lim="800000"/>
            <a:tailEnd type="triangle"/>
          </a:ln>
          <a:effectLst/>
        </p:spPr>
      </p:cxnSp>
      <p:grpSp>
        <p:nvGrpSpPr>
          <p:cNvPr id="121" name="Group 120">
            <a:extLst>
              <a:ext uri="{FF2B5EF4-FFF2-40B4-BE49-F238E27FC236}">
                <a16:creationId xmlns:a16="http://schemas.microsoft.com/office/drawing/2014/main" id="{3ABC8D59-BEC8-4DAC-9027-74A20505D9F3}"/>
              </a:ext>
            </a:extLst>
          </p:cNvPr>
          <p:cNvGrpSpPr/>
          <p:nvPr/>
        </p:nvGrpSpPr>
        <p:grpSpPr>
          <a:xfrm>
            <a:off x="7678614" y="2457230"/>
            <a:ext cx="1304203" cy="2702803"/>
            <a:chOff x="15372708" y="4480517"/>
            <a:chExt cx="2608406" cy="5405605"/>
          </a:xfrm>
        </p:grpSpPr>
        <p:grpSp>
          <p:nvGrpSpPr>
            <p:cNvPr id="122" name="Group 121">
              <a:extLst>
                <a:ext uri="{FF2B5EF4-FFF2-40B4-BE49-F238E27FC236}">
                  <a16:creationId xmlns:a16="http://schemas.microsoft.com/office/drawing/2014/main" id="{A3D6BB99-AC67-40F0-95C2-2C833044FAFA}"/>
                </a:ext>
              </a:extLst>
            </p:cNvPr>
            <p:cNvGrpSpPr/>
            <p:nvPr/>
          </p:nvGrpSpPr>
          <p:grpSpPr>
            <a:xfrm>
              <a:off x="15372708" y="5954374"/>
              <a:ext cx="2608406" cy="3931748"/>
              <a:chOff x="15372708" y="5954374"/>
              <a:chExt cx="2608406" cy="3931748"/>
            </a:xfrm>
          </p:grpSpPr>
          <p:sp>
            <p:nvSpPr>
              <p:cNvPr id="131" name="Rectangle 130">
                <a:extLst>
                  <a:ext uri="{FF2B5EF4-FFF2-40B4-BE49-F238E27FC236}">
                    <a16:creationId xmlns:a16="http://schemas.microsoft.com/office/drawing/2014/main" id="{4A1FFCBC-DCD3-490B-94D4-EE2F7AA4EDF0}"/>
                  </a:ext>
                </a:extLst>
              </p:cNvPr>
              <p:cNvSpPr/>
              <p:nvPr/>
            </p:nvSpPr>
            <p:spPr>
              <a:xfrm>
                <a:off x="15372708" y="5954374"/>
                <a:ext cx="2608406" cy="3931748"/>
              </a:xfrm>
              <a:prstGeom prst="rect">
                <a:avLst/>
              </a:prstGeom>
              <a:solidFill>
                <a:srgbClr val="4472C4">
                  <a:alpha val="60000"/>
                </a:srgbClr>
              </a:solidFill>
              <a:ln w="12700" cap="flat" cmpd="sng" algn="ctr">
                <a:noFill/>
                <a:prstDash val="solid"/>
                <a:miter lim="800000"/>
              </a:ln>
              <a:effectLst/>
            </p:spPr>
            <p:txBody>
              <a:bodyPr rtlCol="0" anchor="ctr"/>
              <a:lstStyle/>
              <a:p>
                <a:pPr marL="0" marR="0" lvl="0" indent="0" algn="ctr" defTabSz="914343"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gradFill>
                    <a:gsLst>
                      <a:gs pos="0">
                        <a:schemeClr val="tx1"/>
                      </a:gs>
                      <a:gs pos="100000">
                        <a:schemeClr val="tx1"/>
                      </a:gs>
                    </a:gsLst>
                    <a:lin ang="5400000" scaled="0"/>
                  </a:gradFill>
                  <a:effectLst/>
                  <a:uLnTx/>
                  <a:uFillTx/>
                  <a:ea typeface="+mn-ea"/>
                  <a:cs typeface="+mn-cs"/>
                </a:endParaRPr>
              </a:p>
            </p:txBody>
          </p:sp>
          <p:sp>
            <p:nvSpPr>
              <p:cNvPr id="132" name="Rectangle 131">
                <a:extLst>
                  <a:ext uri="{FF2B5EF4-FFF2-40B4-BE49-F238E27FC236}">
                    <a16:creationId xmlns:a16="http://schemas.microsoft.com/office/drawing/2014/main" id="{E84D10C3-4E47-4858-BD04-1E1F6468F895}"/>
                  </a:ext>
                </a:extLst>
              </p:cNvPr>
              <p:cNvSpPr/>
              <p:nvPr/>
            </p:nvSpPr>
            <p:spPr>
              <a:xfrm>
                <a:off x="15696386" y="6133410"/>
                <a:ext cx="1961050" cy="859210"/>
              </a:xfrm>
              <a:prstGeom prst="rect">
                <a:avLst/>
              </a:prstGeom>
            </p:spPr>
            <p:txBody>
              <a:bodyPr wrap="none">
                <a:spAutoFit/>
              </a:bodyPr>
              <a:lstStyle/>
              <a:p>
                <a:pPr marL="0" marR="0" lvl="0" indent="0" defTabSz="466371" eaLnBrk="1" fontAlgn="auto" latinLnBrk="0" hangingPunct="1">
                  <a:lnSpc>
                    <a:spcPct val="90000"/>
                  </a:lnSpc>
                  <a:spcBef>
                    <a:spcPts val="0"/>
                  </a:spcBef>
                  <a:spcAft>
                    <a:spcPts val="170"/>
                  </a:spcAft>
                  <a:buClrTx/>
                  <a:buSzTx/>
                  <a:buFontTx/>
                  <a:buNone/>
                  <a:tabLst/>
                  <a:defRPr/>
                </a:pPr>
                <a:r>
                  <a:rPr kumimoji="0" lang="en-US" sz="1200" b="1" i="0" u="none" strike="noStrike" kern="0" cap="none" spc="0" normalizeH="0" baseline="0" noProof="0" dirty="0">
                    <a:ln>
                      <a:noFill/>
                    </a:ln>
                    <a:gradFill>
                      <a:gsLst>
                        <a:gs pos="0">
                          <a:schemeClr val="bg1"/>
                        </a:gs>
                        <a:gs pos="100000">
                          <a:schemeClr val="bg1"/>
                        </a:gs>
                      </a:gsLst>
                      <a:lin ang="5400000" scaled="0"/>
                    </a:gradFill>
                    <a:effectLst/>
                    <a:uLnTx/>
                    <a:uFillTx/>
                  </a:rPr>
                  <a:t>HttpClient</a:t>
                </a:r>
              </a:p>
              <a:p>
                <a:pPr marL="0" marR="0" lvl="0" indent="0" algn="ctr" defTabSz="466371" eaLnBrk="1" fontAlgn="auto" latinLnBrk="0" hangingPunct="1">
                  <a:lnSpc>
                    <a:spcPct val="90000"/>
                  </a:lnSpc>
                  <a:spcBef>
                    <a:spcPts val="0"/>
                  </a:spcBef>
                  <a:spcAft>
                    <a:spcPts val="170"/>
                  </a:spcAft>
                  <a:buClrTx/>
                  <a:buSzTx/>
                  <a:buFontTx/>
                  <a:buNone/>
                  <a:tabLst/>
                  <a:defRPr/>
                </a:pPr>
                <a:r>
                  <a:rPr kumimoji="0" lang="en-US" sz="1050" b="0" i="0" u="none" strike="noStrike" kern="0" cap="none" spc="0" normalizeH="0" baseline="0" noProof="0" dirty="0">
                    <a:ln>
                      <a:noFill/>
                    </a:ln>
                    <a:gradFill>
                      <a:gsLst>
                        <a:gs pos="0">
                          <a:schemeClr val="bg1"/>
                        </a:gs>
                        <a:gs pos="100000">
                          <a:schemeClr val="bg1"/>
                        </a:gs>
                      </a:gsLst>
                      <a:lin ang="5400000" scaled="0"/>
                    </a:gradFill>
                    <a:effectLst/>
                    <a:uLnTx/>
                    <a:uFillTx/>
                  </a:rPr>
                  <a:t>(Configured)</a:t>
                </a:r>
                <a:endParaRPr kumimoji="0" lang="en-US" sz="1200" b="0" i="0" u="none" strike="noStrike" kern="0" cap="none" spc="0" normalizeH="0" baseline="0" noProof="0" dirty="0">
                  <a:ln>
                    <a:noFill/>
                  </a:ln>
                  <a:gradFill>
                    <a:gsLst>
                      <a:gs pos="0">
                        <a:schemeClr val="bg1"/>
                      </a:gs>
                      <a:gs pos="100000">
                        <a:schemeClr val="bg1"/>
                      </a:gs>
                    </a:gsLst>
                    <a:lin ang="5400000" scaled="0"/>
                  </a:gradFill>
                  <a:effectLst/>
                  <a:uLnTx/>
                  <a:uFillTx/>
                </a:endParaRPr>
              </a:p>
            </p:txBody>
          </p:sp>
        </p:grpSp>
        <p:grpSp>
          <p:nvGrpSpPr>
            <p:cNvPr id="123" name="Group 122">
              <a:extLst>
                <a:ext uri="{FF2B5EF4-FFF2-40B4-BE49-F238E27FC236}">
                  <a16:creationId xmlns:a16="http://schemas.microsoft.com/office/drawing/2014/main" id="{1D8DDC57-8AED-423C-BA83-4F0642503718}"/>
                </a:ext>
              </a:extLst>
            </p:cNvPr>
            <p:cNvGrpSpPr/>
            <p:nvPr/>
          </p:nvGrpSpPr>
          <p:grpSpPr>
            <a:xfrm>
              <a:off x="15590325" y="7071812"/>
              <a:ext cx="2173167" cy="1338507"/>
              <a:chOff x="15590325" y="7071812"/>
              <a:chExt cx="2173167" cy="1338507"/>
            </a:xfrm>
          </p:grpSpPr>
          <p:sp>
            <p:nvSpPr>
              <p:cNvPr id="128" name="Rectangle 127">
                <a:extLst>
                  <a:ext uri="{FF2B5EF4-FFF2-40B4-BE49-F238E27FC236}">
                    <a16:creationId xmlns:a16="http://schemas.microsoft.com/office/drawing/2014/main" id="{2B88AE5B-ADF0-464D-B3B8-5E4DF5AF0FAF}"/>
                  </a:ext>
                </a:extLst>
              </p:cNvPr>
              <p:cNvSpPr/>
              <p:nvPr/>
            </p:nvSpPr>
            <p:spPr>
              <a:xfrm>
                <a:off x="15590325" y="7071812"/>
                <a:ext cx="2173167" cy="1338507"/>
              </a:xfrm>
              <a:prstGeom prst="rect">
                <a:avLst/>
              </a:prstGeom>
              <a:solidFill>
                <a:srgbClr val="4472C4"/>
              </a:solidFill>
              <a:ln w="12700" cap="flat" cmpd="sng" algn="ctr">
                <a:noFill/>
                <a:prstDash val="solid"/>
                <a:miter lim="800000"/>
              </a:ln>
              <a:effectLst/>
            </p:spPr>
            <p:txBody>
              <a:bodyPr rtlCol="0" anchor="ctr"/>
              <a:lstStyle/>
              <a:p>
                <a:pPr marL="0" marR="0" lvl="0" indent="0" algn="ctr" defTabSz="914343"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gradFill>
                    <a:gsLst>
                      <a:gs pos="0">
                        <a:schemeClr val="tx1"/>
                      </a:gs>
                      <a:gs pos="100000">
                        <a:schemeClr val="tx1"/>
                      </a:gs>
                    </a:gsLst>
                    <a:lin ang="5400000" scaled="0"/>
                  </a:gradFill>
                  <a:effectLst/>
                  <a:uLnTx/>
                  <a:uFillTx/>
                  <a:ea typeface="+mn-ea"/>
                  <a:cs typeface="+mn-cs"/>
                </a:endParaRPr>
              </a:p>
            </p:txBody>
          </p:sp>
          <p:pic>
            <p:nvPicPr>
              <p:cNvPr id="129" name="Picture 128" descr="The Polly Project">
                <a:extLst>
                  <a:ext uri="{FF2B5EF4-FFF2-40B4-BE49-F238E27FC236}">
                    <a16:creationId xmlns:a16="http://schemas.microsoft.com/office/drawing/2014/main" id="{158F1F1F-873B-48A7-8247-DA78FEC3B91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261262" y="7557557"/>
                <a:ext cx="721128" cy="721128"/>
              </a:xfrm>
              <a:prstGeom prst="rect">
                <a:avLst/>
              </a:prstGeom>
              <a:noFill/>
              <a:extLst>
                <a:ext uri="{909E8E84-426E-40DD-AFC4-6F175D3DCCD1}">
                  <a14:hiddenFill xmlns:a14="http://schemas.microsoft.com/office/drawing/2010/main">
                    <a:solidFill>
                      <a:srgbClr val="FFFFFF"/>
                    </a:solidFill>
                  </a14:hiddenFill>
                </a:ext>
              </a:extLst>
            </p:spPr>
          </p:pic>
          <p:sp>
            <p:nvSpPr>
              <p:cNvPr id="130" name="Rectangle 129">
                <a:extLst>
                  <a:ext uri="{FF2B5EF4-FFF2-40B4-BE49-F238E27FC236}">
                    <a16:creationId xmlns:a16="http://schemas.microsoft.com/office/drawing/2014/main" id="{C8DE2D7E-0B4E-4C7B-A47D-8E632832A2DE}"/>
                  </a:ext>
                </a:extLst>
              </p:cNvPr>
              <p:cNvSpPr/>
              <p:nvPr/>
            </p:nvSpPr>
            <p:spPr>
              <a:xfrm>
                <a:off x="15948825" y="7120580"/>
                <a:ext cx="1456167" cy="517064"/>
              </a:xfrm>
              <a:prstGeom prst="rect">
                <a:avLst/>
              </a:prstGeom>
            </p:spPr>
            <p:txBody>
              <a:bodyPr wrap="none">
                <a:spAutoFit/>
              </a:bodyPr>
              <a:lstStyle/>
              <a:p>
                <a:pPr marL="0" marR="0" lvl="0" indent="0" defTabSz="466371" eaLnBrk="1" fontAlgn="auto" latinLnBrk="0" hangingPunct="1">
                  <a:lnSpc>
                    <a:spcPct val="90000"/>
                  </a:lnSpc>
                  <a:spcBef>
                    <a:spcPts val="0"/>
                  </a:spcBef>
                  <a:spcAft>
                    <a:spcPts val="170"/>
                  </a:spcAft>
                  <a:buClrTx/>
                  <a:buSzTx/>
                  <a:buFontTx/>
                  <a:buNone/>
                  <a:tabLst/>
                  <a:defRPr/>
                </a:pPr>
                <a:r>
                  <a:rPr kumimoji="0" lang="en-US" sz="1200" b="1" i="0" u="none" strike="noStrike" kern="0" cap="none" spc="0" normalizeH="0" baseline="0" noProof="0" dirty="0">
                    <a:ln>
                      <a:noFill/>
                    </a:ln>
                    <a:gradFill>
                      <a:gsLst>
                        <a:gs pos="0">
                          <a:schemeClr val="bg1"/>
                        </a:gs>
                        <a:gs pos="100000">
                          <a:schemeClr val="bg1"/>
                        </a:gs>
                      </a:gsLst>
                      <a:lin ang="5400000" scaled="0"/>
                    </a:gradFill>
                    <a:effectLst/>
                    <a:uLnTx/>
                    <a:uFillTx/>
                  </a:rPr>
                  <a:t>Policies</a:t>
                </a:r>
                <a:endParaRPr kumimoji="0" lang="en-US" sz="1200" b="0" i="0" u="none" strike="noStrike" kern="0" cap="none" spc="0" normalizeH="0" baseline="0" noProof="0" dirty="0">
                  <a:ln>
                    <a:noFill/>
                  </a:ln>
                  <a:gradFill>
                    <a:gsLst>
                      <a:gs pos="0">
                        <a:schemeClr val="bg1"/>
                      </a:gs>
                      <a:gs pos="100000">
                        <a:schemeClr val="bg1"/>
                      </a:gs>
                    </a:gsLst>
                    <a:lin ang="5400000" scaled="0"/>
                  </a:gradFill>
                  <a:effectLst/>
                  <a:uLnTx/>
                  <a:uFillTx/>
                </a:endParaRPr>
              </a:p>
            </p:txBody>
          </p:sp>
        </p:grpSp>
        <p:grpSp>
          <p:nvGrpSpPr>
            <p:cNvPr id="124" name="Group 123">
              <a:extLst>
                <a:ext uri="{FF2B5EF4-FFF2-40B4-BE49-F238E27FC236}">
                  <a16:creationId xmlns:a16="http://schemas.microsoft.com/office/drawing/2014/main" id="{C6C36C31-5BB7-40B0-82D9-F18CAD636EF1}"/>
                </a:ext>
              </a:extLst>
            </p:cNvPr>
            <p:cNvGrpSpPr/>
            <p:nvPr/>
          </p:nvGrpSpPr>
          <p:grpSpPr>
            <a:xfrm>
              <a:off x="15590325" y="8652434"/>
              <a:ext cx="2173167" cy="1002243"/>
              <a:chOff x="15590325" y="8652434"/>
              <a:chExt cx="2173167" cy="1002243"/>
            </a:xfrm>
          </p:grpSpPr>
          <p:sp>
            <p:nvSpPr>
              <p:cNvPr id="126" name="Rectangle 125">
                <a:extLst>
                  <a:ext uri="{FF2B5EF4-FFF2-40B4-BE49-F238E27FC236}">
                    <a16:creationId xmlns:a16="http://schemas.microsoft.com/office/drawing/2014/main" id="{731C37E9-ED3C-477B-A98C-C62C42252825}"/>
                  </a:ext>
                </a:extLst>
              </p:cNvPr>
              <p:cNvSpPr/>
              <p:nvPr/>
            </p:nvSpPr>
            <p:spPr>
              <a:xfrm>
                <a:off x="15590325" y="8652434"/>
                <a:ext cx="2173167" cy="1002243"/>
              </a:xfrm>
              <a:prstGeom prst="rect">
                <a:avLst/>
              </a:prstGeom>
              <a:solidFill>
                <a:srgbClr val="4472C4"/>
              </a:solidFill>
              <a:ln w="12700" cap="flat" cmpd="sng" algn="ctr">
                <a:noFill/>
                <a:prstDash val="solid"/>
                <a:miter lim="800000"/>
              </a:ln>
              <a:effectLst/>
            </p:spPr>
            <p:txBody>
              <a:bodyPr rtlCol="0" anchor="ctr"/>
              <a:lstStyle/>
              <a:p>
                <a:pPr marL="0" marR="0" lvl="0" indent="0" algn="ctr" defTabSz="914343"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gradFill>
                    <a:gsLst>
                      <a:gs pos="0">
                        <a:schemeClr val="tx1"/>
                      </a:gs>
                      <a:gs pos="100000">
                        <a:schemeClr val="tx1"/>
                      </a:gs>
                    </a:gsLst>
                    <a:lin ang="5400000" scaled="0"/>
                  </a:gradFill>
                  <a:effectLst/>
                  <a:uLnTx/>
                  <a:uFillTx/>
                  <a:ea typeface="+mn-ea"/>
                  <a:cs typeface="+mn-cs"/>
                </a:endParaRPr>
              </a:p>
            </p:txBody>
          </p:sp>
          <p:sp>
            <p:nvSpPr>
              <p:cNvPr id="127" name="Rectangle 126">
                <a:extLst>
                  <a:ext uri="{FF2B5EF4-FFF2-40B4-BE49-F238E27FC236}">
                    <a16:creationId xmlns:a16="http://schemas.microsoft.com/office/drawing/2014/main" id="{6D842576-3D63-4968-9AB5-4E51C9322890}"/>
                  </a:ext>
                </a:extLst>
              </p:cNvPr>
              <p:cNvSpPr/>
              <p:nvPr/>
            </p:nvSpPr>
            <p:spPr>
              <a:xfrm>
                <a:off x="15766083" y="8730876"/>
                <a:ext cx="1821651" cy="845359"/>
              </a:xfrm>
              <a:prstGeom prst="rect">
                <a:avLst/>
              </a:prstGeom>
            </p:spPr>
            <p:txBody>
              <a:bodyPr wrap="none">
                <a:spAutoFit/>
              </a:bodyPr>
              <a:lstStyle/>
              <a:p>
                <a:pPr marL="0" marR="0" lvl="0" indent="0" algn="ctr" defTabSz="466371" eaLnBrk="1" fontAlgn="auto" latinLnBrk="0" hangingPunct="1">
                  <a:lnSpc>
                    <a:spcPct val="90000"/>
                  </a:lnSpc>
                  <a:spcBef>
                    <a:spcPts val="0"/>
                  </a:spcBef>
                  <a:spcAft>
                    <a:spcPts val="170"/>
                  </a:spcAft>
                  <a:buClrTx/>
                  <a:buSzTx/>
                  <a:buFontTx/>
                  <a:buNone/>
                  <a:tabLst/>
                  <a:defRPr/>
                </a:pPr>
                <a:r>
                  <a:rPr kumimoji="0" lang="en-US" sz="1050" b="1" i="0" u="none" strike="noStrike" kern="0" cap="none" spc="0" normalizeH="0" baseline="0" noProof="0" dirty="0">
                    <a:ln>
                      <a:noFill/>
                    </a:ln>
                    <a:gradFill>
                      <a:gsLst>
                        <a:gs pos="0">
                          <a:schemeClr val="bg1"/>
                        </a:gs>
                        <a:gs pos="100000">
                          <a:schemeClr val="bg1"/>
                        </a:gs>
                      </a:gsLst>
                      <a:lin ang="5400000" scaled="0"/>
                    </a:gradFill>
                    <a:effectLst/>
                    <a:uLnTx/>
                    <a:uFillTx/>
                  </a:rPr>
                  <a:t>Delegating</a:t>
                </a:r>
              </a:p>
              <a:p>
                <a:pPr marL="0" marR="0" lvl="0" indent="0" algn="ctr" defTabSz="466371" eaLnBrk="1" fontAlgn="auto" latinLnBrk="0" hangingPunct="1">
                  <a:lnSpc>
                    <a:spcPct val="90000"/>
                  </a:lnSpc>
                  <a:spcBef>
                    <a:spcPts val="0"/>
                  </a:spcBef>
                  <a:spcAft>
                    <a:spcPts val="170"/>
                  </a:spcAft>
                  <a:buClrTx/>
                  <a:buSzTx/>
                  <a:buFontTx/>
                  <a:buNone/>
                  <a:tabLst/>
                  <a:defRPr/>
                </a:pPr>
                <a:r>
                  <a:rPr kumimoji="0" lang="en-US" sz="1050" b="1" i="0" u="none" strike="noStrike" kern="0" cap="none" spc="0" normalizeH="0" baseline="0" noProof="0" dirty="0">
                    <a:ln>
                      <a:noFill/>
                    </a:ln>
                    <a:gradFill>
                      <a:gsLst>
                        <a:gs pos="0">
                          <a:schemeClr val="bg1"/>
                        </a:gs>
                        <a:gs pos="100000">
                          <a:schemeClr val="bg1"/>
                        </a:gs>
                      </a:gsLst>
                      <a:lin ang="5400000" scaled="0"/>
                    </a:gradFill>
                    <a:effectLst/>
                    <a:uLnTx/>
                    <a:uFillTx/>
                  </a:rPr>
                  <a:t>Handlers</a:t>
                </a:r>
                <a:endParaRPr kumimoji="0" lang="en-US" sz="1050" b="0" i="0" u="none" strike="noStrike" kern="0" cap="none" spc="0" normalizeH="0" baseline="0" noProof="0" dirty="0">
                  <a:ln>
                    <a:noFill/>
                  </a:ln>
                  <a:gradFill>
                    <a:gsLst>
                      <a:gs pos="0">
                        <a:schemeClr val="bg1"/>
                      </a:gs>
                      <a:gs pos="100000">
                        <a:schemeClr val="bg1"/>
                      </a:gs>
                    </a:gsLst>
                    <a:lin ang="5400000" scaled="0"/>
                  </a:gradFill>
                  <a:effectLst/>
                  <a:uLnTx/>
                  <a:uFillTx/>
                </a:endParaRPr>
              </a:p>
            </p:txBody>
          </p:sp>
        </p:grpSp>
        <p:sp>
          <p:nvSpPr>
            <p:cNvPr id="125" name="Arrow: Down 2058">
              <a:extLst>
                <a:ext uri="{FF2B5EF4-FFF2-40B4-BE49-F238E27FC236}">
                  <a16:creationId xmlns:a16="http://schemas.microsoft.com/office/drawing/2014/main" id="{57401FD7-48A8-4E73-9BE0-1C387AAB3FC7}"/>
                </a:ext>
              </a:extLst>
            </p:cNvPr>
            <p:cNvSpPr/>
            <p:nvPr/>
          </p:nvSpPr>
          <p:spPr>
            <a:xfrm>
              <a:off x="16400845" y="4480517"/>
              <a:ext cx="739999" cy="514000"/>
            </a:xfrm>
            <a:prstGeom prst="downArrow">
              <a:avLst/>
            </a:prstGeom>
            <a:solidFill>
              <a:srgbClr val="4472C4"/>
            </a:solidFill>
            <a:ln w="12700" cap="flat" cmpd="sng" algn="ctr">
              <a:solidFill>
                <a:srgbClr val="4472C4">
                  <a:shade val="50000"/>
                </a:srgbClr>
              </a:solidFill>
              <a:prstDash val="solid"/>
              <a:miter lim="800000"/>
            </a:ln>
            <a:effectLst/>
          </p:spPr>
          <p:txBody>
            <a:bodyPr rtlCol="0" anchor="ctr"/>
            <a:lstStyle/>
            <a:p>
              <a:pPr marL="0" marR="0" lvl="0" indent="0" algn="ctr" defTabSz="914343"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gradFill>
                  <a:gsLst>
                    <a:gs pos="0">
                      <a:schemeClr val="tx1"/>
                    </a:gs>
                    <a:gs pos="100000">
                      <a:schemeClr val="tx1"/>
                    </a:gs>
                  </a:gsLst>
                  <a:lin ang="5400000" scaled="0"/>
                </a:gradFill>
                <a:effectLst/>
                <a:uLnTx/>
                <a:uFillTx/>
                <a:ea typeface="+mn-ea"/>
                <a:cs typeface="+mn-cs"/>
              </a:endParaRPr>
            </a:p>
          </p:txBody>
        </p:sp>
      </p:grpSp>
      <p:sp>
        <p:nvSpPr>
          <p:cNvPr id="133" name="Rectangle 132">
            <a:extLst>
              <a:ext uri="{FF2B5EF4-FFF2-40B4-BE49-F238E27FC236}">
                <a16:creationId xmlns:a16="http://schemas.microsoft.com/office/drawing/2014/main" id="{0621CC2F-DECD-432F-B395-059858230026}"/>
              </a:ext>
            </a:extLst>
          </p:cNvPr>
          <p:cNvSpPr/>
          <p:nvPr/>
        </p:nvSpPr>
        <p:spPr>
          <a:xfrm>
            <a:off x="6735393" y="2476589"/>
            <a:ext cx="1412566" cy="230832"/>
          </a:xfrm>
          <a:prstGeom prst="rect">
            <a:avLst/>
          </a:prstGeom>
        </p:spPr>
        <p:txBody>
          <a:bodyPr wrap="none">
            <a:spAutoFit/>
          </a:bodyPr>
          <a:lstStyle/>
          <a:p>
            <a:pPr defTabSz="466371">
              <a:lnSpc>
                <a:spcPct val="90000"/>
              </a:lnSpc>
              <a:spcAft>
                <a:spcPts val="170"/>
              </a:spcAft>
              <a:defRPr/>
            </a:pPr>
            <a:r>
              <a:rPr lang="en-US" sz="1000" dirty="0">
                <a:gradFill>
                  <a:gsLst>
                    <a:gs pos="0">
                      <a:schemeClr val="tx1"/>
                    </a:gs>
                    <a:gs pos="100000">
                      <a:schemeClr val="tx1"/>
                    </a:gs>
                  </a:gsLst>
                  <a:lin ang="5400000" scaled="0"/>
                </a:gradFill>
              </a:rPr>
              <a:t>Dependency Injection</a:t>
            </a:r>
          </a:p>
        </p:txBody>
      </p:sp>
      <p:sp>
        <p:nvSpPr>
          <p:cNvPr id="134" name="Rectangle 133">
            <a:extLst>
              <a:ext uri="{FF2B5EF4-FFF2-40B4-BE49-F238E27FC236}">
                <a16:creationId xmlns:a16="http://schemas.microsoft.com/office/drawing/2014/main" id="{D994B86B-F337-45D6-A32B-7AAAB90BDBC7}"/>
              </a:ext>
            </a:extLst>
          </p:cNvPr>
          <p:cNvSpPr/>
          <p:nvPr/>
        </p:nvSpPr>
        <p:spPr>
          <a:xfrm>
            <a:off x="6474014" y="443565"/>
            <a:ext cx="4945649" cy="338554"/>
          </a:xfrm>
          <a:prstGeom prst="rect">
            <a:avLst/>
          </a:prstGeom>
        </p:spPr>
        <p:txBody>
          <a:bodyPr wrap="none">
            <a:spAutoFit/>
          </a:bodyPr>
          <a:lstStyle/>
          <a:p>
            <a:pPr defTabSz="914343"/>
            <a:r>
              <a:rPr lang="en-US" sz="1600" dirty="0">
                <a:gradFill>
                  <a:gsLst>
                    <a:gs pos="0">
                      <a:schemeClr val="tx1"/>
                    </a:gs>
                    <a:gs pos="100000">
                      <a:schemeClr val="tx1"/>
                    </a:gs>
                  </a:gsLst>
                  <a:lin ang="5400000" scaled="0"/>
                </a:gradFill>
                <a:cs typeface="Segoe UI Light" panose="020B0502040204020203" pitchFamily="34" charset="0"/>
              </a:rPr>
              <a:t>Use case: Using HttpClient factory with Typed Clients</a:t>
            </a:r>
          </a:p>
        </p:txBody>
      </p:sp>
    </p:spTree>
    <p:extLst>
      <p:ext uri="{BB962C8B-B14F-4D97-AF65-F5344CB8AC3E}">
        <p14:creationId xmlns:p14="http://schemas.microsoft.com/office/powerpoint/2010/main" val="17258977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121"/>
                                        </p:tgtEl>
                                        <p:attrNameLst>
                                          <p:attrName>style.visibility</p:attrName>
                                        </p:attrNameLst>
                                      </p:cBhvr>
                                      <p:to>
                                        <p:strVal val="visible"/>
                                      </p:to>
                                    </p:set>
                                    <p:animEffect transition="in" filter="wipe(up)">
                                      <p:cBhvr>
                                        <p:cTn id="7" dur="500"/>
                                        <p:tgtEl>
                                          <p:spTgt spid="121"/>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113"/>
                                        </p:tgtEl>
                                        <p:attrNameLst>
                                          <p:attrName>style.visibility</p:attrName>
                                        </p:attrNameLst>
                                      </p:cBhvr>
                                      <p:to>
                                        <p:strVal val="visible"/>
                                      </p:to>
                                    </p:set>
                                    <p:animEffect transition="in" filter="wipe(down)">
                                      <p:cBhvr>
                                        <p:cTn id="11" dur="500"/>
                                        <p:tgtEl>
                                          <p:spTgt spid="1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2">
            <a:extLst>
              <a:ext uri="{FF2B5EF4-FFF2-40B4-BE49-F238E27FC236}">
                <a16:creationId xmlns:a16="http://schemas.microsoft.com/office/drawing/2014/main" id="{264DCCE7-2A06-4D9C-9C30-729EB507E1FD}"/>
              </a:ext>
            </a:extLst>
          </p:cNvPr>
          <p:cNvSpPr>
            <a:spLocks noGrp="1"/>
          </p:cNvSpPr>
          <p:nvPr>
            <p:ph type="title"/>
          </p:nvPr>
        </p:nvSpPr>
        <p:spPr>
          <a:xfrm>
            <a:off x="742696" y="1758143"/>
            <a:ext cx="6400800" cy="498598"/>
          </a:xfrm>
        </p:spPr>
        <p:txBody>
          <a:bodyPr/>
          <a:lstStyle/>
          <a:p>
            <a:r>
              <a:rPr lang="en-US" dirty="0"/>
              <a:t>Demo 2 </a:t>
            </a:r>
          </a:p>
        </p:txBody>
      </p:sp>
      <p:sp>
        <p:nvSpPr>
          <p:cNvPr id="3" name="Text Placeholder 2">
            <a:extLst>
              <a:ext uri="{FF2B5EF4-FFF2-40B4-BE49-F238E27FC236}">
                <a16:creationId xmlns:a16="http://schemas.microsoft.com/office/drawing/2014/main" id="{A799D4FC-FB6B-4FBF-A302-5554A1A16BAB}"/>
              </a:ext>
            </a:extLst>
          </p:cNvPr>
          <p:cNvSpPr>
            <a:spLocks noGrp="1"/>
          </p:cNvSpPr>
          <p:nvPr>
            <p:ph type="body" sz="quarter" idx="12"/>
          </p:nvPr>
        </p:nvSpPr>
        <p:spPr>
          <a:xfrm>
            <a:off x="742696" y="2702239"/>
            <a:ext cx="5510784" cy="923330"/>
          </a:xfrm>
        </p:spPr>
        <p:txBody>
          <a:bodyPr/>
          <a:lstStyle/>
          <a:p>
            <a:pPr marL="234950" indent="-234950">
              <a:spcBef>
                <a:spcPts val="480"/>
              </a:spcBef>
              <a:buFont typeface="Arial" panose="020B0604020202020204" pitchFamily="34" charset="0"/>
              <a:buChar char="•"/>
            </a:pPr>
            <a:r>
              <a:rPr lang="en-US"/>
              <a:t>Resilient </a:t>
            </a:r>
            <a:r>
              <a:rPr lang="en-US" dirty="0"/>
              <a:t>Http calls with HttpClientFactory and Polly policies with Retries with Exponential </a:t>
            </a:r>
            <a:r>
              <a:rPr lang="en-US" dirty="0" err="1"/>
              <a:t>Backoff</a:t>
            </a:r>
            <a:r>
              <a:rPr lang="en-US" dirty="0"/>
              <a:t> and Circuit Breaker</a:t>
            </a:r>
          </a:p>
        </p:txBody>
      </p:sp>
      <p:sp>
        <p:nvSpPr>
          <p:cNvPr id="6" name="Rectangle 5">
            <a:extLst>
              <a:ext uri="{FF2B5EF4-FFF2-40B4-BE49-F238E27FC236}">
                <a16:creationId xmlns:a16="http://schemas.microsoft.com/office/drawing/2014/main" id="{2EE78181-3683-455E-AAF7-791C767049A3}"/>
              </a:ext>
            </a:extLst>
          </p:cNvPr>
          <p:cNvSpPr/>
          <p:nvPr/>
        </p:nvSpPr>
        <p:spPr>
          <a:xfrm>
            <a:off x="11757266" y="0"/>
            <a:ext cx="434734" cy="363946"/>
          </a:xfrm>
          <a:prstGeom prst="rect">
            <a:avLst/>
          </a:prstGeom>
        </p:spPr>
        <p:txBody>
          <a:bodyPr wrap="none">
            <a:spAutoFit/>
          </a:bodyPr>
          <a:lstStyle/>
          <a:p>
            <a:pPr>
              <a:defRPr/>
            </a:pPr>
            <a:r>
              <a:rPr lang="en-US" dirty="0">
                <a:gradFill>
                  <a:gsLst>
                    <a:gs pos="0">
                      <a:schemeClr val="tx1"/>
                    </a:gs>
                    <a:gs pos="100000">
                      <a:schemeClr val="tx1"/>
                    </a:gs>
                  </a:gsLst>
                  <a:lin ang="5400000" scaled="0"/>
                </a:gradFill>
                <a:latin typeface="Segoe UI Semilight"/>
              </a:rPr>
              <a:t>(2)</a:t>
            </a:r>
          </a:p>
        </p:txBody>
      </p:sp>
      <p:sp>
        <p:nvSpPr>
          <p:cNvPr id="5" name="Rectangle 4">
            <a:extLst>
              <a:ext uri="{FF2B5EF4-FFF2-40B4-BE49-F238E27FC236}">
                <a16:creationId xmlns:a16="http://schemas.microsoft.com/office/drawing/2014/main" id="{8847EFFB-5D47-4602-BCEC-F8AD7982ADDD}"/>
              </a:ext>
            </a:extLst>
          </p:cNvPr>
          <p:cNvSpPr/>
          <p:nvPr/>
        </p:nvSpPr>
        <p:spPr>
          <a:xfrm>
            <a:off x="436880" y="5171328"/>
            <a:ext cx="8564880" cy="1128001"/>
          </a:xfrm>
          <a:prstGeom prst="rect">
            <a:avLst/>
          </a:prstGeom>
        </p:spPr>
        <p:txBody>
          <a:bodyPr wrap="square">
            <a:spAutoFit/>
          </a:bodyPr>
          <a:lstStyle/>
          <a:p>
            <a:r>
              <a:rPr lang="en-US" sz="1600" dirty="0">
                <a:hlinkClick r:id="rId3"/>
              </a:rPr>
              <a:t>https://docs.microsoft.com/en-us/dotnet/standard/microservices-architecture/implement-resilient-applications/use-httpclientfactory-to-implement-resilient-http-requests</a:t>
            </a:r>
            <a:r>
              <a:rPr lang="en-US" sz="1600" dirty="0"/>
              <a:t> </a:t>
            </a:r>
          </a:p>
          <a:p>
            <a:endParaRPr lang="en-US" dirty="0"/>
          </a:p>
          <a:p>
            <a:r>
              <a:rPr lang="en-US" dirty="0"/>
              <a:t>Also in </a:t>
            </a:r>
            <a:r>
              <a:rPr lang="en-US" b="1" dirty="0"/>
              <a:t>.PDF eBook</a:t>
            </a:r>
            <a:r>
              <a:rPr lang="en-US" dirty="0"/>
              <a:t>: </a:t>
            </a:r>
            <a:r>
              <a:rPr lang="en-US" dirty="0">
                <a:hlinkClick r:id="rId4"/>
              </a:rPr>
              <a:t>https://aka.ms/microservicesebook</a:t>
            </a:r>
            <a:r>
              <a:rPr lang="en-US" dirty="0"/>
              <a:t> </a:t>
            </a:r>
          </a:p>
        </p:txBody>
      </p:sp>
      <p:sp>
        <p:nvSpPr>
          <p:cNvPr id="7" name="Text Placeholder 5">
            <a:extLst>
              <a:ext uri="{FF2B5EF4-FFF2-40B4-BE49-F238E27FC236}">
                <a16:creationId xmlns:a16="http://schemas.microsoft.com/office/drawing/2014/main" id="{149F04D8-A071-4FFA-A507-E5D8733CF1EE}"/>
              </a:ext>
            </a:extLst>
          </p:cNvPr>
          <p:cNvSpPr txBox="1">
            <a:spLocks/>
          </p:cNvSpPr>
          <p:nvPr/>
        </p:nvSpPr>
        <p:spPr>
          <a:xfrm>
            <a:off x="534416" y="4480239"/>
            <a:ext cx="7451344" cy="615553"/>
          </a:xfrm>
          <a:prstGeom prst="rect">
            <a:avLst/>
          </a:prstGeom>
          <a:noFill/>
        </p:spPr>
        <p:txBody>
          <a:bodyPr vert="horz" wrap="square" lIns="0" tIns="0" rIns="0" bIns="0" rtlCol="0">
            <a:spAutoFit/>
          </a:bodyPr>
          <a:lstStyle>
            <a:lvl1pPr marL="0" marR="0" indent="0" algn="l" defTabSz="932742" rtl="0" eaLnBrk="1" fontAlgn="auto" latinLnBrk="0" hangingPunct="1">
              <a:lnSpc>
                <a:spcPct val="100000"/>
              </a:lnSpc>
              <a:spcBef>
                <a:spcPts val="0"/>
              </a:spcBef>
              <a:spcAft>
                <a:spcPts val="0"/>
              </a:spcAft>
              <a:buClrTx/>
              <a:buSzPct val="90000"/>
              <a:buFont typeface="Arial" panose="020B0604020202020204" pitchFamily="34" charset="0"/>
              <a:buNone/>
              <a:tabLst/>
              <a:defRPr sz="2000" kern="1200" spc="0" baseline="0">
                <a:gradFill>
                  <a:gsLst>
                    <a:gs pos="0">
                      <a:schemeClr val="tx1"/>
                    </a:gs>
                    <a:gs pos="100000">
                      <a:schemeClr val="tx1"/>
                    </a:gs>
                  </a:gsLst>
                  <a:lin ang="5400000" scaled="0"/>
                </a:gradFill>
                <a:latin typeface="+mn-lt"/>
                <a:ea typeface="+mn-ea"/>
                <a:cs typeface="Segoe UI Semilight" panose="020B04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gradFill>
                  <a:gsLst>
                    <a:gs pos="1250">
                      <a:schemeClr val="tx1"/>
                    </a:gs>
                    <a:gs pos="100000">
                      <a:schemeClr val="tx1"/>
                    </a:gs>
                  </a:gsLst>
                  <a:lin ang="5400000" scaled="0"/>
                </a:gra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gradFill>
                  <a:gsLst>
                    <a:gs pos="1250">
                      <a:schemeClr val="tx1"/>
                    </a:gs>
                    <a:gs pos="100000">
                      <a:schemeClr val="tx1"/>
                    </a:gs>
                  </a:gsLst>
                  <a:lin ang="5400000" scaled="0"/>
                </a:gra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gradFill>
                  <a:gsLst>
                    <a:gs pos="1250">
                      <a:schemeClr val="tx1"/>
                    </a:gs>
                    <a:gs pos="100000">
                      <a:schemeClr val="tx1"/>
                    </a:gs>
                  </a:gsLst>
                  <a:lin ang="5400000" scaled="0"/>
                </a:gra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gradFill>
                  <a:gsLst>
                    <a:gs pos="1250">
                      <a:schemeClr val="tx1"/>
                    </a:gs>
                    <a:gs pos="100000">
                      <a:schemeClr val="tx1"/>
                    </a:gs>
                  </a:gsLst>
                  <a:lin ang="5400000" scaled="0"/>
                </a:gra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a:t>Guide section:</a:t>
            </a:r>
          </a:p>
          <a:p>
            <a:r>
              <a:rPr lang="en-US" b="1" dirty="0"/>
              <a:t>Use HttpClientFactory to implement resilient HTTP requests</a:t>
            </a:r>
          </a:p>
        </p:txBody>
      </p:sp>
    </p:spTree>
    <p:extLst>
      <p:ext uri="{BB962C8B-B14F-4D97-AF65-F5344CB8AC3E}">
        <p14:creationId xmlns:p14="http://schemas.microsoft.com/office/powerpoint/2010/main" val="36086143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Implementing API-Gateways</a:t>
            </a:r>
            <a:br>
              <a:rPr lang="en-US"/>
            </a:br>
            <a:r>
              <a:rPr lang="en-US"/>
              <a:t>with Ocelot</a:t>
            </a:r>
            <a:endParaRPr lang="en-US" dirty="0"/>
          </a:p>
        </p:txBody>
      </p:sp>
    </p:spTree>
    <p:extLst>
      <p:ext uri="{BB962C8B-B14F-4D97-AF65-F5344CB8AC3E}">
        <p14:creationId xmlns:p14="http://schemas.microsoft.com/office/powerpoint/2010/main" val="26492052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A3C930-438F-42A8-93C9-C3DC9B5F9B5B}"/>
              </a:ext>
            </a:extLst>
          </p:cNvPr>
          <p:cNvSpPr>
            <a:spLocks noGrp="1"/>
          </p:cNvSpPr>
          <p:nvPr>
            <p:ph type="title" idx="4294967295"/>
          </p:nvPr>
        </p:nvSpPr>
        <p:spPr>
          <a:xfrm>
            <a:off x="586581" y="452588"/>
            <a:ext cx="11018838" cy="552450"/>
          </a:xfrm>
        </p:spPr>
        <p:txBody>
          <a:bodyPr>
            <a:normAutofit fontScale="90000"/>
          </a:bodyPr>
          <a:lstStyle/>
          <a:p>
            <a:r>
              <a:rPr lang="en-US" dirty="0"/>
              <a:t>Direct communication vs the API Gateway pattern</a:t>
            </a:r>
          </a:p>
        </p:txBody>
      </p:sp>
      <p:pic>
        <p:nvPicPr>
          <p:cNvPr id="3" name="Picture 2">
            <a:extLst>
              <a:ext uri="{FF2B5EF4-FFF2-40B4-BE49-F238E27FC236}">
                <a16:creationId xmlns:a16="http://schemas.microsoft.com/office/drawing/2014/main" id="{E8AC7DA0-8B3C-467F-BE29-F26838668E51}"/>
              </a:ext>
            </a:extLst>
          </p:cNvPr>
          <p:cNvPicPr>
            <a:picLocks noChangeAspect="1"/>
          </p:cNvPicPr>
          <p:nvPr/>
        </p:nvPicPr>
        <p:blipFill>
          <a:blip r:embed="rId3"/>
          <a:stretch>
            <a:fillRect/>
          </a:stretch>
        </p:blipFill>
        <p:spPr>
          <a:xfrm>
            <a:off x="1329171" y="2529492"/>
            <a:ext cx="3723892" cy="2677938"/>
          </a:xfrm>
          <a:prstGeom prst="rect">
            <a:avLst/>
          </a:prstGeom>
        </p:spPr>
      </p:pic>
      <p:pic>
        <p:nvPicPr>
          <p:cNvPr id="1026" name="Picture 2" descr="https://docs.microsoft.com/en-us/azure/architecture/patterns/_images/gateway-aggregation.png">
            <a:extLst>
              <a:ext uri="{FF2B5EF4-FFF2-40B4-BE49-F238E27FC236}">
                <a16:creationId xmlns:a16="http://schemas.microsoft.com/office/drawing/2014/main" id="{E1126555-DF48-481C-8588-C1AB5DEC355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746286" y="2529492"/>
            <a:ext cx="3305728" cy="3779856"/>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87C5F473-5597-4E64-8FE6-8F7540FE2A52}"/>
              </a:ext>
            </a:extLst>
          </p:cNvPr>
          <p:cNvSpPr/>
          <p:nvPr/>
        </p:nvSpPr>
        <p:spPr>
          <a:xfrm>
            <a:off x="1270212" y="1875427"/>
            <a:ext cx="3904659" cy="646331"/>
          </a:xfrm>
          <a:prstGeom prst="rect">
            <a:avLst/>
          </a:prstGeom>
        </p:spPr>
        <p:txBody>
          <a:bodyPr wrap="none">
            <a:spAutoFit/>
          </a:bodyPr>
          <a:lstStyle/>
          <a:p>
            <a:r>
              <a:rPr lang="en-US" sz="1800" b="1" dirty="0"/>
              <a:t>Direct communication to microservices</a:t>
            </a:r>
          </a:p>
          <a:p>
            <a:r>
              <a:rPr lang="en-US" sz="1800" dirty="0"/>
              <a:t>(“</a:t>
            </a:r>
            <a:r>
              <a:rPr lang="en-US" sz="1800" i="1" dirty="0"/>
              <a:t>NO API Gateway usage</a:t>
            </a:r>
            <a:r>
              <a:rPr lang="en-US" sz="1800" dirty="0"/>
              <a:t>”)</a:t>
            </a:r>
          </a:p>
        </p:txBody>
      </p:sp>
      <p:sp>
        <p:nvSpPr>
          <p:cNvPr id="6" name="Rectangle 5">
            <a:extLst>
              <a:ext uri="{FF2B5EF4-FFF2-40B4-BE49-F238E27FC236}">
                <a16:creationId xmlns:a16="http://schemas.microsoft.com/office/drawing/2014/main" id="{470847A9-C4FC-45C8-BAB2-322CA8386DFE}"/>
              </a:ext>
            </a:extLst>
          </p:cNvPr>
          <p:cNvSpPr/>
          <p:nvPr/>
        </p:nvSpPr>
        <p:spPr>
          <a:xfrm>
            <a:off x="6746286" y="1875427"/>
            <a:ext cx="3118611" cy="369332"/>
          </a:xfrm>
          <a:prstGeom prst="rect">
            <a:avLst/>
          </a:prstGeom>
        </p:spPr>
        <p:txBody>
          <a:bodyPr wrap="none">
            <a:spAutoFit/>
          </a:bodyPr>
          <a:lstStyle/>
          <a:p>
            <a:r>
              <a:rPr lang="en-US" sz="1800" b="1" dirty="0"/>
              <a:t>Using the API Gateway pattern</a:t>
            </a:r>
          </a:p>
        </p:txBody>
      </p:sp>
    </p:spTree>
    <p:extLst>
      <p:ext uri="{BB962C8B-B14F-4D97-AF65-F5344CB8AC3E}">
        <p14:creationId xmlns:p14="http://schemas.microsoft.com/office/powerpoint/2010/main" val="100842245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ED121B78-6702-4EF4-9528-032881471DE4}"/>
              </a:ext>
            </a:extLst>
          </p:cNvPr>
          <p:cNvPicPr>
            <a:picLocks noChangeAspect="1"/>
          </p:cNvPicPr>
          <p:nvPr/>
        </p:nvPicPr>
        <p:blipFill>
          <a:blip r:embed="rId3"/>
          <a:stretch>
            <a:fillRect/>
          </a:stretch>
        </p:blipFill>
        <p:spPr>
          <a:xfrm>
            <a:off x="499708" y="400262"/>
            <a:ext cx="11329850" cy="6057477"/>
          </a:xfrm>
          <a:prstGeom prst="rect">
            <a:avLst/>
          </a:prstGeom>
        </p:spPr>
      </p:pic>
      <p:sp>
        <p:nvSpPr>
          <p:cNvPr id="5" name="Rectangle 4">
            <a:extLst>
              <a:ext uri="{FF2B5EF4-FFF2-40B4-BE49-F238E27FC236}">
                <a16:creationId xmlns:a16="http://schemas.microsoft.com/office/drawing/2014/main" id="{90082051-597F-4AA8-8313-1A16BAAD51CD}"/>
              </a:ext>
            </a:extLst>
          </p:cNvPr>
          <p:cNvSpPr/>
          <p:nvPr/>
        </p:nvSpPr>
        <p:spPr>
          <a:xfrm>
            <a:off x="2892592" y="6273073"/>
            <a:ext cx="6406816" cy="369332"/>
          </a:xfrm>
          <a:prstGeom prst="rect">
            <a:avLst/>
          </a:prstGeom>
        </p:spPr>
        <p:txBody>
          <a:bodyPr wrap="square">
            <a:spAutoFit/>
          </a:bodyPr>
          <a:lstStyle/>
          <a:p>
            <a:pPr defTabSz="914343">
              <a:defRPr/>
            </a:pPr>
            <a:r>
              <a:rPr lang="en-US" sz="1800" dirty="0">
                <a:solidFill>
                  <a:srgbClr val="505050"/>
                </a:solidFill>
                <a:latin typeface="Segoe UI"/>
                <a:hlinkClick r:id="rId4"/>
              </a:rPr>
              <a:t>https://github.com/dotnet-architecture/eShopOnContainers</a:t>
            </a:r>
            <a:r>
              <a:rPr lang="en-US" sz="1800" dirty="0">
                <a:solidFill>
                  <a:srgbClr val="505050"/>
                </a:solidFill>
                <a:latin typeface="Segoe UI"/>
              </a:rPr>
              <a:t> </a:t>
            </a:r>
          </a:p>
        </p:txBody>
      </p:sp>
      <p:sp>
        <p:nvSpPr>
          <p:cNvPr id="2" name="Rectangle: Rounded Corners 1">
            <a:extLst>
              <a:ext uri="{FF2B5EF4-FFF2-40B4-BE49-F238E27FC236}">
                <a16:creationId xmlns:a16="http://schemas.microsoft.com/office/drawing/2014/main" id="{0838A04B-0454-4DF8-8374-E39E58DC87DB}"/>
              </a:ext>
            </a:extLst>
          </p:cNvPr>
          <p:cNvSpPr/>
          <p:nvPr/>
        </p:nvSpPr>
        <p:spPr bwMode="auto">
          <a:xfrm>
            <a:off x="4967813" y="2150075"/>
            <a:ext cx="1865871" cy="3855309"/>
          </a:xfrm>
          <a:prstGeom prst="roundRect">
            <a:avLst/>
          </a:prstGeom>
          <a:noFill/>
          <a:ln w="76200">
            <a:solidFill>
              <a:schemeClr val="accent3"/>
            </a:solid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23319" rIns="0" bIns="23319" numCol="1" rtlCol="0" anchor="ctr" anchorCtr="0" compatLnSpc="1">
            <a:prstTxWarp prst="textNoShape">
              <a:avLst/>
            </a:prstTxWarp>
          </a:bodyPr>
          <a:lstStyle/>
          <a:p>
            <a:pPr algn="ctr" defTabSz="466236" fontAlgn="base">
              <a:spcBef>
                <a:spcPct val="0"/>
              </a:spcBef>
              <a:spcAft>
                <a:spcPct val="0"/>
              </a:spcAft>
            </a:pPr>
            <a:endParaRPr lang="en-US" sz="1000" dirty="0">
              <a:gradFill>
                <a:gsLst>
                  <a:gs pos="5439">
                    <a:srgbClr val="F8F8F8"/>
                  </a:gs>
                  <a:gs pos="10000">
                    <a:srgbClr val="F8F8F8"/>
                  </a:gs>
                </a:gsLst>
                <a:lin ang="5400000" scaled="0"/>
              </a:gradFill>
              <a:latin typeface="Segoe UI"/>
            </a:endParaRPr>
          </a:p>
        </p:txBody>
      </p:sp>
    </p:spTree>
    <p:extLst>
      <p:ext uri="{BB962C8B-B14F-4D97-AF65-F5344CB8AC3E}">
        <p14:creationId xmlns:p14="http://schemas.microsoft.com/office/powerpoint/2010/main" val="321926903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56F26A08-CCB1-4121-A2C2-469163FAA069}"/>
              </a:ext>
            </a:extLst>
          </p:cNvPr>
          <p:cNvPicPr>
            <a:picLocks noChangeAspect="1"/>
          </p:cNvPicPr>
          <p:nvPr/>
        </p:nvPicPr>
        <p:blipFill>
          <a:blip r:embed="rId2"/>
          <a:stretch>
            <a:fillRect/>
          </a:stretch>
        </p:blipFill>
        <p:spPr>
          <a:xfrm>
            <a:off x="2398157" y="229966"/>
            <a:ext cx="6974840" cy="5734624"/>
          </a:xfrm>
          <a:prstGeom prst="rect">
            <a:avLst/>
          </a:prstGeom>
        </p:spPr>
      </p:pic>
      <p:pic>
        <p:nvPicPr>
          <p:cNvPr id="3" name="Picture 2">
            <a:extLst>
              <a:ext uri="{FF2B5EF4-FFF2-40B4-BE49-F238E27FC236}">
                <a16:creationId xmlns:a16="http://schemas.microsoft.com/office/drawing/2014/main" id="{EB7E55F4-4E8C-4EA1-BBE4-6070589E8456}"/>
              </a:ext>
            </a:extLst>
          </p:cNvPr>
          <p:cNvPicPr>
            <a:picLocks noChangeAspect="1"/>
          </p:cNvPicPr>
          <p:nvPr/>
        </p:nvPicPr>
        <p:blipFill>
          <a:blip r:embed="rId3"/>
          <a:stretch>
            <a:fillRect/>
          </a:stretch>
        </p:blipFill>
        <p:spPr>
          <a:xfrm>
            <a:off x="379412" y="1433512"/>
            <a:ext cx="1703785" cy="1158574"/>
          </a:xfrm>
          <a:prstGeom prst="rect">
            <a:avLst/>
          </a:prstGeom>
        </p:spPr>
      </p:pic>
      <p:cxnSp>
        <p:nvCxnSpPr>
          <p:cNvPr id="5" name="Straight Arrow Connector 4">
            <a:extLst>
              <a:ext uri="{FF2B5EF4-FFF2-40B4-BE49-F238E27FC236}">
                <a16:creationId xmlns:a16="http://schemas.microsoft.com/office/drawing/2014/main" id="{82306876-31BB-4C0A-89BB-88661919C4CD}"/>
              </a:ext>
            </a:extLst>
          </p:cNvPr>
          <p:cNvCxnSpPr/>
          <p:nvPr/>
        </p:nvCxnSpPr>
        <p:spPr>
          <a:xfrm>
            <a:off x="2083197" y="2140556"/>
            <a:ext cx="1358900" cy="0"/>
          </a:xfrm>
          <a:prstGeom prst="straightConnector1">
            <a:avLst/>
          </a:prstGeom>
          <a:ln w="31750">
            <a:solidFill>
              <a:srgbClr val="FF0000"/>
            </a:solidFill>
            <a:headEnd type="none"/>
            <a:tailEnd type="triangle"/>
          </a:ln>
        </p:spPr>
        <p:style>
          <a:lnRef idx="1">
            <a:schemeClr val="dk1"/>
          </a:lnRef>
          <a:fillRef idx="0">
            <a:schemeClr val="dk1"/>
          </a:fillRef>
          <a:effectRef idx="0">
            <a:schemeClr val="dk1"/>
          </a:effectRef>
          <a:fontRef idx="minor">
            <a:schemeClr val="tx1"/>
          </a:fontRef>
        </p:style>
      </p:cxnSp>
      <p:cxnSp>
        <p:nvCxnSpPr>
          <p:cNvPr id="6" name="Straight Arrow Connector 5">
            <a:extLst>
              <a:ext uri="{FF2B5EF4-FFF2-40B4-BE49-F238E27FC236}">
                <a16:creationId xmlns:a16="http://schemas.microsoft.com/office/drawing/2014/main" id="{7770B56C-9762-438E-B764-0B5E42E3DDC6}"/>
              </a:ext>
            </a:extLst>
          </p:cNvPr>
          <p:cNvCxnSpPr>
            <a:cxnSpLocks/>
          </p:cNvCxnSpPr>
          <p:nvPr/>
        </p:nvCxnSpPr>
        <p:spPr>
          <a:xfrm flipH="1">
            <a:off x="1670171" y="2217861"/>
            <a:ext cx="1771926" cy="0"/>
          </a:xfrm>
          <a:prstGeom prst="straightConnector1">
            <a:avLst/>
          </a:prstGeom>
          <a:ln w="31750">
            <a:solidFill>
              <a:srgbClr val="FF0000"/>
            </a:solidFill>
            <a:headEnd type="none"/>
            <a:tailEnd type="triangle"/>
          </a:ln>
        </p:spPr>
        <p:style>
          <a:lnRef idx="1">
            <a:schemeClr val="dk1"/>
          </a:lnRef>
          <a:fillRef idx="0">
            <a:schemeClr val="dk1"/>
          </a:fillRef>
          <a:effectRef idx="0">
            <a:schemeClr val="dk1"/>
          </a:effectRef>
          <a:fontRef idx="minor">
            <a:schemeClr val="tx1"/>
          </a:fontRef>
        </p:style>
      </p:cxnSp>
      <p:sp>
        <p:nvSpPr>
          <p:cNvPr id="10" name="Arrow: Curved Up 9">
            <a:extLst>
              <a:ext uri="{FF2B5EF4-FFF2-40B4-BE49-F238E27FC236}">
                <a16:creationId xmlns:a16="http://schemas.microsoft.com/office/drawing/2014/main" id="{6EBCCD74-270A-461F-9821-B9FA87F10A94}"/>
              </a:ext>
            </a:extLst>
          </p:cNvPr>
          <p:cNvSpPr/>
          <p:nvPr/>
        </p:nvSpPr>
        <p:spPr bwMode="auto">
          <a:xfrm rot="2890802">
            <a:off x="3870315" y="2556024"/>
            <a:ext cx="510664" cy="199013"/>
          </a:xfrm>
          <a:prstGeom prst="curvedUpArrow">
            <a:avLst/>
          </a:prstGeom>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23319" rIns="0" bIns="23319" numCol="1" rtlCol="0" anchor="ctr" anchorCtr="0" compatLnSpc="1">
            <a:prstTxWarp prst="textNoShape">
              <a:avLst/>
            </a:prstTxWarp>
          </a:bodyPr>
          <a:lstStyle/>
          <a:p>
            <a:pPr algn="ctr" defTabSz="466236" fontAlgn="base">
              <a:spcBef>
                <a:spcPct val="0"/>
              </a:spcBef>
              <a:spcAft>
                <a:spcPct val="0"/>
              </a:spcAft>
            </a:pPr>
            <a:endParaRPr lang="en-US" sz="1000" dirty="0">
              <a:gradFill>
                <a:gsLst>
                  <a:gs pos="5439">
                    <a:srgbClr val="F8F8F8"/>
                  </a:gs>
                  <a:gs pos="10000">
                    <a:srgbClr val="F8F8F8"/>
                  </a:gs>
                </a:gsLst>
                <a:lin ang="5400000" scaled="0"/>
              </a:gradFill>
              <a:latin typeface="Segoe UI"/>
            </a:endParaRPr>
          </a:p>
        </p:txBody>
      </p:sp>
      <p:cxnSp>
        <p:nvCxnSpPr>
          <p:cNvPr id="11" name="Straight Arrow Connector 10">
            <a:extLst>
              <a:ext uri="{FF2B5EF4-FFF2-40B4-BE49-F238E27FC236}">
                <a16:creationId xmlns:a16="http://schemas.microsoft.com/office/drawing/2014/main" id="{D0BC1FA6-D8E6-4EBF-84E0-57094C136020}"/>
              </a:ext>
            </a:extLst>
          </p:cNvPr>
          <p:cNvCxnSpPr>
            <a:cxnSpLocks/>
          </p:cNvCxnSpPr>
          <p:nvPr/>
        </p:nvCxnSpPr>
        <p:spPr>
          <a:xfrm>
            <a:off x="4920267" y="2592086"/>
            <a:ext cx="2564296" cy="105313"/>
          </a:xfrm>
          <a:prstGeom prst="straightConnector1">
            <a:avLst/>
          </a:prstGeom>
          <a:ln w="31750">
            <a:solidFill>
              <a:srgbClr val="FF0000"/>
            </a:solidFill>
            <a:headEnd type="none"/>
            <a:tailEnd type="triangle"/>
          </a:ln>
        </p:spPr>
        <p:style>
          <a:lnRef idx="1">
            <a:schemeClr val="dk1"/>
          </a:lnRef>
          <a:fillRef idx="0">
            <a:schemeClr val="dk1"/>
          </a:fillRef>
          <a:effectRef idx="0">
            <a:schemeClr val="dk1"/>
          </a:effectRef>
          <a:fontRef idx="minor">
            <a:schemeClr val="tx1"/>
          </a:fontRef>
        </p:style>
      </p:cxnSp>
      <p:cxnSp>
        <p:nvCxnSpPr>
          <p:cNvPr id="14" name="Straight Arrow Connector 13">
            <a:extLst>
              <a:ext uri="{FF2B5EF4-FFF2-40B4-BE49-F238E27FC236}">
                <a16:creationId xmlns:a16="http://schemas.microsoft.com/office/drawing/2014/main" id="{5901BEB1-6A24-488C-8E12-D4A7C23437D8}"/>
              </a:ext>
            </a:extLst>
          </p:cNvPr>
          <p:cNvCxnSpPr>
            <a:cxnSpLocks/>
          </p:cNvCxnSpPr>
          <p:nvPr/>
        </p:nvCxnSpPr>
        <p:spPr>
          <a:xfrm>
            <a:off x="4920267" y="2592086"/>
            <a:ext cx="2564296" cy="505193"/>
          </a:xfrm>
          <a:prstGeom prst="straightConnector1">
            <a:avLst/>
          </a:prstGeom>
          <a:ln w="31750">
            <a:solidFill>
              <a:srgbClr val="FF0000"/>
            </a:solidFill>
            <a:headEnd type="none"/>
            <a:tailEnd type="triangle"/>
          </a:ln>
        </p:spPr>
        <p:style>
          <a:lnRef idx="1">
            <a:schemeClr val="dk1"/>
          </a:lnRef>
          <a:fillRef idx="0">
            <a:schemeClr val="dk1"/>
          </a:fillRef>
          <a:effectRef idx="0">
            <a:schemeClr val="dk1"/>
          </a:effectRef>
          <a:fontRef idx="minor">
            <a:schemeClr val="tx1"/>
          </a:fontRef>
        </p:style>
      </p:cxnSp>
      <p:cxnSp>
        <p:nvCxnSpPr>
          <p:cNvPr id="17" name="Straight Arrow Connector 16">
            <a:extLst>
              <a:ext uri="{FF2B5EF4-FFF2-40B4-BE49-F238E27FC236}">
                <a16:creationId xmlns:a16="http://schemas.microsoft.com/office/drawing/2014/main" id="{DC9DDCAD-FF4A-48BC-89A3-122F120D4B58}"/>
              </a:ext>
            </a:extLst>
          </p:cNvPr>
          <p:cNvCxnSpPr>
            <a:cxnSpLocks/>
          </p:cNvCxnSpPr>
          <p:nvPr/>
        </p:nvCxnSpPr>
        <p:spPr>
          <a:xfrm>
            <a:off x="4920267" y="2592086"/>
            <a:ext cx="2564296" cy="836915"/>
          </a:xfrm>
          <a:prstGeom prst="straightConnector1">
            <a:avLst/>
          </a:prstGeom>
          <a:ln w="31750">
            <a:solidFill>
              <a:srgbClr val="FF0000"/>
            </a:solidFill>
            <a:headEnd type="none"/>
            <a:tailEnd type="triangle"/>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423922569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down)">
                                      <p:cBhvr>
                                        <p:cTn id="12" dur="500"/>
                                        <p:tgtEl>
                                          <p:spTgt spid="5"/>
                                        </p:tgtEl>
                                      </p:cBhvr>
                                    </p:animEffect>
                                  </p:childTnLst>
                                </p:cTn>
                              </p:par>
                            </p:childTnLst>
                          </p:cTn>
                        </p:par>
                        <p:par>
                          <p:cTn id="13" fill="hold">
                            <p:stCondLst>
                              <p:cond delay="500"/>
                            </p:stCondLst>
                            <p:childTnLst>
                              <p:par>
                                <p:cTn id="14" presetID="22" presetClass="entr" presetSubtype="8" fill="hold" grpId="0" nodeType="after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wipe(left)">
                                      <p:cBhvr>
                                        <p:cTn id="16" dur="500"/>
                                        <p:tgtEl>
                                          <p:spTgt spid="10"/>
                                        </p:tgtEl>
                                      </p:cBhvr>
                                    </p:animEffect>
                                  </p:childTnLst>
                                </p:cTn>
                              </p:par>
                            </p:childTnLst>
                          </p:cTn>
                        </p:par>
                        <p:par>
                          <p:cTn id="17" fill="hold">
                            <p:stCondLst>
                              <p:cond delay="1000"/>
                            </p:stCondLst>
                            <p:childTnLst>
                              <p:par>
                                <p:cTn id="18" presetID="22" presetClass="entr" presetSubtype="8" fill="hold" nodeType="afterEffect">
                                  <p:stCondLst>
                                    <p:cond delay="0"/>
                                  </p:stCondLst>
                                  <p:childTnLst>
                                    <p:set>
                                      <p:cBhvr>
                                        <p:cTn id="19" dur="1" fill="hold">
                                          <p:stCondLst>
                                            <p:cond delay="0"/>
                                          </p:stCondLst>
                                        </p:cTn>
                                        <p:tgtEl>
                                          <p:spTgt spid="11"/>
                                        </p:tgtEl>
                                        <p:attrNameLst>
                                          <p:attrName>style.visibility</p:attrName>
                                        </p:attrNameLst>
                                      </p:cBhvr>
                                      <p:to>
                                        <p:strVal val="visible"/>
                                      </p:to>
                                    </p:set>
                                    <p:animEffect transition="in" filter="wipe(left)">
                                      <p:cBhvr>
                                        <p:cTn id="20" dur="500"/>
                                        <p:tgtEl>
                                          <p:spTgt spid="11"/>
                                        </p:tgtEl>
                                      </p:cBhvr>
                                    </p:animEffect>
                                  </p:childTnLst>
                                </p:cTn>
                              </p:par>
                            </p:childTnLst>
                          </p:cTn>
                        </p:par>
                        <p:par>
                          <p:cTn id="21" fill="hold">
                            <p:stCondLst>
                              <p:cond delay="1500"/>
                            </p:stCondLst>
                            <p:childTnLst>
                              <p:par>
                                <p:cTn id="22" presetID="22" presetClass="entr" presetSubtype="8" fill="hold" nodeType="afterEffect">
                                  <p:stCondLst>
                                    <p:cond delay="0"/>
                                  </p:stCondLst>
                                  <p:childTnLst>
                                    <p:set>
                                      <p:cBhvr>
                                        <p:cTn id="23" dur="1" fill="hold">
                                          <p:stCondLst>
                                            <p:cond delay="0"/>
                                          </p:stCondLst>
                                        </p:cTn>
                                        <p:tgtEl>
                                          <p:spTgt spid="14"/>
                                        </p:tgtEl>
                                        <p:attrNameLst>
                                          <p:attrName>style.visibility</p:attrName>
                                        </p:attrNameLst>
                                      </p:cBhvr>
                                      <p:to>
                                        <p:strVal val="visible"/>
                                      </p:to>
                                    </p:set>
                                    <p:animEffect transition="in" filter="wipe(left)">
                                      <p:cBhvr>
                                        <p:cTn id="24" dur="500"/>
                                        <p:tgtEl>
                                          <p:spTgt spid="14"/>
                                        </p:tgtEl>
                                      </p:cBhvr>
                                    </p:animEffect>
                                  </p:childTnLst>
                                </p:cTn>
                              </p:par>
                            </p:childTnLst>
                          </p:cTn>
                        </p:par>
                        <p:par>
                          <p:cTn id="25" fill="hold">
                            <p:stCondLst>
                              <p:cond delay="2000"/>
                            </p:stCondLst>
                            <p:childTnLst>
                              <p:par>
                                <p:cTn id="26" presetID="22" presetClass="entr" presetSubtype="8" fill="hold" nodeType="afterEffect">
                                  <p:stCondLst>
                                    <p:cond delay="0"/>
                                  </p:stCondLst>
                                  <p:childTnLst>
                                    <p:set>
                                      <p:cBhvr>
                                        <p:cTn id="27" dur="1" fill="hold">
                                          <p:stCondLst>
                                            <p:cond delay="0"/>
                                          </p:stCondLst>
                                        </p:cTn>
                                        <p:tgtEl>
                                          <p:spTgt spid="17"/>
                                        </p:tgtEl>
                                        <p:attrNameLst>
                                          <p:attrName>style.visibility</p:attrName>
                                        </p:attrNameLst>
                                      </p:cBhvr>
                                      <p:to>
                                        <p:strVal val="visible"/>
                                      </p:to>
                                    </p:set>
                                    <p:animEffect transition="in" filter="wipe(left)">
                                      <p:cBhvr>
                                        <p:cTn id="28" dur="500"/>
                                        <p:tgtEl>
                                          <p:spTgt spid="17"/>
                                        </p:tgtEl>
                                      </p:cBhvr>
                                    </p:animEffect>
                                  </p:childTnLst>
                                </p:cTn>
                              </p:par>
                            </p:childTnLst>
                          </p:cTn>
                        </p:par>
                        <p:par>
                          <p:cTn id="29" fill="hold">
                            <p:stCondLst>
                              <p:cond delay="2500"/>
                            </p:stCondLst>
                            <p:childTnLst>
                              <p:par>
                                <p:cTn id="30" presetID="22" presetClass="entr" presetSubtype="2" fill="hold" nodeType="afterEffect">
                                  <p:stCondLst>
                                    <p:cond delay="0"/>
                                  </p:stCondLst>
                                  <p:childTnLst>
                                    <p:set>
                                      <p:cBhvr>
                                        <p:cTn id="31" dur="1" fill="hold">
                                          <p:stCondLst>
                                            <p:cond delay="0"/>
                                          </p:stCondLst>
                                        </p:cTn>
                                        <p:tgtEl>
                                          <p:spTgt spid="6"/>
                                        </p:tgtEl>
                                        <p:attrNameLst>
                                          <p:attrName>style.visibility</p:attrName>
                                        </p:attrNameLst>
                                      </p:cBhvr>
                                      <p:to>
                                        <p:strVal val="visible"/>
                                      </p:to>
                                    </p:set>
                                    <p:animEffect transition="in" filter="wipe(right)">
                                      <p:cBhvr>
                                        <p:cTn id="3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7C893F07-5AC5-4972-B833-31AC04675C51}"/>
              </a:ext>
            </a:extLst>
          </p:cNvPr>
          <p:cNvPicPr>
            <a:picLocks noChangeAspect="1"/>
          </p:cNvPicPr>
          <p:nvPr/>
        </p:nvPicPr>
        <p:blipFill>
          <a:blip r:embed="rId3"/>
          <a:stretch>
            <a:fillRect/>
          </a:stretch>
        </p:blipFill>
        <p:spPr>
          <a:xfrm>
            <a:off x="2631837" y="1132156"/>
            <a:ext cx="5420360" cy="4861944"/>
          </a:xfrm>
          <a:prstGeom prst="rect">
            <a:avLst/>
          </a:prstGeom>
        </p:spPr>
      </p:pic>
      <p:sp>
        <p:nvSpPr>
          <p:cNvPr id="4" name="Rectangle 3">
            <a:extLst>
              <a:ext uri="{FF2B5EF4-FFF2-40B4-BE49-F238E27FC236}">
                <a16:creationId xmlns:a16="http://schemas.microsoft.com/office/drawing/2014/main" id="{A8616799-D1CB-471F-BED1-46C7612B7867}"/>
              </a:ext>
            </a:extLst>
          </p:cNvPr>
          <p:cNvSpPr/>
          <p:nvPr/>
        </p:nvSpPr>
        <p:spPr>
          <a:xfrm>
            <a:off x="2388306" y="4692658"/>
            <a:ext cx="2379177" cy="230832"/>
          </a:xfrm>
          <a:prstGeom prst="rect">
            <a:avLst/>
          </a:prstGeom>
        </p:spPr>
        <p:txBody>
          <a:bodyPr wrap="none">
            <a:spAutoFit/>
          </a:bodyPr>
          <a:lstStyle/>
          <a:p>
            <a:pPr defTabSz="914343"/>
            <a:r>
              <a:rPr lang="en-US" sz="900" dirty="0">
                <a:solidFill>
                  <a:srgbClr val="505050">
                    <a:lumMod val="50000"/>
                  </a:srgbClr>
                </a:solidFill>
                <a:latin typeface="Segoe UI"/>
                <a:hlinkClick r:id="rId4"/>
              </a:rPr>
              <a:t>https://github.com/ThreeMammals/Ocelot</a:t>
            </a:r>
            <a:r>
              <a:rPr lang="en-US" sz="900" dirty="0">
                <a:solidFill>
                  <a:srgbClr val="505050">
                    <a:lumMod val="50000"/>
                  </a:srgbClr>
                </a:solidFill>
                <a:latin typeface="Segoe UI"/>
              </a:rPr>
              <a:t> </a:t>
            </a:r>
          </a:p>
        </p:txBody>
      </p:sp>
      <p:cxnSp>
        <p:nvCxnSpPr>
          <p:cNvPr id="7" name="Straight Connector 6">
            <a:extLst>
              <a:ext uri="{FF2B5EF4-FFF2-40B4-BE49-F238E27FC236}">
                <a16:creationId xmlns:a16="http://schemas.microsoft.com/office/drawing/2014/main" id="{541286F2-EFDE-4A1D-A4C2-19FC34AF98B6}"/>
              </a:ext>
            </a:extLst>
          </p:cNvPr>
          <p:cNvCxnSpPr/>
          <p:nvPr/>
        </p:nvCxnSpPr>
        <p:spPr>
          <a:xfrm>
            <a:off x="4349976" y="2903838"/>
            <a:ext cx="1186249" cy="0"/>
          </a:xfrm>
          <a:prstGeom prst="line">
            <a:avLst/>
          </a:prstGeom>
          <a:ln w="88900">
            <a:headEnd type="none"/>
            <a:tailEnd type="none"/>
          </a:ln>
        </p:spPr>
        <p:style>
          <a:lnRef idx="2">
            <a:schemeClr val="accent3"/>
          </a:lnRef>
          <a:fillRef idx="0">
            <a:schemeClr val="accent3"/>
          </a:fillRef>
          <a:effectRef idx="1">
            <a:schemeClr val="accent3"/>
          </a:effectRef>
          <a:fontRef idx="minor">
            <a:schemeClr val="tx1"/>
          </a:fontRef>
        </p:style>
      </p:cxnSp>
      <p:cxnSp>
        <p:nvCxnSpPr>
          <p:cNvPr id="8" name="Straight Connector 7">
            <a:extLst>
              <a:ext uri="{FF2B5EF4-FFF2-40B4-BE49-F238E27FC236}">
                <a16:creationId xmlns:a16="http://schemas.microsoft.com/office/drawing/2014/main" id="{115C0CC7-30BA-4A20-BD12-536A90AAD7A6}"/>
              </a:ext>
            </a:extLst>
          </p:cNvPr>
          <p:cNvCxnSpPr/>
          <p:nvPr/>
        </p:nvCxnSpPr>
        <p:spPr>
          <a:xfrm>
            <a:off x="4671238" y="3647303"/>
            <a:ext cx="1186249" cy="0"/>
          </a:xfrm>
          <a:prstGeom prst="line">
            <a:avLst/>
          </a:prstGeom>
          <a:ln w="88900">
            <a:headEnd type="none"/>
            <a:tailEnd type="none"/>
          </a:ln>
        </p:spPr>
        <p:style>
          <a:lnRef idx="2">
            <a:schemeClr val="accent3"/>
          </a:lnRef>
          <a:fillRef idx="0">
            <a:schemeClr val="accent3"/>
          </a:fillRef>
          <a:effectRef idx="1">
            <a:schemeClr val="accent3"/>
          </a:effectRef>
          <a:fontRef idx="minor">
            <a:schemeClr val="tx1"/>
          </a:fontRef>
        </p:style>
      </p:cxnSp>
      <p:cxnSp>
        <p:nvCxnSpPr>
          <p:cNvPr id="9" name="Straight Connector 8">
            <a:extLst>
              <a:ext uri="{FF2B5EF4-FFF2-40B4-BE49-F238E27FC236}">
                <a16:creationId xmlns:a16="http://schemas.microsoft.com/office/drawing/2014/main" id="{F1088A76-D8A3-4EB8-88FB-98D04FCFB990}"/>
              </a:ext>
            </a:extLst>
          </p:cNvPr>
          <p:cNvCxnSpPr/>
          <p:nvPr/>
        </p:nvCxnSpPr>
        <p:spPr>
          <a:xfrm>
            <a:off x="5181999" y="4351638"/>
            <a:ext cx="1186249" cy="0"/>
          </a:xfrm>
          <a:prstGeom prst="line">
            <a:avLst/>
          </a:prstGeom>
          <a:ln w="88900">
            <a:headEnd type="none"/>
            <a:tailEnd type="none"/>
          </a:ln>
        </p:spPr>
        <p:style>
          <a:lnRef idx="2">
            <a:schemeClr val="accent3"/>
          </a:lnRef>
          <a:fillRef idx="0">
            <a:schemeClr val="accent3"/>
          </a:fillRef>
          <a:effectRef idx="1">
            <a:schemeClr val="accent3"/>
          </a:effectRef>
          <a:fontRef idx="minor">
            <a:schemeClr val="tx1"/>
          </a:fontRef>
        </p:style>
      </p:cxnSp>
      <p:cxnSp>
        <p:nvCxnSpPr>
          <p:cNvPr id="10" name="Straight Connector 9">
            <a:extLst>
              <a:ext uri="{FF2B5EF4-FFF2-40B4-BE49-F238E27FC236}">
                <a16:creationId xmlns:a16="http://schemas.microsoft.com/office/drawing/2014/main" id="{43864A0D-4CA8-4DE3-8EB4-AEAA428AFA0C}"/>
              </a:ext>
            </a:extLst>
          </p:cNvPr>
          <p:cNvCxnSpPr/>
          <p:nvPr/>
        </p:nvCxnSpPr>
        <p:spPr>
          <a:xfrm>
            <a:off x="4450890" y="5661454"/>
            <a:ext cx="1186249" cy="0"/>
          </a:xfrm>
          <a:prstGeom prst="line">
            <a:avLst/>
          </a:prstGeom>
          <a:ln w="88900">
            <a:headEnd type="none"/>
            <a:tailEnd type="none"/>
          </a:ln>
        </p:spPr>
        <p:style>
          <a:lnRef idx="2">
            <a:schemeClr val="accent3"/>
          </a:lnRef>
          <a:fillRef idx="0">
            <a:schemeClr val="accent3"/>
          </a:fillRef>
          <a:effectRef idx="1">
            <a:schemeClr val="accent3"/>
          </a:effectRef>
          <a:fontRef idx="minor">
            <a:schemeClr val="tx1"/>
          </a:fontRef>
        </p:style>
      </p:cxnSp>
      <p:sp>
        <p:nvSpPr>
          <p:cNvPr id="5" name="Title 4"/>
          <p:cNvSpPr>
            <a:spLocks noGrp="1"/>
          </p:cNvSpPr>
          <p:nvPr>
            <p:ph type="title"/>
          </p:nvPr>
        </p:nvSpPr>
        <p:spPr/>
        <p:txBody>
          <a:bodyPr/>
          <a:lstStyle/>
          <a:p>
            <a:r>
              <a:rPr lang="en-US"/>
              <a:t>Using Ocelot API-Gateway with containers</a:t>
            </a:r>
            <a:endParaRPr lang="en-US" dirty="0"/>
          </a:p>
        </p:txBody>
      </p:sp>
    </p:spTree>
    <p:extLst>
      <p:ext uri="{BB962C8B-B14F-4D97-AF65-F5344CB8AC3E}">
        <p14:creationId xmlns:p14="http://schemas.microsoft.com/office/powerpoint/2010/main" val="63827724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left)">
                                      <p:cBhvr>
                                        <p:cTn id="11" dur="500"/>
                                        <p:tgtEl>
                                          <p:spTgt spid="8"/>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wipe(left)">
                                      <p:cBhvr>
                                        <p:cTn id="15" dur="500"/>
                                        <p:tgtEl>
                                          <p:spTgt spid="9"/>
                                        </p:tgtEl>
                                      </p:cBhvr>
                                    </p:animEffect>
                                  </p:childTnLst>
                                </p:cTn>
                              </p:par>
                            </p:childTnLst>
                          </p:cTn>
                        </p:par>
                        <p:par>
                          <p:cTn id="16" fill="hold">
                            <p:stCondLst>
                              <p:cond delay="1500"/>
                            </p:stCondLst>
                            <p:childTnLst>
                              <p:par>
                                <p:cTn id="17" presetID="22" presetClass="entr" presetSubtype="8" fill="hold" nodeType="after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wipe(left)">
                                      <p:cBhvr>
                                        <p:cTn id="19"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2">
            <a:extLst>
              <a:ext uri="{FF2B5EF4-FFF2-40B4-BE49-F238E27FC236}">
                <a16:creationId xmlns:a16="http://schemas.microsoft.com/office/drawing/2014/main" id="{264DCCE7-2A06-4D9C-9C30-729EB507E1FD}"/>
              </a:ext>
            </a:extLst>
          </p:cNvPr>
          <p:cNvSpPr>
            <a:spLocks noGrp="1"/>
          </p:cNvSpPr>
          <p:nvPr>
            <p:ph type="title"/>
          </p:nvPr>
        </p:nvSpPr>
        <p:spPr>
          <a:xfrm>
            <a:off x="589857" y="1561574"/>
            <a:ext cx="6400800" cy="498598"/>
          </a:xfrm>
        </p:spPr>
        <p:txBody>
          <a:bodyPr/>
          <a:lstStyle/>
          <a:p>
            <a:r>
              <a:rPr lang="en-US"/>
              <a:t>Demo 3 </a:t>
            </a:r>
            <a:endParaRPr lang="en-US" dirty="0"/>
          </a:p>
        </p:txBody>
      </p:sp>
      <p:sp>
        <p:nvSpPr>
          <p:cNvPr id="3" name="Text Placeholder 2">
            <a:extLst>
              <a:ext uri="{FF2B5EF4-FFF2-40B4-BE49-F238E27FC236}">
                <a16:creationId xmlns:a16="http://schemas.microsoft.com/office/drawing/2014/main" id="{900AE84B-2FA5-431F-8326-ABBFCB82495E}"/>
              </a:ext>
            </a:extLst>
          </p:cNvPr>
          <p:cNvSpPr>
            <a:spLocks noGrp="1"/>
          </p:cNvSpPr>
          <p:nvPr>
            <p:ph type="body" sz="quarter" idx="12"/>
          </p:nvPr>
        </p:nvSpPr>
        <p:spPr>
          <a:xfrm>
            <a:off x="589857" y="2505670"/>
            <a:ext cx="7326884" cy="923330"/>
          </a:xfrm>
        </p:spPr>
        <p:txBody>
          <a:bodyPr/>
          <a:lstStyle/>
          <a:p>
            <a:r>
              <a:rPr lang="en-US" dirty="0"/>
              <a:t>API-Gateways demo</a:t>
            </a:r>
          </a:p>
          <a:p>
            <a:pPr marL="342900" indent="-342900">
              <a:buFont typeface="Arial" panose="020B0604020202020204" pitchFamily="34" charset="0"/>
              <a:buChar char="•"/>
            </a:pPr>
            <a:r>
              <a:rPr lang="en-US" dirty="0"/>
              <a:t>Ocelot code overview</a:t>
            </a:r>
          </a:p>
          <a:p>
            <a:pPr marL="342900" indent="-342900">
              <a:buFont typeface="Arial" panose="020B0604020202020204" pitchFamily="34" charset="0"/>
              <a:buChar char="•"/>
            </a:pPr>
            <a:r>
              <a:rPr lang="en-US" dirty="0"/>
              <a:t>Approach for Docker containers re-using the same image</a:t>
            </a:r>
          </a:p>
        </p:txBody>
      </p:sp>
      <p:sp>
        <p:nvSpPr>
          <p:cNvPr id="6" name="Rectangle 5">
            <a:extLst>
              <a:ext uri="{FF2B5EF4-FFF2-40B4-BE49-F238E27FC236}">
                <a16:creationId xmlns:a16="http://schemas.microsoft.com/office/drawing/2014/main" id="{2EE78181-3683-455E-AAF7-791C767049A3}"/>
              </a:ext>
            </a:extLst>
          </p:cNvPr>
          <p:cNvSpPr/>
          <p:nvPr/>
        </p:nvSpPr>
        <p:spPr>
          <a:xfrm>
            <a:off x="11757936" y="710"/>
            <a:ext cx="434734" cy="363946"/>
          </a:xfrm>
          <a:prstGeom prst="rect">
            <a:avLst/>
          </a:prstGeom>
        </p:spPr>
        <p:txBody>
          <a:bodyPr wrap="none">
            <a:spAutoFit/>
          </a:bodyPr>
          <a:lstStyle/>
          <a:p>
            <a:pPr>
              <a:defRPr/>
            </a:pPr>
            <a:r>
              <a:rPr lang="en-US" dirty="0">
                <a:gradFill>
                  <a:gsLst>
                    <a:gs pos="0">
                      <a:schemeClr val="tx1"/>
                    </a:gs>
                    <a:gs pos="100000">
                      <a:schemeClr val="tx1"/>
                    </a:gs>
                  </a:gsLst>
                  <a:lin ang="5400000" scaled="1"/>
                </a:gradFill>
                <a:latin typeface="Segoe UI Semilight"/>
              </a:rPr>
              <a:t>(2)</a:t>
            </a:r>
          </a:p>
        </p:txBody>
      </p:sp>
      <p:sp>
        <p:nvSpPr>
          <p:cNvPr id="5" name="Rectangle 4">
            <a:extLst>
              <a:ext uri="{FF2B5EF4-FFF2-40B4-BE49-F238E27FC236}">
                <a16:creationId xmlns:a16="http://schemas.microsoft.com/office/drawing/2014/main" id="{AE678C34-1D5F-46D1-9BB0-71745878E60B}"/>
              </a:ext>
            </a:extLst>
          </p:cNvPr>
          <p:cNvSpPr/>
          <p:nvPr/>
        </p:nvSpPr>
        <p:spPr>
          <a:xfrm>
            <a:off x="436880" y="5171328"/>
            <a:ext cx="8610600" cy="1178784"/>
          </a:xfrm>
          <a:prstGeom prst="rect">
            <a:avLst/>
          </a:prstGeom>
        </p:spPr>
        <p:txBody>
          <a:bodyPr wrap="square">
            <a:spAutoFit/>
          </a:bodyPr>
          <a:lstStyle/>
          <a:p>
            <a:r>
              <a:rPr lang="en-US" dirty="0">
                <a:hlinkClick r:id="rId3"/>
              </a:rPr>
              <a:t>https://docs.microsoft.com/en-us/dotnet/standard/microservices-architecture/multi-container-microservice-net-applications/implement-api-gateways-with-ocelot</a:t>
            </a:r>
            <a:r>
              <a:rPr lang="en-US" dirty="0"/>
              <a:t> </a:t>
            </a:r>
          </a:p>
          <a:p>
            <a:endParaRPr lang="en-US" dirty="0"/>
          </a:p>
          <a:p>
            <a:r>
              <a:rPr lang="en-US" dirty="0"/>
              <a:t>Also in </a:t>
            </a:r>
            <a:r>
              <a:rPr lang="en-US" b="1" dirty="0"/>
              <a:t>.PDF eBook</a:t>
            </a:r>
            <a:r>
              <a:rPr lang="en-US" dirty="0"/>
              <a:t>: </a:t>
            </a:r>
            <a:r>
              <a:rPr lang="en-US" dirty="0">
                <a:hlinkClick r:id="rId4"/>
              </a:rPr>
              <a:t>https://aka.ms/microservicesebook</a:t>
            </a:r>
            <a:r>
              <a:rPr lang="en-US" dirty="0"/>
              <a:t> </a:t>
            </a:r>
          </a:p>
        </p:txBody>
      </p:sp>
      <p:sp>
        <p:nvSpPr>
          <p:cNvPr id="7" name="Text Placeholder 5">
            <a:extLst>
              <a:ext uri="{FF2B5EF4-FFF2-40B4-BE49-F238E27FC236}">
                <a16:creationId xmlns:a16="http://schemas.microsoft.com/office/drawing/2014/main" id="{36FE8E89-8E10-46BE-8BF6-3FBEF2860E66}"/>
              </a:ext>
            </a:extLst>
          </p:cNvPr>
          <p:cNvSpPr txBox="1">
            <a:spLocks/>
          </p:cNvSpPr>
          <p:nvPr/>
        </p:nvSpPr>
        <p:spPr>
          <a:xfrm>
            <a:off x="534416" y="4480239"/>
            <a:ext cx="6400800" cy="615553"/>
          </a:xfrm>
          <a:prstGeom prst="rect">
            <a:avLst/>
          </a:prstGeom>
          <a:noFill/>
        </p:spPr>
        <p:txBody>
          <a:bodyPr vert="horz" wrap="square" lIns="0" tIns="0" rIns="0" bIns="0" rtlCol="0">
            <a:spAutoFit/>
          </a:bodyPr>
          <a:lstStyle>
            <a:lvl1pPr marL="0" marR="0" indent="0" algn="l" defTabSz="932742" rtl="0" eaLnBrk="1" fontAlgn="auto" latinLnBrk="0" hangingPunct="1">
              <a:lnSpc>
                <a:spcPct val="100000"/>
              </a:lnSpc>
              <a:spcBef>
                <a:spcPts val="0"/>
              </a:spcBef>
              <a:spcAft>
                <a:spcPts val="0"/>
              </a:spcAft>
              <a:buClrTx/>
              <a:buSzPct val="90000"/>
              <a:buFont typeface="Arial" panose="020B0604020202020204" pitchFamily="34" charset="0"/>
              <a:buNone/>
              <a:tabLst/>
              <a:defRPr sz="2000" kern="1200" spc="0" baseline="0">
                <a:gradFill>
                  <a:gsLst>
                    <a:gs pos="0">
                      <a:schemeClr val="tx1"/>
                    </a:gs>
                    <a:gs pos="100000">
                      <a:schemeClr val="tx1"/>
                    </a:gs>
                  </a:gsLst>
                  <a:lin ang="5400000" scaled="0"/>
                </a:gradFill>
                <a:latin typeface="+mn-lt"/>
                <a:ea typeface="+mn-ea"/>
                <a:cs typeface="Segoe UI Semilight" panose="020B04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gradFill>
                  <a:gsLst>
                    <a:gs pos="1250">
                      <a:schemeClr val="tx1"/>
                    </a:gs>
                    <a:gs pos="100000">
                      <a:schemeClr val="tx1"/>
                    </a:gs>
                  </a:gsLst>
                  <a:lin ang="5400000" scaled="0"/>
                </a:gra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gradFill>
                  <a:gsLst>
                    <a:gs pos="1250">
                      <a:schemeClr val="tx1"/>
                    </a:gs>
                    <a:gs pos="100000">
                      <a:schemeClr val="tx1"/>
                    </a:gs>
                  </a:gsLst>
                  <a:lin ang="5400000" scaled="0"/>
                </a:gra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gradFill>
                  <a:gsLst>
                    <a:gs pos="1250">
                      <a:schemeClr val="tx1"/>
                    </a:gs>
                    <a:gs pos="100000">
                      <a:schemeClr val="tx1"/>
                    </a:gs>
                  </a:gsLst>
                  <a:lin ang="5400000" scaled="0"/>
                </a:gra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gradFill>
                  <a:gsLst>
                    <a:gs pos="1250">
                      <a:schemeClr val="tx1"/>
                    </a:gs>
                    <a:gs pos="100000">
                      <a:schemeClr val="tx1"/>
                    </a:gs>
                  </a:gsLst>
                  <a:lin ang="5400000" scaled="0"/>
                </a:gra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a:t>Guide section:</a:t>
            </a:r>
          </a:p>
          <a:p>
            <a:r>
              <a:rPr lang="en-US" b="1"/>
              <a:t>Implementing API Gateways with Ocelot</a:t>
            </a:r>
            <a:endParaRPr lang="en-US" b="1" dirty="0"/>
          </a:p>
        </p:txBody>
      </p:sp>
    </p:spTree>
    <p:extLst>
      <p:ext uri="{BB962C8B-B14F-4D97-AF65-F5344CB8AC3E}">
        <p14:creationId xmlns:p14="http://schemas.microsoft.com/office/powerpoint/2010/main" val="26458438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Scaling-out microservices with</a:t>
            </a:r>
            <a:br>
              <a:rPr lang="en-US"/>
            </a:br>
            <a:r>
              <a:rPr lang="en-US"/>
              <a:t>Orchestrators and Azure</a:t>
            </a:r>
            <a:endParaRPr lang="en-US" dirty="0"/>
          </a:p>
        </p:txBody>
      </p:sp>
    </p:spTree>
    <p:extLst>
      <p:ext uri="{BB962C8B-B14F-4D97-AF65-F5344CB8AC3E}">
        <p14:creationId xmlns:p14="http://schemas.microsoft.com/office/powerpoint/2010/main" val="37481184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 name="Arrow: Pentagon 60"/>
          <p:cNvSpPr/>
          <p:nvPr/>
        </p:nvSpPr>
        <p:spPr bwMode="auto">
          <a:xfrm>
            <a:off x="1312780" y="5910513"/>
            <a:ext cx="4036248" cy="672263"/>
          </a:xfrm>
          <a:prstGeom prst="homePlate">
            <a:avLst/>
          </a:prstGeom>
          <a:solidFill>
            <a:schemeClr val="accent3"/>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5717" rIns="0" bIns="45717" numCol="1" rtlCol="0" anchor="ctr" anchorCtr="0" compatLnSpc="1">
            <a:prstTxWarp prst="textNoShape">
              <a:avLst/>
            </a:prstTxWarp>
          </a:bodyPr>
          <a:lstStyle/>
          <a:p>
            <a:pPr algn="ctr" defTabSz="914103" fontAlgn="base">
              <a:spcBef>
                <a:spcPct val="0"/>
              </a:spcBef>
              <a:spcAft>
                <a:spcPct val="0"/>
              </a:spcAft>
              <a:defRPr/>
            </a:pPr>
            <a:endParaRPr lang="en-US" sz="1961" dirty="0">
              <a:gradFill>
                <a:gsLst>
                  <a:gs pos="0">
                    <a:schemeClr val="tx1"/>
                  </a:gs>
                  <a:gs pos="100000">
                    <a:schemeClr val="tx1"/>
                  </a:gs>
                </a:gsLst>
                <a:lin ang="5400000" scaled="0"/>
              </a:gradFill>
              <a:latin typeface="Segoe UI"/>
            </a:endParaRPr>
          </a:p>
        </p:txBody>
      </p:sp>
      <p:sp>
        <p:nvSpPr>
          <p:cNvPr id="3" name="Rectangle 2"/>
          <p:cNvSpPr/>
          <p:nvPr/>
        </p:nvSpPr>
        <p:spPr bwMode="auto">
          <a:xfrm>
            <a:off x="1315379" y="2191959"/>
            <a:ext cx="3809558" cy="3564948"/>
          </a:xfrm>
          <a:prstGeom prst="rect">
            <a:avLst/>
          </a:prstGeom>
          <a:solidFill>
            <a:schemeClr val="bg1">
              <a:lumMod val="85000"/>
            </a:schemeClr>
          </a:solidFill>
          <a:ln w="25400" cap="flat" cmpd="sng" algn="ctr">
            <a:noFill/>
            <a:prstDash val="solid"/>
            <a:headEnd type="none" w="med" len="med"/>
            <a:tailEnd type="none" w="med" len="med"/>
          </a:ln>
          <a:effectLst/>
        </p:spPr>
        <p:txBody>
          <a:bodyPr vert="horz" wrap="square" lIns="716042" tIns="268517" rIns="87742" bIns="87746" numCol="1" rtlCol="0" anchor="t" anchorCtr="0" compatLnSpc="1">
            <a:prstTxWarp prst="textNoShape">
              <a:avLst/>
            </a:prstTxWarp>
          </a:bodyPr>
          <a:lstStyle/>
          <a:p>
            <a:pPr defTabSz="894793">
              <a:defRPr/>
            </a:pPr>
            <a:r>
              <a:rPr lang="en-US" sz="2742" kern="0" dirty="0">
                <a:gradFill>
                  <a:gsLst>
                    <a:gs pos="0">
                      <a:schemeClr val="tx1"/>
                    </a:gs>
                    <a:gs pos="100000">
                      <a:schemeClr val="tx1"/>
                    </a:gs>
                  </a:gsLst>
                  <a:lin ang="5400000" scaled="0"/>
                </a:gradFill>
                <a:latin typeface="Segoe UI Light"/>
              </a:rPr>
              <a:t>  </a:t>
            </a:r>
          </a:p>
        </p:txBody>
      </p:sp>
      <p:sp>
        <p:nvSpPr>
          <p:cNvPr id="55" name="TextBox 54"/>
          <p:cNvSpPr txBox="1"/>
          <p:nvPr/>
        </p:nvSpPr>
        <p:spPr>
          <a:xfrm>
            <a:off x="120223" y="4071553"/>
            <a:ext cx="4998278" cy="1513472"/>
          </a:xfrm>
          <a:prstGeom prst="rect">
            <a:avLst/>
          </a:prstGeom>
          <a:solidFill>
            <a:srgbClr val="000000">
              <a:alpha val="5000"/>
            </a:srgbClr>
          </a:solidFill>
        </p:spPr>
        <p:txBody>
          <a:bodyPr wrap="square" rtlCol="0" anchor="ctr">
            <a:noAutofit/>
          </a:bodyPr>
          <a:lstStyle/>
          <a:p>
            <a:pPr algn="ctr" defTabSz="896387">
              <a:defRPr/>
            </a:pPr>
            <a:endParaRPr lang="en-US" sz="1400" kern="0" dirty="0">
              <a:gradFill>
                <a:gsLst>
                  <a:gs pos="0">
                    <a:schemeClr val="tx1"/>
                  </a:gs>
                  <a:gs pos="100000">
                    <a:schemeClr val="tx1"/>
                  </a:gs>
                </a:gsLst>
                <a:lin ang="5400000" scaled="0"/>
              </a:gradFill>
              <a:latin typeface="Segoe UI Semilight" panose="020B0402040204020203" pitchFamily="34" charset="0"/>
              <a:cs typeface="Segoe UI Semilight" panose="020B0402040204020203" pitchFamily="34" charset="0"/>
            </a:endParaRPr>
          </a:p>
        </p:txBody>
      </p:sp>
      <p:sp>
        <p:nvSpPr>
          <p:cNvPr id="58" name="TextBox 57"/>
          <p:cNvSpPr txBox="1"/>
          <p:nvPr/>
        </p:nvSpPr>
        <p:spPr>
          <a:xfrm>
            <a:off x="111220" y="2376617"/>
            <a:ext cx="4998278" cy="1513472"/>
          </a:xfrm>
          <a:prstGeom prst="rect">
            <a:avLst/>
          </a:prstGeom>
          <a:solidFill>
            <a:srgbClr val="000000">
              <a:alpha val="5000"/>
            </a:srgbClr>
          </a:solidFill>
        </p:spPr>
        <p:txBody>
          <a:bodyPr wrap="square" rtlCol="0" anchor="ctr">
            <a:noAutofit/>
          </a:bodyPr>
          <a:lstStyle/>
          <a:p>
            <a:pPr algn="ctr" defTabSz="896387">
              <a:defRPr/>
            </a:pPr>
            <a:endParaRPr lang="en-US" sz="1400" kern="0" dirty="0">
              <a:gradFill>
                <a:gsLst>
                  <a:gs pos="0">
                    <a:schemeClr val="tx1"/>
                  </a:gs>
                  <a:gs pos="100000">
                    <a:schemeClr val="tx1"/>
                  </a:gs>
                </a:gsLst>
                <a:lin ang="5400000" scaled="0"/>
              </a:gradFill>
              <a:latin typeface="Segoe UI Semilight" panose="020B0402040204020203" pitchFamily="34" charset="0"/>
              <a:cs typeface="Segoe UI Semilight" panose="020B0402040204020203" pitchFamily="34" charset="0"/>
            </a:endParaRPr>
          </a:p>
        </p:txBody>
      </p:sp>
      <p:pic>
        <p:nvPicPr>
          <p:cNvPr id="7" name="Picture 4" descr="Related image"/>
          <p:cNvPicPr>
            <a:picLocks noChangeAspect="1" noChangeArrowheads="1"/>
          </p:cNvPicPr>
          <p:nvPr/>
        </p:nvPicPr>
        <p:blipFill rotWithShape="1">
          <a:blip r:embed="rId3">
            <a:extLst>
              <a:ext uri="{28A0092B-C50C-407E-A947-70E740481C1C}">
                <a14:useLocalDpi xmlns:a14="http://schemas.microsoft.com/office/drawing/2010/main" val="0"/>
              </a:ext>
            </a:extLst>
          </a:blip>
          <a:srcRect l="20457" r="22687"/>
          <a:stretch/>
        </p:blipFill>
        <p:spPr bwMode="auto">
          <a:xfrm>
            <a:off x="1711531" y="2685679"/>
            <a:ext cx="989590" cy="996577"/>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4" descr="Image result for docker icon"/>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11530" y="4231392"/>
            <a:ext cx="1058466" cy="1058466"/>
          </a:xfrm>
          <a:prstGeom prst="rect">
            <a:avLst/>
          </a:prstGeom>
          <a:noFill/>
          <a:extLst>
            <a:ext uri="{909E8E84-426E-40DD-AFC4-6F175D3DCCD1}">
              <a14:hiddenFill xmlns:a14="http://schemas.microsoft.com/office/drawing/2010/main">
                <a:solidFill>
                  <a:srgbClr val="FFFFFF"/>
                </a:solidFill>
              </a14:hiddenFill>
            </a:ext>
          </a:extLst>
        </p:spPr>
      </p:pic>
      <p:sp>
        <p:nvSpPr>
          <p:cNvPr id="10" name="Rectangle 9"/>
          <p:cNvSpPr/>
          <p:nvPr/>
        </p:nvSpPr>
        <p:spPr>
          <a:xfrm>
            <a:off x="2927336" y="4535902"/>
            <a:ext cx="2042354" cy="584775"/>
          </a:xfrm>
          <a:prstGeom prst="rect">
            <a:avLst/>
          </a:prstGeom>
        </p:spPr>
        <p:txBody>
          <a:bodyPr wrap="none">
            <a:spAutoFit/>
          </a:bodyPr>
          <a:lstStyle/>
          <a:p>
            <a:pPr>
              <a:defRPr/>
            </a:pPr>
            <a:r>
              <a:rPr lang="en-US" sz="1600" dirty="0">
                <a:gradFill>
                  <a:gsLst>
                    <a:gs pos="0">
                      <a:schemeClr val="tx1"/>
                    </a:gs>
                    <a:gs pos="100000">
                      <a:schemeClr val="tx1"/>
                    </a:gs>
                  </a:gsLst>
                  <a:lin ang="5400000" scaled="0"/>
                </a:gradFill>
              </a:rPr>
              <a:t>Linux Containers</a:t>
            </a:r>
          </a:p>
          <a:p>
            <a:pPr>
              <a:defRPr/>
            </a:pPr>
            <a:r>
              <a:rPr lang="en-US" sz="1600" dirty="0">
                <a:gradFill>
                  <a:gsLst>
                    <a:gs pos="0">
                      <a:schemeClr val="tx1"/>
                    </a:gs>
                    <a:gs pos="100000">
                      <a:schemeClr val="tx1"/>
                    </a:gs>
                  </a:gsLst>
                  <a:lin ang="5400000" scaled="0"/>
                </a:gradFill>
              </a:rPr>
              <a:t>Windows Containers</a:t>
            </a:r>
          </a:p>
        </p:txBody>
      </p:sp>
      <p:sp>
        <p:nvSpPr>
          <p:cNvPr id="11" name="Rectangle 10"/>
          <p:cNvSpPr/>
          <p:nvPr/>
        </p:nvSpPr>
        <p:spPr>
          <a:xfrm>
            <a:off x="2927336" y="2840966"/>
            <a:ext cx="1400063" cy="584775"/>
          </a:xfrm>
          <a:prstGeom prst="rect">
            <a:avLst/>
          </a:prstGeom>
        </p:spPr>
        <p:txBody>
          <a:bodyPr wrap="none">
            <a:spAutoFit/>
          </a:bodyPr>
          <a:lstStyle/>
          <a:p>
            <a:pPr>
              <a:defRPr/>
            </a:pPr>
            <a:r>
              <a:rPr lang="en-US" sz="1600" dirty="0">
                <a:gradFill>
                  <a:gsLst>
                    <a:gs pos="0">
                      <a:schemeClr val="tx1"/>
                    </a:gs>
                    <a:gs pos="100000">
                      <a:schemeClr val="tx1"/>
                    </a:gs>
                  </a:gsLst>
                  <a:lin ang="5400000" scaled="0"/>
                </a:gradFill>
              </a:rPr>
              <a:t>.NET Core</a:t>
            </a:r>
          </a:p>
          <a:p>
            <a:pPr>
              <a:defRPr/>
            </a:pPr>
            <a:r>
              <a:rPr lang="en-US" sz="1600" dirty="0">
                <a:gradFill>
                  <a:gsLst>
                    <a:gs pos="0">
                      <a:schemeClr val="tx1"/>
                    </a:gs>
                    <a:gs pos="100000">
                      <a:schemeClr val="tx1"/>
                    </a:gs>
                  </a:gsLst>
                  <a:lin ang="5400000" scaled="0"/>
                </a:gradFill>
              </a:rPr>
              <a:t>ASP.NET Core</a:t>
            </a:r>
          </a:p>
        </p:txBody>
      </p:sp>
      <p:sp>
        <p:nvSpPr>
          <p:cNvPr id="14" name="Rectangle 13"/>
          <p:cNvSpPr/>
          <p:nvPr/>
        </p:nvSpPr>
        <p:spPr>
          <a:xfrm>
            <a:off x="1678846" y="1540430"/>
            <a:ext cx="3012299" cy="665695"/>
          </a:xfrm>
          <a:prstGeom prst="rect">
            <a:avLst/>
          </a:prstGeom>
        </p:spPr>
        <p:txBody>
          <a:bodyPr wrap="none">
            <a:spAutoFit/>
          </a:bodyPr>
          <a:lstStyle/>
          <a:p>
            <a:pPr algn="ctr">
              <a:defRPr/>
            </a:pPr>
            <a:r>
              <a:rPr lang="en-US" sz="1863" dirty="0">
                <a:gradFill>
                  <a:gsLst>
                    <a:gs pos="0">
                      <a:schemeClr val="tx1"/>
                    </a:gs>
                    <a:gs pos="100000">
                      <a:schemeClr val="tx1"/>
                    </a:gs>
                  </a:gsLst>
                  <a:lin ang="5400000" scaled="0"/>
                </a:gradFill>
                <a:latin typeface="Segoe UI"/>
              </a:rPr>
              <a:t>Foundational </a:t>
            </a:r>
          </a:p>
          <a:p>
            <a:pPr algn="ctr">
              <a:defRPr/>
            </a:pPr>
            <a:r>
              <a:rPr lang="en-US" sz="1863" dirty="0">
                <a:gradFill>
                  <a:gsLst>
                    <a:gs pos="0">
                      <a:schemeClr val="tx1"/>
                    </a:gs>
                    <a:gs pos="100000">
                      <a:schemeClr val="tx1"/>
                    </a:gs>
                  </a:gsLst>
                  <a:lin ang="5400000" scaled="0"/>
                </a:gradFill>
                <a:latin typeface="Segoe UI"/>
              </a:rPr>
              <a:t>Development technologies</a:t>
            </a:r>
          </a:p>
        </p:txBody>
      </p:sp>
      <p:sp>
        <p:nvSpPr>
          <p:cNvPr id="16" name="Rectangle 15"/>
          <p:cNvSpPr/>
          <p:nvPr/>
        </p:nvSpPr>
        <p:spPr>
          <a:xfrm>
            <a:off x="1464774" y="5953342"/>
            <a:ext cx="3487509" cy="575286"/>
          </a:xfrm>
          <a:prstGeom prst="rect">
            <a:avLst/>
          </a:prstGeom>
        </p:spPr>
        <p:txBody>
          <a:bodyPr wrap="square">
            <a:spAutoFit/>
          </a:bodyPr>
          <a:lstStyle/>
          <a:p>
            <a:pPr algn="ctr">
              <a:defRPr/>
            </a:pPr>
            <a:r>
              <a:rPr lang="en-US" sz="1569" dirty="0">
                <a:gradFill>
                  <a:gsLst>
                    <a:gs pos="0">
                      <a:schemeClr val="bg1"/>
                    </a:gs>
                    <a:gs pos="100000">
                      <a:schemeClr val="bg1"/>
                    </a:gs>
                  </a:gsLst>
                  <a:lin ang="5400000" scaled="0"/>
                </a:gradFill>
                <a:latin typeface="Segoe UI"/>
              </a:rPr>
              <a:t>Exploring Microservices </a:t>
            </a:r>
          </a:p>
          <a:p>
            <a:pPr algn="ctr">
              <a:defRPr/>
            </a:pPr>
            <a:r>
              <a:rPr lang="en-US" sz="1569" dirty="0">
                <a:gradFill>
                  <a:gsLst>
                    <a:gs pos="0">
                      <a:schemeClr val="bg1"/>
                    </a:gs>
                    <a:gs pos="100000">
                      <a:schemeClr val="bg1"/>
                    </a:gs>
                  </a:gsLst>
                  <a:lin ang="5400000" scaled="0"/>
                </a:gradFill>
                <a:latin typeface="Segoe UI"/>
              </a:rPr>
              <a:t>Architecture/Design/Development</a:t>
            </a:r>
          </a:p>
        </p:txBody>
      </p:sp>
      <p:sp>
        <p:nvSpPr>
          <p:cNvPr id="56" name="Rectangle 55"/>
          <p:cNvSpPr/>
          <p:nvPr/>
        </p:nvSpPr>
        <p:spPr>
          <a:xfrm>
            <a:off x="152700" y="4689790"/>
            <a:ext cx="1357137" cy="276999"/>
          </a:xfrm>
          <a:prstGeom prst="rect">
            <a:avLst/>
          </a:prstGeom>
        </p:spPr>
        <p:txBody>
          <a:bodyPr wrap="square">
            <a:spAutoFit/>
          </a:bodyPr>
          <a:lstStyle/>
          <a:p>
            <a:pPr>
              <a:defRPr/>
            </a:pPr>
            <a:r>
              <a:rPr lang="en-US" sz="1200" dirty="0">
                <a:gradFill>
                  <a:gsLst>
                    <a:gs pos="0">
                      <a:schemeClr val="tx1"/>
                    </a:gs>
                    <a:gs pos="100000">
                      <a:schemeClr val="tx1"/>
                    </a:gs>
                  </a:gsLst>
                  <a:lin ang="5400000" scaled="0"/>
                </a:gradFill>
                <a:latin typeface="Segoe UI"/>
              </a:rPr>
              <a:t>Deployment</a:t>
            </a:r>
          </a:p>
        </p:txBody>
      </p:sp>
      <p:sp>
        <p:nvSpPr>
          <p:cNvPr id="57" name="Rectangle 56"/>
          <p:cNvSpPr/>
          <p:nvPr/>
        </p:nvSpPr>
        <p:spPr>
          <a:xfrm>
            <a:off x="89867" y="2994854"/>
            <a:ext cx="1222913" cy="276999"/>
          </a:xfrm>
          <a:prstGeom prst="rect">
            <a:avLst/>
          </a:prstGeom>
        </p:spPr>
        <p:txBody>
          <a:bodyPr wrap="square">
            <a:spAutoFit/>
          </a:bodyPr>
          <a:lstStyle/>
          <a:p>
            <a:pPr>
              <a:defRPr/>
            </a:pPr>
            <a:r>
              <a:rPr lang="en-US" sz="1200" dirty="0">
                <a:gradFill>
                  <a:gsLst>
                    <a:gs pos="0">
                      <a:schemeClr val="tx1"/>
                    </a:gs>
                    <a:gs pos="100000">
                      <a:schemeClr val="tx1"/>
                    </a:gs>
                  </a:gsLst>
                  <a:lin ang="5400000" scaled="0"/>
                </a:gradFill>
                <a:latin typeface="Segoe UI"/>
              </a:rPr>
              <a:t>Development</a:t>
            </a:r>
          </a:p>
        </p:txBody>
      </p:sp>
      <p:sp>
        <p:nvSpPr>
          <p:cNvPr id="66" name="Arrow: Pentagon 65"/>
          <p:cNvSpPr/>
          <p:nvPr/>
        </p:nvSpPr>
        <p:spPr bwMode="auto">
          <a:xfrm>
            <a:off x="1312780" y="429978"/>
            <a:ext cx="4036248" cy="672263"/>
          </a:xfrm>
          <a:prstGeom prst="homePlate">
            <a:avLst/>
          </a:prstGeom>
          <a:solidFill>
            <a:schemeClr val="accent3"/>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5717" rIns="0" bIns="45717" numCol="1" rtlCol="0" anchor="ctr" anchorCtr="0" compatLnSpc="1">
            <a:prstTxWarp prst="textNoShape">
              <a:avLst/>
            </a:prstTxWarp>
          </a:bodyPr>
          <a:lstStyle/>
          <a:p>
            <a:pPr algn="ctr" defTabSz="914103" fontAlgn="base">
              <a:spcBef>
                <a:spcPct val="0"/>
              </a:spcBef>
              <a:spcAft>
                <a:spcPct val="0"/>
              </a:spcAft>
              <a:defRPr/>
            </a:pPr>
            <a:endParaRPr lang="en-US" sz="1961" dirty="0">
              <a:gradFill>
                <a:gsLst>
                  <a:gs pos="0">
                    <a:schemeClr val="tx1"/>
                  </a:gs>
                  <a:gs pos="100000">
                    <a:schemeClr val="tx1"/>
                  </a:gs>
                </a:gsLst>
                <a:lin ang="5400000" scaled="0"/>
              </a:gradFill>
              <a:latin typeface="Segoe UI"/>
            </a:endParaRPr>
          </a:p>
        </p:txBody>
      </p:sp>
      <p:pic>
        <p:nvPicPr>
          <p:cNvPr id="71" name="Picture 70"/>
          <p:cNvPicPr>
            <a:picLocks noChangeAspect="1"/>
          </p:cNvPicPr>
          <p:nvPr/>
        </p:nvPicPr>
        <p:blipFill>
          <a:blip r:embed="rId5"/>
          <a:stretch>
            <a:fillRect/>
          </a:stretch>
        </p:blipFill>
        <p:spPr>
          <a:xfrm>
            <a:off x="2240763" y="526810"/>
            <a:ext cx="2042262" cy="466646"/>
          </a:xfrm>
          <a:prstGeom prst="rect">
            <a:avLst/>
          </a:prstGeom>
        </p:spPr>
      </p:pic>
      <p:sp>
        <p:nvSpPr>
          <p:cNvPr id="74" name="Rectangle 73"/>
          <p:cNvSpPr/>
          <p:nvPr/>
        </p:nvSpPr>
        <p:spPr>
          <a:xfrm>
            <a:off x="2480404" y="84842"/>
            <a:ext cx="1900072" cy="363946"/>
          </a:xfrm>
          <a:prstGeom prst="rect">
            <a:avLst/>
          </a:prstGeom>
        </p:spPr>
        <p:txBody>
          <a:bodyPr wrap="none">
            <a:spAutoFit/>
          </a:bodyPr>
          <a:lstStyle/>
          <a:p>
            <a:pPr>
              <a:defRPr/>
            </a:pPr>
            <a:r>
              <a:rPr lang="en-US" dirty="0">
                <a:gradFill>
                  <a:gsLst>
                    <a:gs pos="0">
                      <a:schemeClr val="tx1"/>
                    </a:gs>
                    <a:gs pos="100000">
                      <a:schemeClr val="tx1"/>
                    </a:gs>
                  </a:gsLst>
                  <a:lin ang="5400000" scaled="0"/>
                </a:gradFill>
                <a:latin typeface="Segoe UI"/>
              </a:rPr>
              <a:t>Dev environment</a:t>
            </a:r>
          </a:p>
        </p:txBody>
      </p:sp>
      <p:grpSp>
        <p:nvGrpSpPr>
          <p:cNvPr id="2" name="Group 1">
            <a:extLst>
              <a:ext uri="{FF2B5EF4-FFF2-40B4-BE49-F238E27FC236}">
                <a16:creationId xmlns:a16="http://schemas.microsoft.com/office/drawing/2014/main" id="{17187C79-426E-4C86-B940-0FA154F93F93}"/>
              </a:ext>
            </a:extLst>
          </p:cNvPr>
          <p:cNvGrpSpPr/>
          <p:nvPr/>
        </p:nvGrpSpPr>
        <p:grpSpPr>
          <a:xfrm>
            <a:off x="5124936" y="80393"/>
            <a:ext cx="6970064" cy="6502383"/>
            <a:chOff x="5227636" y="81286"/>
            <a:chExt cx="7110291" cy="6633201"/>
          </a:xfrm>
        </p:grpSpPr>
        <p:sp>
          <p:nvSpPr>
            <p:cNvPr id="62" name="Arrow: Chevron 61"/>
            <p:cNvSpPr/>
            <p:nvPr/>
          </p:nvSpPr>
          <p:spPr bwMode="auto">
            <a:xfrm>
              <a:off x="6825185" y="6028698"/>
              <a:ext cx="4104611" cy="685789"/>
            </a:xfrm>
            <a:prstGeom prst="chevron">
              <a:avLst/>
            </a:prstGeom>
            <a:solidFill>
              <a:schemeClr val="accent3"/>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5717" rIns="0" bIns="45717" numCol="1" rtlCol="0" anchor="ctr" anchorCtr="0" compatLnSpc="1">
              <a:prstTxWarp prst="textNoShape">
                <a:avLst/>
              </a:prstTxWarp>
            </a:bodyPr>
            <a:lstStyle/>
            <a:p>
              <a:pPr algn="ctr" defTabSz="914103" fontAlgn="base">
                <a:spcBef>
                  <a:spcPct val="0"/>
                </a:spcBef>
                <a:spcAft>
                  <a:spcPct val="0"/>
                </a:spcAft>
                <a:defRPr/>
              </a:pPr>
              <a:endParaRPr lang="en-US" sz="1961" dirty="0">
                <a:gradFill>
                  <a:gsLst>
                    <a:gs pos="0">
                      <a:schemeClr val="tx1"/>
                    </a:gs>
                    <a:gs pos="100000">
                      <a:schemeClr val="tx1"/>
                    </a:gs>
                  </a:gsLst>
                  <a:lin ang="5400000" scaled="0"/>
                </a:gradFill>
                <a:latin typeface="Segoe UI"/>
              </a:endParaRPr>
            </a:p>
          </p:txBody>
        </p:sp>
        <p:sp>
          <p:nvSpPr>
            <p:cNvPr id="4" name="Rectangle 3"/>
            <p:cNvSpPr/>
            <p:nvPr/>
          </p:nvSpPr>
          <p:spPr bwMode="auto">
            <a:xfrm>
              <a:off x="6827837" y="2235333"/>
              <a:ext cx="4075618" cy="3636669"/>
            </a:xfrm>
            <a:prstGeom prst="rect">
              <a:avLst/>
            </a:prstGeom>
            <a:solidFill>
              <a:schemeClr val="accent3">
                <a:lumMod val="75000"/>
              </a:schemeClr>
            </a:solidFill>
            <a:ln w="25400" cap="flat" cmpd="sng" algn="ctr">
              <a:noFill/>
              <a:prstDash val="solid"/>
              <a:headEnd type="none" w="med" len="med"/>
              <a:tailEnd type="none" w="med" len="med"/>
            </a:ln>
            <a:effectLst/>
          </p:spPr>
          <p:txBody>
            <a:bodyPr vert="horz" wrap="square" lIns="716042" tIns="268517" rIns="87742" bIns="87746" numCol="1" rtlCol="0" anchor="t" anchorCtr="0" compatLnSpc="1">
              <a:prstTxWarp prst="textNoShape">
                <a:avLst/>
              </a:prstTxWarp>
            </a:bodyPr>
            <a:lstStyle/>
            <a:p>
              <a:pPr defTabSz="894793">
                <a:defRPr/>
              </a:pPr>
              <a:r>
                <a:rPr lang="en-US" sz="2742" kern="0" dirty="0">
                  <a:gradFill>
                    <a:gsLst>
                      <a:gs pos="0">
                        <a:schemeClr val="tx1"/>
                      </a:gs>
                      <a:gs pos="100000">
                        <a:schemeClr val="tx1"/>
                      </a:gs>
                    </a:gsLst>
                    <a:lin ang="5400000" scaled="0"/>
                  </a:gradFill>
                  <a:latin typeface="Segoe UI Light"/>
                </a:rPr>
                <a:t>  </a:t>
              </a:r>
            </a:p>
          </p:txBody>
        </p:sp>
        <p:sp>
          <p:nvSpPr>
            <p:cNvPr id="13" name="TextBox 12"/>
            <p:cNvSpPr txBox="1"/>
            <p:nvPr/>
          </p:nvSpPr>
          <p:spPr>
            <a:xfrm>
              <a:off x="6827836" y="4152741"/>
              <a:ext cx="5486401" cy="1543921"/>
            </a:xfrm>
            <a:prstGeom prst="rect">
              <a:avLst/>
            </a:prstGeom>
            <a:solidFill>
              <a:srgbClr val="000000">
                <a:alpha val="5000"/>
              </a:srgbClr>
            </a:solidFill>
          </p:spPr>
          <p:txBody>
            <a:bodyPr wrap="square" rtlCol="0" anchor="ctr">
              <a:noAutofit/>
            </a:bodyPr>
            <a:lstStyle/>
            <a:p>
              <a:pPr algn="ctr" defTabSz="896387">
                <a:defRPr/>
              </a:pPr>
              <a:endParaRPr lang="en-US" sz="1400" kern="0" dirty="0">
                <a:gradFill>
                  <a:gsLst>
                    <a:gs pos="0">
                      <a:schemeClr val="tx1"/>
                    </a:gs>
                    <a:gs pos="100000">
                      <a:schemeClr val="tx1"/>
                    </a:gs>
                  </a:gsLst>
                  <a:lin ang="5400000" scaled="0"/>
                </a:gradFill>
                <a:latin typeface="Segoe UI Semilight" panose="020B0402040204020203" pitchFamily="34" charset="0"/>
                <a:cs typeface="Segoe UI Semilight" panose="020B0402040204020203" pitchFamily="34" charset="0"/>
              </a:endParaRPr>
            </a:p>
          </p:txBody>
        </p:sp>
        <p:sp>
          <p:nvSpPr>
            <p:cNvPr id="53" name="TextBox 52"/>
            <p:cNvSpPr txBox="1"/>
            <p:nvPr/>
          </p:nvSpPr>
          <p:spPr>
            <a:xfrm>
              <a:off x="6825186" y="2425256"/>
              <a:ext cx="5489052" cy="1543921"/>
            </a:xfrm>
            <a:prstGeom prst="rect">
              <a:avLst/>
            </a:prstGeom>
            <a:solidFill>
              <a:srgbClr val="000000">
                <a:alpha val="5000"/>
              </a:srgbClr>
            </a:solidFill>
          </p:spPr>
          <p:txBody>
            <a:bodyPr wrap="square" rtlCol="0" anchor="ctr">
              <a:noAutofit/>
            </a:bodyPr>
            <a:lstStyle/>
            <a:p>
              <a:pPr algn="ctr" defTabSz="896387">
                <a:defRPr/>
              </a:pPr>
              <a:endParaRPr lang="en-US" sz="1400" kern="0" dirty="0">
                <a:gradFill>
                  <a:gsLst>
                    <a:gs pos="0">
                      <a:schemeClr val="tx1"/>
                    </a:gs>
                    <a:gs pos="100000">
                      <a:schemeClr val="tx1"/>
                    </a:gs>
                  </a:gsLst>
                  <a:lin ang="5400000" scaled="0"/>
                </a:gradFill>
                <a:latin typeface="Segoe UI Semilight" panose="020B0402040204020203" pitchFamily="34" charset="0"/>
                <a:cs typeface="Segoe UI Semilight" panose="020B0402040204020203" pitchFamily="34" charset="0"/>
              </a:endParaRPr>
            </a:p>
          </p:txBody>
        </p:sp>
        <p:sp>
          <p:nvSpPr>
            <p:cNvPr id="15" name="Rectangle 14"/>
            <p:cNvSpPr/>
            <p:nvPr/>
          </p:nvSpPr>
          <p:spPr>
            <a:xfrm>
              <a:off x="7379233" y="1583237"/>
              <a:ext cx="2795040" cy="679088"/>
            </a:xfrm>
            <a:prstGeom prst="rect">
              <a:avLst/>
            </a:prstGeom>
          </p:spPr>
          <p:txBody>
            <a:bodyPr wrap="none">
              <a:spAutoFit/>
            </a:bodyPr>
            <a:lstStyle/>
            <a:p>
              <a:pPr algn="ctr">
                <a:defRPr/>
              </a:pPr>
              <a:r>
                <a:rPr lang="en-US" sz="1863" dirty="0">
                  <a:gradFill>
                    <a:gsLst>
                      <a:gs pos="0">
                        <a:schemeClr val="tx1"/>
                      </a:gs>
                      <a:gs pos="100000">
                        <a:schemeClr val="tx1"/>
                      </a:gs>
                    </a:gsLst>
                    <a:lin ang="5400000" scaled="0"/>
                  </a:gradFill>
                  <a:latin typeface="Segoe UI"/>
                </a:rPr>
                <a:t>Cloud infrastructure and</a:t>
              </a:r>
            </a:p>
            <a:p>
              <a:pPr algn="ctr">
                <a:defRPr/>
              </a:pPr>
              <a:r>
                <a:rPr lang="en-US" sz="1863" dirty="0">
                  <a:gradFill>
                    <a:gsLst>
                      <a:gs pos="0">
                        <a:schemeClr val="tx1"/>
                      </a:gs>
                      <a:gs pos="100000">
                        <a:schemeClr val="tx1"/>
                      </a:gs>
                    </a:gsLst>
                    <a:lin ang="5400000" scaled="0"/>
                  </a:gradFill>
                  <a:latin typeface="Segoe UI"/>
                </a:rPr>
                <a:t>Specific Orchestrators</a:t>
              </a:r>
            </a:p>
          </p:txBody>
        </p:sp>
        <p:sp>
          <p:nvSpPr>
            <p:cNvPr id="17" name="Rectangle 16"/>
            <p:cNvSpPr/>
            <p:nvPr/>
          </p:nvSpPr>
          <p:spPr>
            <a:xfrm>
              <a:off x="7372143" y="6195501"/>
              <a:ext cx="3099589" cy="340525"/>
            </a:xfrm>
            <a:prstGeom prst="rect">
              <a:avLst/>
            </a:prstGeom>
          </p:spPr>
          <p:txBody>
            <a:bodyPr wrap="none">
              <a:spAutoFit/>
            </a:bodyPr>
            <a:lstStyle/>
            <a:p>
              <a:pPr>
                <a:defRPr/>
              </a:pPr>
              <a:r>
                <a:rPr lang="en-US" sz="1569" dirty="0">
                  <a:gradFill>
                    <a:gsLst>
                      <a:gs pos="0">
                        <a:schemeClr val="bg1"/>
                      </a:gs>
                      <a:gs pos="100000">
                        <a:schemeClr val="bg1"/>
                      </a:gs>
                    </a:gsLst>
                    <a:lin ang="5400000" scaled="0"/>
                  </a:gradFill>
                  <a:latin typeface="Segoe UI"/>
                </a:rPr>
                <a:t>Production-Ready Microservices</a:t>
              </a:r>
            </a:p>
          </p:txBody>
        </p:sp>
        <p:grpSp>
          <p:nvGrpSpPr>
            <p:cNvPr id="18" name="Group 17"/>
            <p:cNvGrpSpPr/>
            <p:nvPr/>
          </p:nvGrpSpPr>
          <p:grpSpPr>
            <a:xfrm>
              <a:off x="7286262" y="4244226"/>
              <a:ext cx="2016992" cy="411249"/>
              <a:chOff x="4571312" y="3264443"/>
              <a:chExt cx="2016992" cy="411249"/>
            </a:xfrm>
          </p:grpSpPr>
          <p:sp>
            <p:nvSpPr>
              <p:cNvPr id="19" name="TextBox 18"/>
              <p:cNvSpPr txBox="1"/>
              <p:nvPr/>
            </p:nvSpPr>
            <p:spPr>
              <a:xfrm>
                <a:off x="5026128" y="3382998"/>
                <a:ext cx="1562176" cy="174141"/>
              </a:xfrm>
              <a:prstGeom prst="rect">
                <a:avLst/>
              </a:prstGeom>
              <a:noFill/>
              <a:ln>
                <a:noFill/>
              </a:ln>
            </p:spPr>
            <p:txBody>
              <a:bodyPr wrap="none" lIns="0" tIns="27420" rIns="0" bIns="0" rtlCol="0">
                <a:noAutofit/>
              </a:bodyPr>
              <a:lstStyle/>
              <a:p>
                <a:pPr defTabSz="913951" eaLnBrk="0" fontAlgn="base" hangingPunct="0">
                  <a:lnSpc>
                    <a:spcPts val="800"/>
                  </a:lnSpc>
                  <a:spcBef>
                    <a:spcPct val="0"/>
                  </a:spcBef>
                  <a:spcAft>
                    <a:spcPct val="0"/>
                  </a:spcAft>
                  <a:defRPr/>
                </a:pPr>
                <a:r>
                  <a:rPr lang="en-US" sz="1200" dirty="0">
                    <a:gradFill>
                      <a:gsLst>
                        <a:gs pos="0">
                          <a:schemeClr val="bg1"/>
                        </a:gs>
                        <a:gs pos="100000">
                          <a:schemeClr val="bg1"/>
                        </a:gs>
                      </a:gsLst>
                      <a:lin ang="5400000" scaled="0"/>
                    </a:gradFill>
                    <a:ea typeface="Arial Unicode MS" panose="020B0604020202020204" pitchFamily="34" charset="-128"/>
                    <a:cs typeface="Segoe UI Light" panose="020B0502040204020203" pitchFamily="34" charset="0"/>
                  </a:rPr>
                  <a:t>Service Bus</a:t>
                </a:r>
              </a:p>
            </p:txBody>
          </p:sp>
          <p:pic>
            <p:nvPicPr>
              <p:cNvPr id="20" name="Picture 19" descr="Service Bus.png"/>
              <p:cNvPicPr>
                <a:picLocks noChangeAspect="1"/>
              </p:cNvPicPr>
              <p:nvPr/>
            </p:nvPicPr>
            <p:blipFill>
              <a:blip r:embed="rId6" cstate="print">
                <a:biLevel thresh="25000"/>
                <a:extLst>
                  <a:ext uri="{28A0092B-C50C-407E-A947-70E740481C1C}">
                    <a14:useLocalDpi xmlns:a14="http://schemas.microsoft.com/office/drawing/2010/main" val="0"/>
                  </a:ext>
                </a:extLst>
              </a:blip>
              <a:stretch>
                <a:fillRect/>
              </a:stretch>
            </p:blipFill>
            <p:spPr>
              <a:xfrm>
                <a:off x="4571312" y="3264443"/>
                <a:ext cx="411249" cy="411249"/>
              </a:xfrm>
              <a:prstGeom prst="rect">
                <a:avLst/>
              </a:prstGeom>
            </p:spPr>
          </p:pic>
        </p:grpSp>
        <p:grpSp>
          <p:nvGrpSpPr>
            <p:cNvPr id="24" name="Group 23"/>
            <p:cNvGrpSpPr/>
            <p:nvPr/>
          </p:nvGrpSpPr>
          <p:grpSpPr>
            <a:xfrm>
              <a:off x="9369146" y="4244226"/>
              <a:ext cx="1021857" cy="414164"/>
              <a:chOff x="8755248" y="3474294"/>
              <a:chExt cx="1021857" cy="414164"/>
            </a:xfrm>
          </p:grpSpPr>
          <p:sp>
            <p:nvSpPr>
              <p:cNvPr id="25" name="TextBox 24"/>
              <p:cNvSpPr txBox="1"/>
              <p:nvPr/>
            </p:nvSpPr>
            <p:spPr>
              <a:xfrm>
                <a:off x="9117949" y="3587353"/>
                <a:ext cx="659156" cy="301105"/>
              </a:xfrm>
              <a:prstGeom prst="rect">
                <a:avLst/>
              </a:prstGeom>
              <a:noFill/>
              <a:ln>
                <a:noFill/>
              </a:ln>
            </p:spPr>
            <p:txBody>
              <a:bodyPr wrap="none" lIns="0" tIns="27420" rIns="0" bIns="0" rtlCol="0">
                <a:noAutofit/>
              </a:bodyPr>
              <a:lstStyle/>
              <a:p>
                <a:pPr defTabSz="913951" eaLnBrk="0" fontAlgn="base" hangingPunct="0">
                  <a:lnSpc>
                    <a:spcPts val="800"/>
                  </a:lnSpc>
                  <a:spcBef>
                    <a:spcPct val="0"/>
                  </a:spcBef>
                  <a:spcAft>
                    <a:spcPct val="0"/>
                  </a:spcAft>
                  <a:defRPr/>
                </a:pPr>
                <a:r>
                  <a:rPr lang="en-US" sz="1200" dirty="0">
                    <a:gradFill>
                      <a:gsLst>
                        <a:gs pos="0">
                          <a:schemeClr val="bg1"/>
                        </a:gs>
                        <a:gs pos="100000">
                          <a:schemeClr val="bg1"/>
                        </a:gs>
                      </a:gsLst>
                      <a:lin ang="5400000" scaled="0"/>
                    </a:gradFill>
                    <a:ea typeface="Arial Unicode MS" panose="020B0604020202020204" pitchFamily="34" charset="-128"/>
                    <a:cs typeface="Segoe UI Light" panose="020B0502040204020203" pitchFamily="34" charset="0"/>
                  </a:rPr>
                  <a:t>SQL Database</a:t>
                </a:r>
              </a:p>
            </p:txBody>
          </p:sp>
          <p:pic>
            <p:nvPicPr>
              <p:cNvPr id="26" name="Picture 25"/>
              <p:cNvPicPr>
                <a:picLocks noChangeAspect="1"/>
              </p:cNvPicPr>
              <p:nvPr/>
            </p:nvPicPr>
            <p:blipFill>
              <a:blip r:embed="rId7" cstate="print">
                <a:biLevel thresh="25000"/>
                <a:extLst>
                  <a:ext uri="{28A0092B-C50C-407E-A947-70E740481C1C}">
                    <a14:useLocalDpi xmlns:a14="http://schemas.microsoft.com/office/drawing/2010/main" val="0"/>
                  </a:ext>
                </a:extLst>
              </a:blip>
              <a:stretch>
                <a:fillRect/>
              </a:stretch>
            </p:blipFill>
            <p:spPr>
              <a:xfrm>
                <a:off x="8755248" y="3474294"/>
                <a:ext cx="378177" cy="378177"/>
              </a:xfrm>
              <a:prstGeom prst="rect">
                <a:avLst/>
              </a:prstGeom>
            </p:spPr>
          </p:pic>
        </p:grpSp>
        <p:grpSp>
          <p:nvGrpSpPr>
            <p:cNvPr id="27" name="Group 26"/>
            <p:cNvGrpSpPr/>
            <p:nvPr/>
          </p:nvGrpSpPr>
          <p:grpSpPr>
            <a:xfrm>
              <a:off x="9348216" y="4758676"/>
              <a:ext cx="1029708" cy="427527"/>
              <a:chOff x="8681505" y="4689849"/>
              <a:chExt cx="1029708" cy="427527"/>
            </a:xfrm>
          </p:grpSpPr>
          <p:sp>
            <p:nvSpPr>
              <p:cNvPr id="28" name="TextBox 27"/>
              <p:cNvSpPr txBox="1"/>
              <p:nvPr/>
            </p:nvSpPr>
            <p:spPr>
              <a:xfrm>
                <a:off x="9052057" y="4816271"/>
                <a:ext cx="659156" cy="301105"/>
              </a:xfrm>
              <a:prstGeom prst="rect">
                <a:avLst/>
              </a:prstGeom>
              <a:noFill/>
              <a:ln>
                <a:noFill/>
              </a:ln>
            </p:spPr>
            <p:txBody>
              <a:bodyPr wrap="none" lIns="0" tIns="27420" rIns="0" bIns="0" rtlCol="0">
                <a:noAutofit/>
              </a:bodyPr>
              <a:lstStyle/>
              <a:p>
                <a:pPr defTabSz="913951" eaLnBrk="0" fontAlgn="base" hangingPunct="0">
                  <a:lnSpc>
                    <a:spcPts val="800"/>
                  </a:lnSpc>
                  <a:spcBef>
                    <a:spcPct val="0"/>
                  </a:spcBef>
                  <a:spcAft>
                    <a:spcPct val="0"/>
                  </a:spcAft>
                  <a:defRPr/>
                </a:pPr>
                <a:r>
                  <a:rPr lang="en-US" sz="1200" dirty="0">
                    <a:gradFill>
                      <a:gsLst>
                        <a:gs pos="0">
                          <a:schemeClr val="bg1"/>
                        </a:gs>
                        <a:gs pos="100000">
                          <a:schemeClr val="bg1"/>
                        </a:gs>
                      </a:gsLst>
                      <a:lin ang="5400000" scaled="0"/>
                    </a:gradFill>
                    <a:ea typeface="Arial Unicode MS" panose="020B0604020202020204" pitchFamily="34" charset="-128"/>
                    <a:cs typeface="Segoe UI Light" panose="020B0502040204020203" pitchFamily="34" charset="0"/>
                  </a:rPr>
                  <a:t>Cosmos DB</a:t>
                </a:r>
              </a:p>
            </p:txBody>
          </p:sp>
          <p:pic>
            <p:nvPicPr>
              <p:cNvPr id="29" name="Picture 28"/>
              <p:cNvPicPr>
                <a:picLocks noChangeAspect="1"/>
              </p:cNvPicPr>
              <p:nvPr/>
            </p:nvPicPr>
            <p:blipFill>
              <a:blip r:embed="rId8" cstate="print">
                <a:biLevel thresh="25000"/>
                <a:extLst>
                  <a:ext uri="{28A0092B-C50C-407E-A947-70E740481C1C}">
                    <a14:useLocalDpi xmlns:a14="http://schemas.microsoft.com/office/drawing/2010/main" val="0"/>
                  </a:ext>
                </a:extLst>
              </a:blip>
              <a:stretch>
                <a:fillRect/>
              </a:stretch>
            </p:blipFill>
            <p:spPr>
              <a:xfrm>
                <a:off x="8681505" y="4689849"/>
                <a:ext cx="336038" cy="336037"/>
              </a:xfrm>
              <a:prstGeom prst="rect">
                <a:avLst/>
              </a:prstGeom>
            </p:spPr>
          </p:pic>
        </p:grpSp>
        <p:grpSp>
          <p:nvGrpSpPr>
            <p:cNvPr id="30" name="Group 29"/>
            <p:cNvGrpSpPr/>
            <p:nvPr/>
          </p:nvGrpSpPr>
          <p:grpSpPr>
            <a:xfrm>
              <a:off x="7380377" y="5288714"/>
              <a:ext cx="1084677" cy="427194"/>
              <a:chOff x="8713817" y="4063494"/>
              <a:chExt cx="1084677" cy="427194"/>
            </a:xfrm>
          </p:grpSpPr>
          <p:sp>
            <p:nvSpPr>
              <p:cNvPr id="31" name="TextBox 30"/>
              <p:cNvSpPr txBox="1"/>
              <p:nvPr/>
            </p:nvSpPr>
            <p:spPr>
              <a:xfrm>
                <a:off x="9139338" y="4189583"/>
                <a:ext cx="659156" cy="301105"/>
              </a:xfrm>
              <a:prstGeom prst="rect">
                <a:avLst/>
              </a:prstGeom>
              <a:noFill/>
              <a:ln>
                <a:noFill/>
              </a:ln>
            </p:spPr>
            <p:txBody>
              <a:bodyPr wrap="none" lIns="0" tIns="27420" rIns="0" bIns="0" rtlCol="0">
                <a:noAutofit/>
              </a:bodyPr>
              <a:lstStyle/>
              <a:p>
                <a:pPr defTabSz="913951" eaLnBrk="0" fontAlgn="base" hangingPunct="0">
                  <a:lnSpc>
                    <a:spcPts val="800"/>
                  </a:lnSpc>
                  <a:spcBef>
                    <a:spcPct val="0"/>
                  </a:spcBef>
                  <a:spcAft>
                    <a:spcPct val="0"/>
                  </a:spcAft>
                  <a:defRPr/>
                </a:pPr>
                <a:r>
                  <a:rPr lang="en-US" sz="1200" dirty="0">
                    <a:gradFill>
                      <a:gsLst>
                        <a:gs pos="0">
                          <a:schemeClr val="bg1"/>
                        </a:gs>
                        <a:gs pos="100000">
                          <a:schemeClr val="bg1"/>
                        </a:gs>
                      </a:gsLst>
                      <a:lin ang="5400000" scaled="0"/>
                    </a:gradFill>
                    <a:ea typeface="Arial Unicode MS" panose="020B0604020202020204" pitchFamily="34" charset="-128"/>
                    <a:cs typeface="Segoe UI Light" panose="020B0502040204020203" pitchFamily="34" charset="0"/>
                  </a:rPr>
                  <a:t>Redis Cache</a:t>
                </a:r>
              </a:p>
            </p:txBody>
          </p:sp>
          <p:pic>
            <p:nvPicPr>
              <p:cNvPr id="32" name="Picture 31"/>
              <p:cNvPicPr>
                <a:picLocks noChangeAspect="1"/>
              </p:cNvPicPr>
              <p:nvPr/>
            </p:nvPicPr>
            <p:blipFill>
              <a:blip r:embed="rId9" cstate="print">
                <a:biLevel thresh="25000"/>
                <a:extLst>
                  <a:ext uri="{28A0092B-C50C-407E-A947-70E740481C1C}">
                    <a14:useLocalDpi xmlns:a14="http://schemas.microsoft.com/office/drawing/2010/main" val="0"/>
                  </a:ext>
                </a:extLst>
              </a:blip>
              <a:stretch>
                <a:fillRect/>
              </a:stretch>
            </p:blipFill>
            <p:spPr>
              <a:xfrm>
                <a:off x="8713817" y="4063494"/>
                <a:ext cx="326654" cy="326654"/>
              </a:xfrm>
              <a:prstGeom prst="rect">
                <a:avLst/>
              </a:prstGeom>
            </p:spPr>
          </p:pic>
        </p:grpSp>
        <p:grpSp>
          <p:nvGrpSpPr>
            <p:cNvPr id="49" name="Group 48"/>
            <p:cNvGrpSpPr/>
            <p:nvPr/>
          </p:nvGrpSpPr>
          <p:grpSpPr>
            <a:xfrm>
              <a:off x="7322676" y="4754432"/>
              <a:ext cx="1856393" cy="399451"/>
              <a:chOff x="7913205" y="5106197"/>
              <a:chExt cx="1856393" cy="399451"/>
            </a:xfrm>
          </p:grpSpPr>
          <p:sp>
            <p:nvSpPr>
              <p:cNvPr id="35" name="Rectangle 34"/>
              <p:cNvSpPr/>
              <p:nvPr/>
            </p:nvSpPr>
            <p:spPr bwMode="auto">
              <a:xfrm>
                <a:off x="8082352" y="5165111"/>
                <a:ext cx="1687246" cy="287163"/>
              </a:xfrm>
              <a:prstGeom prst="rect">
                <a:avLst/>
              </a:prstGeom>
              <a:noFill/>
              <a:ln w="6350" cap="flat" cmpd="sng" algn="ctr">
                <a:noFill/>
                <a:prstDash val="solid"/>
                <a:miter lim="800000"/>
                <a:headEnd type="none" w="med" len="med"/>
                <a:tailEnd type="none" w="med" len="med"/>
              </a:ln>
              <a:effectLst/>
            </p:spPr>
            <p:txBody>
              <a:bodyPr rot="0" spcFirstLastPara="0" vertOverflow="overflow" horzOverflow="overflow" vert="horz" wrap="square" lIns="304765" tIns="44819" rIns="0" bIns="140600" numCol="1" spcCol="0" rtlCol="0" fromWordArt="0" anchor="t" anchorCtr="0" forceAA="0" compatLnSpc="1">
                <a:prstTxWarp prst="textNoShape">
                  <a:avLst/>
                </a:prstTxWarp>
                <a:noAutofit/>
              </a:bodyPr>
              <a:lstStyle/>
              <a:p>
                <a:pPr defTabSz="895923" fontAlgn="base">
                  <a:lnSpc>
                    <a:spcPct val="90000"/>
                  </a:lnSpc>
                  <a:defRPr/>
                </a:pPr>
                <a:r>
                  <a:rPr lang="en-US" sz="1200" dirty="0">
                    <a:gradFill>
                      <a:gsLst>
                        <a:gs pos="0">
                          <a:schemeClr val="bg1"/>
                        </a:gs>
                        <a:gs pos="100000">
                          <a:schemeClr val="bg1"/>
                        </a:gs>
                      </a:gsLst>
                      <a:lin ang="5400000" scaled="0"/>
                    </a:gradFill>
                    <a:ea typeface="Arial Unicode MS" panose="020B0604020202020204" pitchFamily="34" charset="-128"/>
                    <a:cs typeface="Segoe UI Light" panose="020B0502040204020203" pitchFamily="34" charset="0"/>
                  </a:rPr>
                  <a:t>BLOB Storage</a:t>
                </a:r>
              </a:p>
            </p:txBody>
          </p:sp>
          <p:pic>
            <p:nvPicPr>
              <p:cNvPr id="38" name="Picture 37" descr="Storage blob.png"/>
              <p:cNvPicPr>
                <a:picLocks noChangeAspect="1"/>
              </p:cNvPicPr>
              <p:nvPr/>
            </p:nvPicPr>
            <p:blipFill>
              <a:blip r:embed="rId10" cstate="print">
                <a:biLevel thresh="25000"/>
                <a:extLst>
                  <a:ext uri="{28A0092B-C50C-407E-A947-70E740481C1C}">
                    <a14:useLocalDpi xmlns:a14="http://schemas.microsoft.com/office/drawing/2010/main" val="0"/>
                  </a:ext>
                </a:extLst>
              </a:blip>
              <a:stretch>
                <a:fillRect/>
              </a:stretch>
            </p:blipFill>
            <p:spPr>
              <a:xfrm>
                <a:off x="7913205" y="5106197"/>
                <a:ext cx="399449" cy="399451"/>
              </a:xfrm>
              <a:prstGeom prst="rect">
                <a:avLst/>
              </a:prstGeom>
            </p:spPr>
          </p:pic>
        </p:grpSp>
        <p:sp>
          <p:nvSpPr>
            <p:cNvPr id="42" name="TextBox 41"/>
            <p:cNvSpPr txBox="1"/>
            <p:nvPr/>
          </p:nvSpPr>
          <p:spPr>
            <a:xfrm>
              <a:off x="8272387" y="3405591"/>
              <a:ext cx="1780366" cy="238962"/>
            </a:xfrm>
            <a:prstGeom prst="rect">
              <a:avLst/>
            </a:prstGeom>
            <a:noFill/>
            <a:ln>
              <a:noFill/>
            </a:ln>
          </p:spPr>
          <p:txBody>
            <a:bodyPr wrap="none" lIns="0" tIns="27420" rIns="0" bIns="0" rtlCol="0" anchor="t">
              <a:noAutofit/>
            </a:bodyPr>
            <a:lstStyle/>
            <a:p>
              <a:pPr defTabSz="913951" eaLnBrk="0" fontAlgn="base" hangingPunct="0">
                <a:lnSpc>
                  <a:spcPts val="800"/>
                </a:lnSpc>
                <a:spcBef>
                  <a:spcPct val="0"/>
                </a:spcBef>
                <a:spcAft>
                  <a:spcPct val="0"/>
                </a:spcAft>
                <a:defRPr/>
              </a:pPr>
              <a:r>
                <a:rPr lang="en-US" sz="1200" dirty="0">
                  <a:gradFill>
                    <a:gsLst>
                      <a:gs pos="0">
                        <a:schemeClr val="bg1"/>
                      </a:gs>
                      <a:gs pos="100000">
                        <a:schemeClr val="bg1"/>
                      </a:gs>
                    </a:gsLst>
                    <a:lin ang="5400000" scaled="0"/>
                  </a:gradFill>
                  <a:ea typeface="Arial Unicode MS" panose="020B0604020202020204" pitchFamily="34" charset="-128"/>
                  <a:cs typeface="Segoe UI Light" panose="020B0502040204020203" pitchFamily="34" charset="0"/>
                </a:rPr>
                <a:t>Azure Service Fabric</a:t>
              </a:r>
            </a:p>
          </p:txBody>
        </p:sp>
        <p:sp>
          <p:nvSpPr>
            <p:cNvPr id="43" name="Freeform 359"/>
            <p:cNvSpPr>
              <a:spLocks noChangeAspect="1"/>
            </p:cNvSpPr>
            <p:nvPr/>
          </p:nvSpPr>
          <p:spPr bwMode="auto">
            <a:xfrm>
              <a:off x="7741078" y="3246890"/>
              <a:ext cx="405616" cy="389852"/>
            </a:xfrm>
            <a:custGeom>
              <a:avLst/>
              <a:gdLst>
                <a:gd name="connsiteX0" fmla="*/ 284961 w 673895"/>
                <a:gd name="connsiteY0" fmla="*/ 158165 h 647702"/>
                <a:gd name="connsiteX1" fmla="*/ 170786 w 673895"/>
                <a:gd name="connsiteY1" fmla="*/ 242195 h 647702"/>
                <a:gd name="connsiteX2" fmla="*/ 176214 w 673895"/>
                <a:gd name="connsiteY2" fmla="*/ 269082 h 647702"/>
                <a:gd name="connsiteX3" fmla="*/ 150408 w 673895"/>
                <a:gd name="connsiteY3" fmla="*/ 331383 h 647702"/>
                <a:gd name="connsiteX4" fmla="*/ 146443 w 673895"/>
                <a:gd name="connsiteY4" fmla="*/ 334057 h 647702"/>
                <a:gd name="connsiteX5" fmla="*/ 192422 w 673895"/>
                <a:gd name="connsiteY5" fmla="*/ 472837 h 647702"/>
                <a:gd name="connsiteX6" fmla="*/ 220034 w 673895"/>
                <a:gd name="connsiteY6" fmla="*/ 478412 h 647702"/>
                <a:gd name="connsiteX7" fmla="*/ 248039 w 673895"/>
                <a:gd name="connsiteY7" fmla="*/ 497294 h 647702"/>
                <a:gd name="connsiteX8" fmla="*/ 265572 w 673895"/>
                <a:gd name="connsiteY8" fmla="*/ 523298 h 647702"/>
                <a:gd name="connsiteX9" fmla="*/ 408956 w 673895"/>
                <a:gd name="connsiteY9" fmla="*/ 523298 h 647702"/>
                <a:gd name="connsiteX10" fmla="*/ 417479 w 673895"/>
                <a:gd name="connsiteY10" fmla="*/ 505571 h 647702"/>
                <a:gd name="connsiteX11" fmla="*/ 456243 w 673895"/>
                <a:gd name="connsiteY11" fmla="*/ 473649 h 647702"/>
                <a:gd name="connsiteX12" fmla="*/ 488887 w 673895"/>
                <a:gd name="connsiteY12" fmla="*/ 467058 h 647702"/>
                <a:gd name="connsiteX13" fmla="*/ 531395 w 673895"/>
                <a:gd name="connsiteY13" fmla="*/ 334333 h 647702"/>
                <a:gd name="connsiteX14" fmla="*/ 523487 w 673895"/>
                <a:gd name="connsiteY14" fmla="*/ 329002 h 647702"/>
                <a:gd name="connsiteX15" fmla="*/ 497681 w 673895"/>
                <a:gd name="connsiteY15" fmla="*/ 266701 h 647702"/>
                <a:gd name="connsiteX16" fmla="*/ 501673 w 673895"/>
                <a:gd name="connsiteY16" fmla="*/ 246929 h 647702"/>
                <a:gd name="connsiteX17" fmla="*/ 384346 w 673895"/>
                <a:gd name="connsiteY17" fmla="*/ 159653 h 647702"/>
                <a:gd name="connsiteX18" fmla="*/ 370052 w 673895"/>
                <a:gd name="connsiteY18" fmla="*/ 169290 h 647702"/>
                <a:gd name="connsiteX19" fmla="*/ 335757 w 673895"/>
                <a:gd name="connsiteY19" fmla="*/ 176214 h 647702"/>
                <a:gd name="connsiteX20" fmla="*/ 301462 w 673895"/>
                <a:gd name="connsiteY20" fmla="*/ 169290 h 647702"/>
                <a:gd name="connsiteX21" fmla="*/ 335757 w 673895"/>
                <a:gd name="connsiteY21" fmla="*/ 0 h 647702"/>
                <a:gd name="connsiteX22" fmla="*/ 423864 w 673895"/>
                <a:gd name="connsiteY22" fmla="*/ 88107 h 647702"/>
                <a:gd name="connsiteX23" fmla="*/ 420253 w 673895"/>
                <a:gd name="connsiteY23" fmla="*/ 105993 h 647702"/>
                <a:gd name="connsiteX24" fmla="*/ 538728 w 673895"/>
                <a:gd name="connsiteY24" fmla="*/ 194124 h 647702"/>
                <a:gd name="connsiteX25" fmla="*/ 551493 w 673895"/>
                <a:gd name="connsiteY25" fmla="*/ 185518 h 647702"/>
                <a:gd name="connsiteX26" fmla="*/ 585788 w 673895"/>
                <a:gd name="connsiteY26" fmla="*/ 178594 h 647702"/>
                <a:gd name="connsiteX27" fmla="*/ 673895 w 673895"/>
                <a:gd name="connsiteY27" fmla="*/ 266701 h 647702"/>
                <a:gd name="connsiteX28" fmla="*/ 620083 w 673895"/>
                <a:gd name="connsiteY28" fmla="*/ 347884 h 647702"/>
                <a:gd name="connsiteX29" fmla="*/ 593016 w 673895"/>
                <a:gd name="connsiteY29" fmla="*/ 353349 h 647702"/>
                <a:gd name="connsiteX30" fmla="*/ 549222 w 673895"/>
                <a:gd name="connsiteY30" fmla="*/ 490092 h 647702"/>
                <a:gd name="connsiteX31" fmla="*/ 552839 w 673895"/>
                <a:gd name="connsiteY31" fmla="*/ 492531 h 647702"/>
                <a:gd name="connsiteX32" fmla="*/ 578645 w 673895"/>
                <a:gd name="connsiteY32" fmla="*/ 554832 h 647702"/>
                <a:gd name="connsiteX33" fmla="*/ 490538 w 673895"/>
                <a:gd name="connsiteY33" fmla="*/ 642939 h 647702"/>
                <a:gd name="connsiteX34" fmla="*/ 409355 w 673895"/>
                <a:gd name="connsiteY34" fmla="*/ 589127 h 647702"/>
                <a:gd name="connsiteX35" fmla="*/ 409084 w 673895"/>
                <a:gd name="connsiteY35" fmla="*/ 587783 h 647702"/>
                <a:gd name="connsiteX36" fmla="*/ 268154 w 673895"/>
                <a:gd name="connsiteY36" fmla="*/ 587783 h 647702"/>
                <a:gd name="connsiteX37" fmla="*/ 266921 w 673895"/>
                <a:gd name="connsiteY37" fmla="*/ 593890 h 647702"/>
                <a:gd name="connsiteX38" fmla="*/ 185738 w 673895"/>
                <a:gd name="connsiteY38" fmla="*/ 647702 h 647702"/>
                <a:gd name="connsiteX39" fmla="*/ 97631 w 673895"/>
                <a:gd name="connsiteY39" fmla="*/ 559595 h 647702"/>
                <a:gd name="connsiteX40" fmla="*/ 123437 w 673895"/>
                <a:gd name="connsiteY40" fmla="*/ 497294 h 647702"/>
                <a:gd name="connsiteX41" fmla="*/ 130921 w 673895"/>
                <a:gd name="connsiteY41" fmla="*/ 492248 h 647702"/>
                <a:gd name="connsiteX42" fmla="*/ 86036 w 673895"/>
                <a:gd name="connsiteY42" fmla="*/ 356771 h 647702"/>
                <a:gd name="connsiteX43" fmla="*/ 53812 w 673895"/>
                <a:gd name="connsiteY43" fmla="*/ 350265 h 647702"/>
                <a:gd name="connsiteX44" fmla="*/ 0 w 673895"/>
                <a:gd name="connsiteY44" fmla="*/ 269082 h 647702"/>
                <a:gd name="connsiteX45" fmla="*/ 88107 w 673895"/>
                <a:gd name="connsiteY45" fmla="*/ 180975 h 647702"/>
                <a:gd name="connsiteX46" fmla="*/ 122402 w 673895"/>
                <a:gd name="connsiteY46" fmla="*/ 187899 h 647702"/>
                <a:gd name="connsiteX47" fmla="*/ 129378 w 673895"/>
                <a:gd name="connsiteY47" fmla="*/ 192602 h 647702"/>
                <a:gd name="connsiteX48" fmla="*/ 250718 w 673895"/>
                <a:gd name="connsiteY48" fmla="*/ 103300 h 647702"/>
                <a:gd name="connsiteX49" fmla="*/ 247650 w 673895"/>
                <a:gd name="connsiteY49" fmla="*/ 88107 h 647702"/>
                <a:gd name="connsiteX50" fmla="*/ 335757 w 673895"/>
                <a:gd name="connsiteY50" fmla="*/ 0 h 6477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673895" h="647702">
                  <a:moveTo>
                    <a:pt x="284961" y="158165"/>
                  </a:moveTo>
                  <a:lnTo>
                    <a:pt x="170786" y="242195"/>
                  </a:lnTo>
                  <a:lnTo>
                    <a:pt x="176214" y="269082"/>
                  </a:lnTo>
                  <a:cubicBezTo>
                    <a:pt x="176214" y="293412"/>
                    <a:pt x="166353" y="315439"/>
                    <a:pt x="150408" y="331383"/>
                  </a:cubicBezTo>
                  <a:lnTo>
                    <a:pt x="146443" y="334057"/>
                  </a:lnTo>
                  <a:lnTo>
                    <a:pt x="192422" y="472837"/>
                  </a:lnTo>
                  <a:lnTo>
                    <a:pt x="220034" y="478412"/>
                  </a:lnTo>
                  <a:cubicBezTo>
                    <a:pt x="230575" y="482870"/>
                    <a:pt x="240067" y="489322"/>
                    <a:pt x="248039" y="497294"/>
                  </a:cubicBezTo>
                  <a:lnTo>
                    <a:pt x="265572" y="523298"/>
                  </a:lnTo>
                  <a:lnTo>
                    <a:pt x="408956" y="523298"/>
                  </a:lnTo>
                  <a:lnTo>
                    <a:pt x="417479" y="505571"/>
                  </a:lnTo>
                  <a:cubicBezTo>
                    <a:pt x="426979" y="491509"/>
                    <a:pt x="440432" y="480337"/>
                    <a:pt x="456243" y="473649"/>
                  </a:cubicBezTo>
                  <a:lnTo>
                    <a:pt x="488887" y="467058"/>
                  </a:lnTo>
                  <a:lnTo>
                    <a:pt x="531395" y="334333"/>
                  </a:lnTo>
                  <a:lnTo>
                    <a:pt x="523487" y="329002"/>
                  </a:lnTo>
                  <a:cubicBezTo>
                    <a:pt x="507543" y="313058"/>
                    <a:pt x="497681" y="291031"/>
                    <a:pt x="497681" y="266701"/>
                  </a:cubicBezTo>
                  <a:lnTo>
                    <a:pt x="501673" y="246929"/>
                  </a:lnTo>
                  <a:lnTo>
                    <a:pt x="384346" y="159653"/>
                  </a:lnTo>
                  <a:lnTo>
                    <a:pt x="370052" y="169290"/>
                  </a:lnTo>
                  <a:cubicBezTo>
                    <a:pt x="359511" y="173749"/>
                    <a:pt x="347922" y="176214"/>
                    <a:pt x="335757" y="176214"/>
                  </a:cubicBezTo>
                  <a:cubicBezTo>
                    <a:pt x="323592" y="176214"/>
                    <a:pt x="312003" y="173749"/>
                    <a:pt x="301462" y="169290"/>
                  </a:cubicBezTo>
                  <a:close/>
                  <a:moveTo>
                    <a:pt x="335757" y="0"/>
                  </a:moveTo>
                  <a:cubicBezTo>
                    <a:pt x="384417" y="0"/>
                    <a:pt x="423864" y="39447"/>
                    <a:pt x="423864" y="88107"/>
                  </a:cubicBezTo>
                  <a:lnTo>
                    <a:pt x="420253" y="105993"/>
                  </a:lnTo>
                  <a:lnTo>
                    <a:pt x="538728" y="194124"/>
                  </a:lnTo>
                  <a:lnTo>
                    <a:pt x="551493" y="185518"/>
                  </a:lnTo>
                  <a:cubicBezTo>
                    <a:pt x="562034" y="181059"/>
                    <a:pt x="573623" y="178594"/>
                    <a:pt x="585788" y="178594"/>
                  </a:cubicBezTo>
                  <a:cubicBezTo>
                    <a:pt x="634448" y="178594"/>
                    <a:pt x="673895" y="218041"/>
                    <a:pt x="673895" y="266701"/>
                  </a:cubicBezTo>
                  <a:cubicBezTo>
                    <a:pt x="673895" y="303196"/>
                    <a:pt x="651706" y="334509"/>
                    <a:pt x="620083" y="347884"/>
                  </a:cubicBezTo>
                  <a:lnTo>
                    <a:pt x="593016" y="353349"/>
                  </a:lnTo>
                  <a:lnTo>
                    <a:pt x="549222" y="490092"/>
                  </a:lnTo>
                  <a:lnTo>
                    <a:pt x="552839" y="492531"/>
                  </a:lnTo>
                  <a:cubicBezTo>
                    <a:pt x="568783" y="508475"/>
                    <a:pt x="578645" y="530502"/>
                    <a:pt x="578645" y="554832"/>
                  </a:cubicBezTo>
                  <a:cubicBezTo>
                    <a:pt x="578645" y="603492"/>
                    <a:pt x="539198" y="642939"/>
                    <a:pt x="490538" y="642939"/>
                  </a:cubicBezTo>
                  <a:cubicBezTo>
                    <a:pt x="454043" y="642939"/>
                    <a:pt x="422731" y="620750"/>
                    <a:pt x="409355" y="589127"/>
                  </a:cubicBezTo>
                  <a:lnTo>
                    <a:pt x="409084" y="587783"/>
                  </a:lnTo>
                  <a:lnTo>
                    <a:pt x="268154" y="587783"/>
                  </a:lnTo>
                  <a:lnTo>
                    <a:pt x="266921" y="593890"/>
                  </a:lnTo>
                  <a:cubicBezTo>
                    <a:pt x="253546" y="625513"/>
                    <a:pt x="222233" y="647702"/>
                    <a:pt x="185738" y="647702"/>
                  </a:cubicBezTo>
                  <a:cubicBezTo>
                    <a:pt x="137078" y="647702"/>
                    <a:pt x="97631" y="608255"/>
                    <a:pt x="97631" y="559595"/>
                  </a:cubicBezTo>
                  <a:cubicBezTo>
                    <a:pt x="97631" y="535265"/>
                    <a:pt x="107493" y="513238"/>
                    <a:pt x="123437" y="497294"/>
                  </a:cubicBezTo>
                  <a:lnTo>
                    <a:pt x="130921" y="492248"/>
                  </a:lnTo>
                  <a:lnTo>
                    <a:pt x="86036" y="356771"/>
                  </a:lnTo>
                  <a:lnTo>
                    <a:pt x="53812" y="350265"/>
                  </a:lnTo>
                  <a:cubicBezTo>
                    <a:pt x="22189" y="336890"/>
                    <a:pt x="0" y="305577"/>
                    <a:pt x="0" y="269082"/>
                  </a:cubicBezTo>
                  <a:cubicBezTo>
                    <a:pt x="0" y="220422"/>
                    <a:pt x="39447" y="180975"/>
                    <a:pt x="88107" y="180975"/>
                  </a:cubicBezTo>
                  <a:cubicBezTo>
                    <a:pt x="100272" y="180975"/>
                    <a:pt x="111861" y="183440"/>
                    <a:pt x="122402" y="187899"/>
                  </a:cubicBezTo>
                  <a:lnTo>
                    <a:pt x="129378" y="192602"/>
                  </a:lnTo>
                  <a:lnTo>
                    <a:pt x="250718" y="103300"/>
                  </a:lnTo>
                  <a:lnTo>
                    <a:pt x="247650" y="88107"/>
                  </a:lnTo>
                  <a:cubicBezTo>
                    <a:pt x="247650" y="39447"/>
                    <a:pt x="287097" y="0"/>
                    <a:pt x="335757" y="0"/>
                  </a:cubicBezTo>
                  <a:close/>
                </a:path>
              </a:pathLst>
            </a:custGeom>
            <a:solidFill>
              <a:srgbClr val="FFFFFF"/>
            </a:solidFill>
            <a:ln>
              <a:solidFill>
                <a:srgbClr val="FFFFFF"/>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74" tIns="143419" rIns="179274" bIns="143419" numCol="1" spcCol="0" rtlCol="0" fromWordArt="0" anchor="t" anchorCtr="0" forceAA="0" compatLnSpc="1">
              <a:prstTxWarp prst="textNoShape">
                <a:avLst/>
              </a:prstTxWarp>
              <a:noAutofit/>
            </a:bodyPr>
            <a:lstStyle/>
            <a:p>
              <a:pPr defTabSz="914103" fontAlgn="base">
                <a:lnSpc>
                  <a:spcPct val="90000"/>
                </a:lnSpc>
                <a:spcBef>
                  <a:spcPct val="0"/>
                </a:spcBef>
                <a:spcAft>
                  <a:spcPct val="0"/>
                </a:spcAft>
                <a:defRPr/>
              </a:pPr>
              <a:endParaRPr lang="en-US" sz="1961" b="1" dirty="0">
                <a:gradFill>
                  <a:gsLst>
                    <a:gs pos="0">
                      <a:schemeClr val="tx1"/>
                    </a:gs>
                    <a:gs pos="100000">
                      <a:schemeClr val="tx1"/>
                    </a:gs>
                  </a:gsLst>
                  <a:lin ang="5400000" scaled="0"/>
                </a:gradFill>
                <a:latin typeface="Segoe UI Light"/>
                <a:ea typeface="Segoe UI" pitchFamily="34" charset="0"/>
                <a:cs typeface="Segoe UI" pitchFamily="34" charset="0"/>
              </a:endParaRPr>
            </a:p>
          </p:txBody>
        </p:sp>
        <p:pic>
          <p:nvPicPr>
            <p:cNvPr id="45" name="Picture 44"/>
            <p:cNvPicPr>
              <a:picLocks noChangeAspect="1"/>
            </p:cNvPicPr>
            <p:nvPr/>
          </p:nvPicPr>
          <p:blipFill>
            <a:blip r:embed="rId11">
              <a:clrChange>
                <a:clrFrom>
                  <a:srgbClr val="8E9CFF"/>
                </a:clrFrom>
                <a:clrTo>
                  <a:srgbClr val="8E9CFF">
                    <a:alpha val="0"/>
                  </a:srgbClr>
                </a:clrTo>
              </a:clrChange>
            </a:blip>
            <a:stretch>
              <a:fillRect/>
            </a:stretch>
          </p:blipFill>
          <p:spPr>
            <a:xfrm>
              <a:off x="7629549" y="2619942"/>
              <a:ext cx="566705" cy="499373"/>
            </a:xfrm>
            <a:prstGeom prst="rect">
              <a:avLst/>
            </a:prstGeom>
          </p:spPr>
        </p:pic>
        <p:sp>
          <p:nvSpPr>
            <p:cNvPr id="46" name="TextBox 45"/>
            <p:cNvSpPr txBox="1"/>
            <p:nvPr/>
          </p:nvSpPr>
          <p:spPr>
            <a:xfrm>
              <a:off x="8272387" y="2822931"/>
              <a:ext cx="1720719" cy="219327"/>
            </a:xfrm>
            <a:prstGeom prst="rect">
              <a:avLst/>
            </a:prstGeom>
            <a:noFill/>
            <a:ln>
              <a:noFill/>
            </a:ln>
          </p:spPr>
          <p:txBody>
            <a:bodyPr wrap="none" lIns="0" tIns="27420" rIns="0" bIns="0" rtlCol="0" anchor="t">
              <a:noAutofit/>
            </a:bodyPr>
            <a:lstStyle/>
            <a:p>
              <a:pPr defTabSz="913951" eaLnBrk="0" fontAlgn="base" hangingPunct="0">
                <a:lnSpc>
                  <a:spcPts val="800"/>
                </a:lnSpc>
                <a:spcBef>
                  <a:spcPct val="0"/>
                </a:spcBef>
                <a:spcAft>
                  <a:spcPct val="0"/>
                </a:spcAft>
                <a:defRPr/>
              </a:pPr>
              <a:r>
                <a:rPr lang="en-US" sz="1200" dirty="0">
                  <a:gradFill>
                    <a:gsLst>
                      <a:gs pos="0">
                        <a:schemeClr val="bg1"/>
                      </a:gs>
                      <a:gs pos="100000">
                        <a:schemeClr val="bg1"/>
                      </a:gs>
                    </a:gsLst>
                    <a:lin ang="5400000" scaled="0"/>
                  </a:gradFill>
                  <a:ea typeface="Arial Unicode MS" panose="020B0604020202020204" pitchFamily="34" charset="-128"/>
                  <a:cs typeface="Segoe UI Light" panose="020B0502040204020203" pitchFamily="34" charset="0"/>
                </a:rPr>
                <a:t>Azure Kubernetes Service (AKS)</a:t>
              </a:r>
            </a:p>
          </p:txBody>
        </p:sp>
        <p:sp>
          <p:nvSpPr>
            <p:cNvPr id="50" name="TextBox 49"/>
            <p:cNvSpPr txBox="1"/>
            <p:nvPr/>
          </p:nvSpPr>
          <p:spPr>
            <a:xfrm>
              <a:off x="9812783" y="5395557"/>
              <a:ext cx="659156" cy="301106"/>
            </a:xfrm>
            <a:prstGeom prst="rect">
              <a:avLst/>
            </a:prstGeom>
            <a:noFill/>
            <a:ln>
              <a:noFill/>
            </a:ln>
          </p:spPr>
          <p:txBody>
            <a:bodyPr wrap="none" lIns="0" tIns="27420" rIns="0" bIns="0" rtlCol="0">
              <a:noAutofit/>
            </a:bodyPr>
            <a:lstStyle/>
            <a:p>
              <a:pPr defTabSz="913951" eaLnBrk="0" fontAlgn="base" hangingPunct="0">
                <a:lnSpc>
                  <a:spcPts val="800"/>
                </a:lnSpc>
                <a:spcBef>
                  <a:spcPct val="0"/>
                </a:spcBef>
                <a:spcAft>
                  <a:spcPct val="0"/>
                </a:spcAft>
                <a:defRPr/>
              </a:pPr>
              <a:r>
                <a:rPr lang="en-US" sz="1200" dirty="0">
                  <a:gradFill>
                    <a:gsLst>
                      <a:gs pos="0">
                        <a:schemeClr val="bg1"/>
                      </a:gs>
                      <a:gs pos="100000">
                        <a:schemeClr val="bg1"/>
                      </a:gs>
                    </a:gsLst>
                    <a:lin ang="5400000" scaled="0"/>
                  </a:gradFill>
                  <a:ea typeface="Arial Unicode MS" panose="020B0604020202020204" pitchFamily="34" charset="-128"/>
                  <a:cs typeface="Segoe UI Light" panose="020B0502040204020203" pitchFamily="34" charset="0"/>
                </a:rPr>
                <a:t>Key Vault</a:t>
              </a:r>
            </a:p>
          </p:txBody>
        </p:sp>
        <p:pic>
          <p:nvPicPr>
            <p:cNvPr id="51" name="Picture 50" descr="AzureKeyVault_icon_white.png"/>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9384338" y="5247296"/>
              <a:ext cx="334429" cy="371587"/>
            </a:xfrm>
            <a:prstGeom prst="rect">
              <a:avLst/>
            </a:prstGeom>
          </p:spPr>
        </p:pic>
        <p:sp>
          <p:nvSpPr>
            <p:cNvPr id="52" name="Rectangle 51"/>
            <p:cNvSpPr/>
            <p:nvPr/>
          </p:nvSpPr>
          <p:spPr>
            <a:xfrm>
              <a:off x="10942637" y="4650442"/>
              <a:ext cx="1384439" cy="525244"/>
            </a:xfrm>
            <a:prstGeom prst="rect">
              <a:avLst/>
            </a:prstGeom>
          </p:spPr>
          <p:txBody>
            <a:bodyPr wrap="square">
              <a:spAutoFit/>
            </a:bodyPr>
            <a:lstStyle/>
            <a:p>
              <a:pPr>
                <a:defRPr/>
              </a:pPr>
              <a:r>
                <a:rPr lang="en-US" sz="1373" dirty="0">
                  <a:gradFill>
                    <a:gsLst>
                      <a:gs pos="0">
                        <a:schemeClr val="tx1"/>
                      </a:gs>
                      <a:gs pos="100000">
                        <a:schemeClr val="tx1"/>
                      </a:gs>
                    </a:gsLst>
                    <a:lin ang="5400000" scaled="0"/>
                  </a:gradFill>
                  <a:latin typeface="Segoe UI"/>
                </a:rPr>
                <a:t>Other Cloud</a:t>
              </a:r>
            </a:p>
            <a:p>
              <a:pPr>
                <a:defRPr/>
              </a:pPr>
              <a:r>
                <a:rPr lang="en-US" sz="1373" dirty="0">
                  <a:gradFill>
                    <a:gsLst>
                      <a:gs pos="0">
                        <a:schemeClr val="tx1"/>
                      </a:gs>
                      <a:gs pos="100000">
                        <a:schemeClr val="tx1"/>
                      </a:gs>
                    </a:gsLst>
                    <a:lin ang="5400000" scaled="0"/>
                  </a:gradFill>
                  <a:latin typeface="Segoe UI"/>
                </a:rPr>
                <a:t>Infrastructure</a:t>
              </a:r>
            </a:p>
          </p:txBody>
        </p:sp>
        <p:sp>
          <p:nvSpPr>
            <p:cNvPr id="54" name="Rectangle 53"/>
            <p:cNvSpPr/>
            <p:nvPr/>
          </p:nvSpPr>
          <p:spPr>
            <a:xfrm>
              <a:off x="10906107" y="3009813"/>
              <a:ext cx="1431820" cy="309717"/>
            </a:xfrm>
            <a:prstGeom prst="rect">
              <a:avLst/>
            </a:prstGeom>
          </p:spPr>
          <p:txBody>
            <a:bodyPr wrap="square">
              <a:spAutoFit/>
            </a:bodyPr>
            <a:lstStyle/>
            <a:p>
              <a:pPr>
                <a:defRPr/>
              </a:pPr>
              <a:r>
                <a:rPr lang="en-US" sz="1373" dirty="0">
                  <a:gradFill>
                    <a:gsLst>
                      <a:gs pos="0">
                        <a:schemeClr val="tx1"/>
                      </a:gs>
                      <a:gs pos="100000">
                        <a:schemeClr val="tx1"/>
                      </a:gs>
                    </a:gsLst>
                    <a:lin ang="5400000" scaled="0"/>
                  </a:gradFill>
                  <a:latin typeface="Segoe UI"/>
                </a:rPr>
                <a:t>Orchestrators</a:t>
              </a:r>
            </a:p>
          </p:txBody>
        </p:sp>
        <p:sp>
          <p:nvSpPr>
            <p:cNvPr id="59" name="Arrow: Pentagon 58"/>
            <p:cNvSpPr/>
            <p:nvPr/>
          </p:nvSpPr>
          <p:spPr bwMode="auto">
            <a:xfrm>
              <a:off x="5980453" y="3555966"/>
              <a:ext cx="542584" cy="990600"/>
            </a:xfrm>
            <a:prstGeom prst="homePlate">
              <a:avLst/>
            </a:prstGeom>
            <a:solidFill>
              <a:schemeClr val="accent3"/>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5717" rIns="0" bIns="45717" numCol="1" rtlCol="0" anchor="ctr" anchorCtr="0" compatLnSpc="1">
              <a:prstTxWarp prst="textNoShape">
                <a:avLst/>
              </a:prstTxWarp>
            </a:bodyPr>
            <a:lstStyle/>
            <a:p>
              <a:pPr algn="ctr" defTabSz="914103" fontAlgn="base">
                <a:spcBef>
                  <a:spcPct val="0"/>
                </a:spcBef>
                <a:spcAft>
                  <a:spcPct val="0"/>
                </a:spcAft>
                <a:defRPr/>
              </a:pPr>
              <a:endParaRPr lang="en-US" sz="1961" dirty="0">
                <a:gradFill>
                  <a:gsLst>
                    <a:gs pos="0">
                      <a:schemeClr val="tx1"/>
                    </a:gs>
                    <a:gs pos="100000">
                      <a:schemeClr val="tx1"/>
                    </a:gs>
                  </a:gsLst>
                  <a:lin ang="5400000" scaled="0"/>
                </a:gradFill>
                <a:latin typeface="Segoe UI"/>
              </a:endParaRPr>
            </a:p>
          </p:txBody>
        </p:sp>
        <p:sp>
          <p:nvSpPr>
            <p:cNvPr id="60" name="Arrow: Chevron 59"/>
            <p:cNvSpPr/>
            <p:nvPr/>
          </p:nvSpPr>
          <p:spPr bwMode="auto">
            <a:xfrm>
              <a:off x="6329275" y="3555966"/>
              <a:ext cx="498562" cy="990600"/>
            </a:xfrm>
            <a:prstGeom prst="chevron">
              <a:avLst/>
            </a:prstGeom>
            <a:solidFill>
              <a:schemeClr val="accent3"/>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5717" rIns="0" bIns="45717" numCol="1" rtlCol="0" anchor="ctr" anchorCtr="0" compatLnSpc="1">
              <a:prstTxWarp prst="textNoShape">
                <a:avLst/>
              </a:prstTxWarp>
            </a:bodyPr>
            <a:lstStyle/>
            <a:p>
              <a:pPr algn="ctr" defTabSz="914103" fontAlgn="base">
                <a:spcBef>
                  <a:spcPct val="0"/>
                </a:spcBef>
                <a:spcAft>
                  <a:spcPct val="0"/>
                </a:spcAft>
                <a:defRPr/>
              </a:pPr>
              <a:endParaRPr lang="en-US" sz="1961" dirty="0">
                <a:gradFill>
                  <a:gsLst>
                    <a:gs pos="0">
                      <a:schemeClr val="tx1"/>
                    </a:gs>
                    <a:gs pos="100000">
                      <a:schemeClr val="tx1"/>
                    </a:gs>
                  </a:gsLst>
                  <a:lin ang="5400000" scaled="0"/>
                </a:gradFill>
                <a:latin typeface="Segoe UI"/>
              </a:endParaRPr>
            </a:p>
          </p:txBody>
        </p:sp>
        <p:sp>
          <p:nvSpPr>
            <p:cNvPr id="63" name="Arrow: Chevron 62"/>
            <p:cNvSpPr/>
            <p:nvPr/>
          </p:nvSpPr>
          <p:spPr bwMode="auto">
            <a:xfrm>
              <a:off x="5227636" y="6028697"/>
              <a:ext cx="1828801" cy="685789"/>
            </a:xfrm>
            <a:prstGeom prst="chevron">
              <a:avLst/>
            </a:prstGeom>
            <a:solidFill>
              <a:schemeClr val="accent3"/>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5717" rIns="0" bIns="45717" numCol="1" rtlCol="0" anchor="ctr" anchorCtr="0" compatLnSpc="1">
              <a:prstTxWarp prst="textNoShape">
                <a:avLst/>
              </a:prstTxWarp>
            </a:bodyPr>
            <a:lstStyle/>
            <a:p>
              <a:pPr algn="ctr" defTabSz="914103" fontAlgn="base">
                <a:spcBef>
                  <a:spcPct val="0"/>
                </a:spcBef>
                <a:spcAft>
                  <a:spcPct val="0"/>
                </a:spcAft>
                <a:defRPr/>
              </a:pPr>
              <a:endParaRPr lang="en-US" sz="1961" dirty="0">
                <a:gradFill>
                  <a:gsLst>
                    <a:gs pos="0">
                      <a:schemeClr val="tx1"/>
                    </a:gs>
                    <a:gs pos="100000">
                      <a:schemeClr val="tx1"/>
                    </a:gs>
                  </a:gsLst>
                  <a:lin ang="5400000" scaled="0"/>
                </a:gradFill>
                <a:latin typeface="Segoe UI"/>
              </a:endParaRPr>
            </a:p>
          </p:txBody>
        </p:sp>
        <p:sp>
          <p:nvSpPr>
            <p:cNvPr id="64" name="Rectangle 63"/>
            <p:cNvSpPr/>
            <p:nvPr/>
          </p:nvSpPr>
          <p:spPr>
            <a:xfrm>
              <a:off x="5532437" y="6079204"/>
              <a:ext cx="1402328" cy="586860"/>
            </a:xfrm>
            <a:prstGeom prst="rect">
              <a:avLst/>
            </a:prstGeom>
          </p:spPr>
          <p:txBody>
            <a:bodyPr wrap="none">
              <a:spAutoFit/>
            </a:bodyPr>
            <a:lstStyle/>
            <a:p>
              <a:pPr>
                <a:defRPr/>
              </a:pPr>
              <a:r>
                <a:rPr lang="en-US" sz="1569" dirty="0">
                  <a:gradFill>
                    <a:gsLst>
                      <a:gs pos="0">
                        <a:schemeClr val="bg1"/>
                      </a:gs>
                      <a:gs pos="100000">
                        <a:schemeClr val="bg1"/>
                      </a:gs>
                    </a:gsLst>
                    <a:lin ang="5400000" scaled="0"/>
                  </a:gradFill>
                  <a:latin typeface="Segoe UI"/>
                </a:rPr>
                <a:t>Infrastructure</a:t>
              </a:r>
            </a:p>
            <a:p>
              <a:pPr>
                <a:defRPr/>
              </a:pPr>
              <a:r>
                <a:rPr lang="en-US" sz="1569" dirty="0">
                  <a:gradFill>
                    <a:gsLst>
                      <a:gs pos="0">
                        <a:schemeClr val="bg1"/>
                      </a:gs>
                      <a:gs pos="100000">
                        <a:schemeClr val="bg1"/>
                      </a:gs>
                    </a:gsLst>
                    <a:lin ang="5400000" scaled="0"/>
                  </a:gradFill>
                  <a:latin typeface="Segoe UI"/>
                </a:rPr>
                <a:t>Decisions</a:t>
              </a:r>
            </a:p>
          </p:txBody>
        </p:sp>
        <p:sp>
          <p:nvSpPr>
            <p:cNvPr id="65" name="Arrow: Chevron 64"/>
            <p:cNvSpPr/>
            <p:nvPr/>
          </p:nvSpPr>
          <p:spPr bwMode="auto">
            <a:xfrm>
              <a:off x="6825185" y="437903"/>
              <a:ext cx="4104611" cy="685789"/>
            </a:xfrm>
            <a:prstGeom prst="chevron">
              <a:avLst/>
            </a:prstGeom>
            <a:solidFill>
              <a:schemeClr val="accent3"/>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5717" rIns="0" bIns="45717" numCol="1" rtlCol="0" anchor="ctr" anchorCtr="0" compatLnSpc="1">
              <a:prstTxWarp prst="textNoShape">
                <a:avLst/>
              </a:prstTxWarp>
            </a:bodyPr>
            <a:lstStyle/>
            <a:p>
              <a:pPr algn="ctr" defTabSz="914103" fontAlgn="base">
                <a:spcBef>
                  <a:spcPct val="0"/>
                </a:spcBef>
                <a:spcAft>
                  <a:spcPct val="0"/>
                </a:spcAft>
                <a:defRPr/>
              </a:pPr>
              <a:endParaRPr lang="en-US" sz="1961" dirty="0">
                <a:gradFill>
                  <a:gsLst>
                    <a:gs pos="0">
                      <a:schemeClr val="tx1"/>
                    </a:gs>
                    <a:gs pos="100000">
                      <a:schemeClr val="tx1"/>
                    </a:gs>
                  </a:gsLst>
                  <a:lin ang="5400000" scaled="0"/>
                </a:gradFill>
                <a:latin typeface="Segoe UI"/>
              </a:endParaRPr>
            </a:p>
          </p:txBody>
        </p:sp>
        <p:sp>
          <p:nvSpPr>
            <p:cNvPr id="68" name="Rectangle 67"/>
            <p:cNvSpPr/>
            <p:nvPr/>
          </p:nvSpPr>
          <p:spPr>
            <a:xfrm>
              <a:off x="7629465" y="633625"/>
              <a:ext cx="2496050" cy="294346"/>
            </a:xfrm>
            <a:prstGeom prst="rect">
              <a:avLst/>
            </a:prstGeom>
          </p:spPr>
          <p:txBody>
            <a:bodyPr wrap="none">
              <a:spAutoFit/>
            </a:bodyPr>
            <a:lstStyle/>
            <a:p>
              <a:pPr>
                <a:defRPr/>
              </a:pPr>
              <a:r>
                <a:rPr lang="en-US" sz="1275" b="1" dirty="0">
                  <a:gradFill>
                    <a:gsLst>
                      <a:gs pos="0">
                        <a:schemeClr val="bg1"/>
                      </a:gs>
                      <a:gs pos="100000">
                        <a:schemeClr val="bg1"/>
                      </a:gs>
                    </a:gsLst>
                    <a:lin ang="5400000" scaled="0"/>
                  </a:gradFill>
                  <a:latin typeface="Segoe UI"/>
                </a:rPr>
                <a:t>eShopOnContainers on Azure</a:t>
              </a:r>
            </a:p>
          </p:txBody>
        </p:sp>
        <p:sp>
          <p:nvSpPr>
            <p:cNvPr id="69" name="Arrow: Chevron 68"/>
            <p:cNvSpPr/>
            <p:nvPr/>
          </p:nvSpPr>
          <p:spPr bwMode="auto">
            <a:xfrm>
              <a:off x="5227636" y="437902"/>
              <a:ext cx="1828801" cy="685789"/>
            </a:xfrm>
            <a:prstGeom prst="chevron">
              <a:avLst/>
            </a:prstGeom>
            <a:solidFill>
              <a:schemeClr val="accent3"/>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5717" rIns="0" bIns="45717" numCol="1" rtlCol="0" anchor="ctr" anchorCtr="0" compatLnSpc="1">
              <a:prstTxWarp prst="textNoShape">
                <a:avLst/>
              </a:prstTxWarp>
            </a:bodyPr>
            <a:lstStyle/>
            <a:p>
              <a:pPr algn="ctr" defTabSz="914103" fontAlgn="base">
                <a:spcBef>
                  <a:spcPct val="0"/>
                </a:spcBef>
                <a:spcAft>
                  <a:spcPct val="0"/>
                </a:spcAft>
                <a:defRPr/>
              </a:pPr>
              <a:endParaRPr lang="en-US" sz="1961" dirty="0">
                <a:gradFill>
                  <a:gsLst>
                    <a:gs pos="0">
                      <a:schemeClr val="tx1"/>
                    </a:gs>
                    <a:gs pos="100000">
                      <a:schemeClr val="tx1"/>
                    </a:gs>
                  </a:gsLst>
                  <a:lin ang="5400000" scaled="0"/>
                </a:gradFill>
                <a:latin typeface="Segoe UI"/>
              </a:endParaRPr>
            </a:p>
          </p:txBody>
        </p:sp>
        <p:sp>
          <p:nvSpPr>
            <p:cNvPr id="70" name="Rectangle 69"/>
            <p:cNvSpPr/>
            <p:nvPr/>
          </p:nvSpPr>
          <p:spPr>
            <a:xfrm>
              <a:off x="5513936" y="610535"/>
              <a:ext cx="1256201" cy="340525"/>
            </a:xfrm>
            <a:prstGeom prst="rect">
              <a:avLst/>
            </a:prstGeom>
          </p:spPr>
          <p:txBody>
            <a:bodyPr wrap="none">
              <a:spAutoFit/>
            </a:bodyPr>
            <a:lstStyle/>
            <a:p>
              <a:pPr algn="ctr">
                <a:defRPr/>
              </a:pPr>
              <a:r>
                <a:rPr lang="en-US" sz="1569" dirty="0">
                  <a:gradFill>
                    <a:gsLst>
                      <a:gs pos="0">
                        <a:schemeClr val="bg1"/>
                      </a:gs>
                      <a:gs pos="100000">
                        <a:schemeClr val="bg1"/>
                      </a:gs>
                    </a:gsLst>
                    <a:lin ang="5400000" scaled="0"/>
                  </a:gradFill>
                  <a:latin typeface="Segoe UI"/>
                </a:rPr>
                <a:t>Customized</a:t>
              </a:r>
            </a:p>
          </p:txBody>
        </p:sp>
        <p:sp>
          <p:nvSpPr>
            <p:cNvPr id="72" name="Rectangle 71"/>
            <p:cNvSpPr/>
            <p:nvPr/>
          </p:nvSpPr>
          <p:spPr bwMode="auto">
            <a:xfrm>
              <a:off x="5303837" y="3555966"/>
              <a:ext cx="676616" cy="990600"/>
            </a:xfrm>
            <a:prstGeom prst="rect">
              <a:avLst/>
            </a:prstGeom>
            <a:solidFill>
              <a:schemeClr val="accent3"/>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5717" rIns="0" bIns="45717" numCol="1" rtlCol="0" anchor="ctr" anchorCtr="0" compatLnSpc="1">
              <a:prstTxWarp prst="textNoShape">
                <a:avLst/>
              </a:prstTxWarp>
            </a:bodyPr>
            <a:lstStyle/>
            <a:p>
              <a:pPr algn="ctr" defTabSz="914103" fontAlgn="base">
                <a:spcBef>
                  <a:spcPct val="0"/>
                </a:spcBef>
                <a:spcAft>
                  <a:spcPct val="0"/>
                </a:spcAft>
                <a:defRPr/>
              </a:pPr>
              <a:endParaRPr lang="en-US" sz="1961" dirty="0">
                <a:gradFill>
                  <a:gsLst>
                    <a:gs pos="0">
                      <a:schemeClr val="tx1"/>
                    </a:gs>
                    <a:gs pos="100000">
                      <a:schemeClr val="tx1"/>
                    </a:gs>
                  </a:gsLst>
                  <a:lin ang="5400000" scaled="0"/>
                </a:gradFill>
                <a:latin typeface="Segoe UI"/>
              </a:endParaRPr>
            </a:p>
          </p:txBody>
        </p:sp>
        <p:sp>
          <p:nvSpPr>
            <p:cNvPr id="73" name="Rectangle 72"/>
            <p:cNvSpPr/>
            <p:nvPr/>
          </p:nvSpPr>
          <p:spPr>
            <a:xfrm>
              <a:off x="5478188" y="3367462"/>
              <a:ext cx="819589" cy="1202173"/>
            </a:xfrm>
            <a:prstGeom prst="rect">
              <a:avLst/>
            </a:prstGeom>
          </p:spPr>
          <p:txBody>
            <a:bodyPr wrap="none">
              <a:spAutoFit/>
            </a:bodyPr>
            <a:lstStyle/>
            <a:p>
              <a:pPr>
                <a:defRPr/>
              </a:pPr>
              <a:r>
                <a:rPr lang="en-US" sz="7058" dirty="0">
                  <a:gradFill>
                    <a:gsLst>
                      <a:gs pos="0">
                        <a:schemeClr val="tx1"/>
                      </a:gs>
                      <a:gs pos="100000">
                        <a:schemeClr val="tx1"/>
                      </a:gs>
                    </a:gsLst>
                    <a:lin ang="5400000" scaled="0"/>
                  </a:gradFill>
                  <a:latin typeface="Segoe UI"/>
                </a:rPr>
                <a:t>+</a:t>
              </a:r>
            </a:p>
          </p:txBody>
        </p:sp>
        <p:sp>
          <p:nvSpPr>
            <p:cNvPr id="75" name="Rectangle 74"/>
            <p:cNvSpPr/>
            <p:nvPr/>
          </p:nvSpPr>
          <p:spPr>
            <a:xfrm>
              <a:off x="7513637" y="81286"/>
              <a:ext cx="2659642" cy="371268"/>
            </a:xfrm>
            <a:prstGeom prst="rect">
              <a:avLst/>
            </a:prstGeom>
          </p:spPr>
          <p:txBody>
            <a:bodyPr wrap="none">
              <a:spAutoFit/>
            </a:bodyPr>
            <a:lstStyle/>
            <a:p>
              <a:pPr>
                <a:defRPr/>
              </a:pPr>
              <a:r>
                <a:rPr lang="en-US" dirty="0">
                  <a:gradFill>
                    <a:gsLst>
                      <a:gs pos="0">
                        <a:schemeClr val="tx1"/>
                      </a:gs>
                      <a:gs pos="100000">
                        <a:schemeClr val="tx1"/>
                      </a:gs>
                    </a:gsLst>
                    <a:lin ang="5400000" scaled="0"/>
                  </a:gradFill>
                  <a:latin typeface="Segoe UI"/>
                </a:rPr>
                <a:t>Production environment</a:t>
              </a:r>
            </a:p>
          </p:txBody>
        </p:sp>
      </p:grpSp>
    </p:spTree>
    <p:extLst>
      <p:ext uri="{BB962C8B-B14F-4D97-AF65-F5344CB8AC3E}">
        <p14:creationId xmlns:p14="http://schemas.microsoft.com/office/powerpoint/2010/main" val="196669333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ounded Rectangle 66">
            <a:extLst>
              <a:ext uri="{FF2B5EF4-FFF2-40B4-BE49-F238E27FC236}">
                <a16:creationId xmlns:a16="http://schemas.microsoft.com/office/drawing/2014/main" id="{963E30A0-3F48-4F8B-9A6C-C5AB2F76565B}"/>
              </a:ext>
            </a:extLst>
          </p:cNvPr>
          <p:cNvSpPr/>
          <p:nvPr/>
        </p:nvSpPr>
        <p:spPr bwMode="auto">
          <a:xfrm>
            <a:off x="1541493" y="4225383"/>
            <a:ext cx="1225970" cy="814195"/>
          </a:xfrm>
          <a:prstGeom prst="roundRect">
            <a:avLst/>
          </a:prstGeom>
          <a:solidFill>
            <a:schemeClr val="bg1">
              <a:lumMod val="95000"/>
            </a:schemeClr>
          </a:solidFill>
          <a:ln w="10795" cap="flat" cmpd="sng" algn="ctr">
            <a:noFill/>
            <a:prstDash val="lgDash"/>
            <a:headEnd type="none" w="med" len="med"/>
            <a:tailEnd type="none" w="med" len="med"/>
          </a:ln>
          <a:effectLst/>
        </p:spPr>
        <p:txBody>
          <a:bodyPr lIns="44815" tIns="44815" rIns="16808" bIns="16808" rtlCol="0" anchor="b" anchorCtr="0"/>
          <a:lstStyle/>
          <a:p>
            <a:pPr algn="ctr" defTabSz="456931">
              <a:defRPr/>
            </a:pPr>
            <a:endParaRPr lang="en-US" sz="392" kern="0" dirty="0">
              <a:gradFill>
                <a:gsLst>
                  <a:gs pos="0">
                    <a:srgbClr val="FFFFFF"/>
                  </a:gs>
                  <a:gs pos="100000">
                    <a:srgbClr val="FFFFFF"/>
                  </a:gs>
                </a:gsLst>
                <a:lin ang="5400000" scaled="0"/>
              </a:gradFill>
              <a:latin typeface="Segoe UI"/>
              <a:ea typeface="Segoe UI" pitchFamily="34" charset="0"/>
              <a:cs typeface="Segoe UI" pitchFamily="34" charset="0"/>
            </a:endParaRPr>
          </a:p>
        </p:txBody>
      </p:sp>
      <p:sp>
        <p:nvSpPr>
          <p:cNvPr id="5" name="Rounded Rectangle 66">
            <a:extLst>
              <a:ext uri="{FF2B5EF4-FFF2-40B4-BE49-F238E27FC236}">
                <a16:creationId xmlns:a16="http://schemas.microsoft.com/office/drawing/2014/main" id="{FD54A194-9EC8-476B-B93B-229DAA38C19D}"/>
              </a:ext>
            </a:extLst>
          </p:cNvPr>
          <p:cNvSpPr/>
          <p:nvPr/>
        </p:nvSpPr>
        <p:spPr bwMode="auto">
          <a:xfrm>
            <a:off x="1547462" y="3461952"/>
            <a:ext cx="1236178" cy="725260"/>
          </a:xfrm>
          <a:prstGeom prst="roundRect">
            <a:avLst/>
          </a:prstGeom>
          <a:solidFill>
            <a:schemeClr val="bg1">
              <a:lumMod val="95000"/>
            </a:schemeClr>
          </a:solidFill>
          <a:ln w="10795" cap="flat" cmpd="sng" algn="ctr">
            <a:noFill/>
            <a:prstDash val="lgDash"/>
            <a:headEnd type="none" w="med" len="med"/>
            <a:tailEnd type="none" w="med" len="med"/>
          </a:ln>
          <a:effectLst/>
        </p:spPr>
        <p:txBody>
          <a:bodyPr lIns="44815" tIns="44815" rIns="16808" bIns="16808" rtlCol="0" anchor="b" anchorCtr="0"/>
          <a:lstStyle/>
          <a:p>
            <a:pPr algn="ctr" defTabSz="456931">
              <a:defRPr/>
            </a:pPr>
            <a:endParaRPr lang="en-US" sz="392" kern="0" dirty="0">
              <a:gradFill>
                <a:gsLst>
                  <a:gs pos="0">
                    <a:srgbClr val="FFFFFF"/>
                  </a:gs>
                  <a:gs pos="100000">
                    <a:srgbClr val="FFFFFF"/>
                  </a:gs>
                </a:gsLst>
                <a:lin ang="5400000" scaled="0"/>
              </a:gradFill>
              <a:latin typeface="Segoe UI"/>
              <a:ea typeface="Segoe UI" pitchFamily="34" charset="0"/>
              <a:cs typeface="Segoe UI" pitchFamily="34" charset="0"/>
            </a:endParaRPr>
          </a:p>
        </p:txBody>
      </p:sp>
      <p:sp>
        <p:nvSpPr>
          <p:cNvPr id="6" name="Rectangle 5">
            <a:extLst>
              <a:ext uri="{FF2B5EF4-FFF2-40B4-BE49-F238E27FC236}">
                <a16:creationId xmlns:a16="http://schemas.microsoft.com/office/drawing/2014/main" id="{08B58B41-A197-46C9-9B3F-E45F06273DAA}"/>
              </a:ext>
            </a:extLst>
          </p:cNvPr>
          <p:cNvSpPr/>
          <p:nvPr/>
        </p:nvSpPr>
        <p:spPr>
          <a:xfrm>
            <a:off x="3479605" y="1097514"/>
            <a:ext cx="5440954" cy="430887"/>
          </a:xfrm>
          <a:prstGeom prst="rect">
            <a:avLst/>
          </a:prstGeom>
        </p:spPr>
        <p:txBody>
          <a:bodyPr wrap="square">
            <a:spAutoFit/>
          </a:bodyPr>
          <a:lstStyle/>
          <a:p>
            <a:pPr algn="ctr" defTabSz="456937">
              <a:defRPr/>
            </a:pPr>
            <a:r>
              <a:rPr lang="en-US" sz="2200" b="1" kern="0" dirty="0">
                <a:solidFill>
                  <a:sysClr val="windowText" lastClr="000000"/>
                </a:solidFill>
                <a:latin typeface="Segoe UI"/>
              </a:rPr>
              <a:t>eShopOnContainers </a:t>
            </a:r>
            <a:r>
              <a:rPr lang="en-US" sz="2200" b="1" kern="0" dirty="0">
                <a:solidFill>
                  <a:sysClr val="windowText" lastClr="000000"/>
                </a:solidFill>
                <a:latin typeface="Segoe UI"/>
                <a:sym typeface="Wingdings" panose="05000000000000000000" pitchFamily="2" charset="2"/>
              </a:rPr>
              <a:t></a:t>
            </a:r>
            <a:r>
              <a:rPr lang="en-US" sz="2200" b="1" kern="0" dirty="0">
                <a:solidFill>
                  <a:sysClr val="windowText" lastClr="000000"/>
                </a:solidFill>
                <a:latin typeface="Segoe UI"/>
              </a:rPr>
              <a:t> in Azure</a:t>
            </a:r>
          </a:p>
        </p:txBody>
      </p:sp>
      <p:grpSp>
        <p:nvGrpSpPr>
          <p:cNvPr id="7" name="Group 6">
            <a:extLst>
              <a:ext uri="{FF2B5EF4-FFF2-40B4-BE49-F238E27FC236}">
                <a16:creationId xmlns:a16="http://schemas.microsoft.com/office/drawing/2014/main" id="{F335F471-89E9-40C2-A0F3-05948C59CB49}"/>
              </a:ext>
            </a:extLst>
          </p:cNvPr>
          <p:cNvGrpSpPr/>
          <p:nvPr/>
        </p:nvGrpSpPr>
        <p:grpSpPr>
          <a:xfrm>
            <a:off x="6070047" y="3711997"/>
            <a:ext cx="294673" cy="165188"/>
            <a:chOff x="2886562" y="2288295"/>
            <a:chExt cx="601248" cy="337049"/>
          </a:xfrm>
        </p:grpSpPr>
        <p:grpSp>
          <p:nvGrpSpPr>
            <p:cNvPr id="8" name="Group 7">
              <a:extLst>
                <a:ext uri="{FF2B5EF4-FFF2-40B4-BE49-F238E27FC236}">
                  <a16:creationId xmlns:a16="http://schemas.microsoft.com/office/drawing/2014/main" id="{23B50EED-A4AA-49AD-9E2D-A60DF5D79E53}"/>
                </a:ext>
              </a:extLst>
            </p:cNvPr>
            <p:cNvGrpSpPr/>
            <p:nvPr/>
          </p:nvGrpSpPr>
          <p:grpSpPr>
            <a:xfrm>
              <a:off x="2886562" y="2288295"/>
              <a:ext cx="601248" cy="337049"/>
              <a:chOff x="3523102" y="1791568"/>
              <a:chExt cx="6746733" cy="3782104"/>
            </a:xfrm>
            <a:solidFill>
              <a:srgbClr val="7030A0"/>
            </a:solidFill>
          </p:grpSpPr>
          <p:sp>
            <p:nvSpPr>
              <p:cNvPr id="10" name="Rectangle 9">
                <a:extLst>
                  <a:ext uri="{FF2B5EF4-FFF2-40B4-BE49-F238E27FC236}">
                    <a16:creationId xmlns:a16="http://schemas.microsoft.com/office/drawing/2014/main" id="{2F06AAB6-A21B-4FAF-82CB-5B5A9D54C2F9}"/>
                  </a:ext>
                </a:extLst>
              </p:cNvPr>
              <p:cNvSpPr/>
              <p:nvPr/>
            </p:nvSpPr>
            <p:spPr>
              <a:xfrm>
                <a:off x="3757139" y="2148421"/>
                <a:ext cx="6278658" cy="3068399"/>
              </a:xfrm>
              <a:prstGeom prst="rect">
                <a:avLst/>
              </a:prstGeom>
              <a:solidFill>
                <a:srgbClr val="0079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97462">
                  <a:defRPr/>
                </a:pPr>
                <a:endParaRPr lang="en-US" sz="865" kern="0" dirty="0">
                  <a:solidFill>
                    <a:sysClr val="windowText" lastClr="000000"/>
                  </a:solidFill>
                  <a:latin typeface="Segoe UI"/>
                </a:endParaRPr>
              </a:p>
            </p:txBody>
          </p:sp>
          <p:sp>
            <p:nvSpPr>
              <p:cNvPr id="11" name="Freeform 108">
                <a:extLst>
                  <a:ext uri="{FF2B5EF4-FFF2-40B4-BE49-F238E27FC236}">
                    <a16:creationId xmlns:a16="http://schemas.microsoft.com/office/drawing/2014/main" id="{A152CF7C-21F3-4E80-ADA6-C99957D36889}"/>
                  </a:ext>
                </a:extLst>
              </p:cNvPr>
              <p:cNvSpPr/>
              <p:nvPr/>
            </p:nvSpPr>
            <p:spPr>
              <a:xfrm>
                <a:off x="3523102" y="1791568"/>
                <a:ext cx="553907" cy="3782104"/>
              </a:xfrm>
              <a:custGeom>
                <a:avLst/>
                <a:gdLst>
                  <a:gd name="connsiteX0" fmla="*/ 104335 w 553907"/>
                  <a:gd name="connsiteY0" fmla="*/ 0 h 3782104"/>
                  <a:gd name="connsiteX1" fmla="*/ 553907 w 553907"/>
                  <a:gd name="connsiteY1" fmla="*/ 0 h 3782104"/>
                  <a:gd name="connsiteX2" fmla="*/ 553907 w 553907"/>
                  <a:gd name="connsiteY2" fmla="*/ 285720 h 3782104"/>
                  <a:gd name="connsiteX3" fmla="*/ 156511 w 553907"/>
                  <a:gd name="connsiteY3" fmla="*/ 285720 h 3782104"/>
                  <a:gd name="connsiteX4" fmla="*/ 156511 w 553907"/>
                  <a:gd name="connsiteY4" fmla="*/ 3496384 h 3782104"/>
                  <a:gd name="connsiteX5" fmla="*/ 553907 w 553907"/>
                  <a:gd name="connsiteY5" fmla="*/ 3496384 h 3782104"/>
                  <a:gd name="connsiteX6" fmla="*/ 553907 w 553907"/>
                  <a:gd name="connsiteY6" fmla="*/ 3782104 h 3782104"/>
                  <a:gd name="connsiteX7" fmla="*/ 104335 w 553907"/>
                  <a:gd name="connsiteY7" fmla="*/ 3782104 h 3782104"/>
                  <a:gd name="connsiteX8" fmla="*/ 104335 w 553907"/>
                  <a:gd name="connsiteY8" fmla="*/ 3610684 h 3782104"/>
                  <a:gd name="connsiteX9" fmla="*/ 0 w 553907"/>
                  <a:gd name="connsiteY9" fmla="*/ 3610684 h 3782104"/>
                  <a:gd name="connsiteX10" fmla="*/ 0 w 553907"/>
                  <a:gd name="connsiteY10" fmla="*/ 175571 h 3782104"/>
                  <a:gd name="connsiteX11" fmla="*/ 104335 w 553907"/>
                  <a:gd name="connsiteY11" fmla="*/ 175571 h 378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53907" h="3782104">
                    <a:moveTo>
                      <a:pt x="104335" y="0"/>
                    </a:moveTo>
                    <a:lnTo>
                      <a:pt x="553907" y="0"/>
                    </a:lnTo>
                    <a:lnTo>
                      <a:pt x="553907" y="285720"/>
                    </a:lnTo>
                    <a:lnTo>
                      <a:pt x="156511" y="285720"/>
                    </a:lnTo>
                    <a:lnTo>
                      <a:pt x="156511" y="3496384"/>
                    </a:lnTo>
                    <a:lnTo>
                      <a:pt x="553907" y="3496384"/>
                    </a:lnTo>
                    <a:lnTo>
                      <a:pt x="553907" y="3782104"/>
                    </a:lnTo>
                    <a:lnTo>
                      <a:pt x="104335" y="3782104"/>
                    </a:lnTo>
                    <a:lnTo>
                      <a:pt x="104335" y="3610684"/>
                    </a:lnTo>
                    <a:lnTo>
                      <a:pt x="0" y="3610684"/>
                    </a:lnTo>
                    <a:lnTo>
                      <a:pt x="0" y="175571"/>
                    </a:lnTo>
                    <a:lnTo>
                      <a:pt x="104335" y="17557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97462">
                  <a:defRPr/>
                </a:pPr>
                <a:endParaRPr lang="en-US" sz="865" kern="0" dirty="0">
                  <a:solidFill>
                    <a:sysClr val="windowText" lastClr="000000"/>
                  </a:solidFill>
                  <a:latin typeface="Segoe UI"/>
                </a:endParaRPr>
              </a:p>
            </p:txBody>
          </p:sp>
          <p:sp>
            <p:nvSpPr>
              <p:cNvPr id="12" name="Freeform 109">
                <a:extLst>
                  <a:ext uri="{FF2B5EF4-FFF2-40B4-BE49-F238E27FC236}">
                    <a16:creationId xmlns:a16="http://schemas.microsoft.com/office/drawing/2014/main" id="{FC4AB856-8004-48A4-8ADA-C2EACA704F21}"/>
                  </a:ext>
                </a:extLst>
              </p:cNvPr>
              <p:cNvSpPr/>
              <p:nvPr/>
            </p:nvSpPr>
            <p:spPr>
              <a:xfrm flipH="1">
                <a:off x="9715928" y="1791568"/>
                <a:ext cx="553907" cy="3782104"/>
              </a:xfrm>
              <a:custGeom>
                <a:avLst/>
                <a:gdLst>
                  <a:gd name="connsiteX0" fmla="*/ 104335 w 553907"/>
                  <a:gd name="connsiteY0" fmla="*/ 0 h 3782104"/>
                  <a:gd name="connsiteX1" fmla="*/ 553907 w 553907"/>
                  <a:gd name="connsiteY1" fmla="*/ 0 h 3782104"/>
                  <a:gd name="connsiteX2" fmla="*/ 553907 w 553907"/>
                  <a:gd name="connsiteY2" fmla="*/ 285720 h 3782104"/>
                  <a:gd name="connsiteX3" fmla="*/ 156511 w 553907"/>
                  <a:gd name="connsiteY3" fmla="*/ 285720 h 3782104"/>
                  <a:gd name="connsiteX4" fmla="*/ 156511 w 553907"/>
                  <a:gd name="connsiteY4" fmla="*/ 3496384 h 3782104"/>
                  <a:gd name="connsiteX5" fmla="*/ 553907 w 553907"/>
                  <a:gd name="connsiteY5" fmla="*/ 3496384 h 3782104"/>
                  <a:gd name="connsiteX6" fmla="*/ 553907 w 553907"/>
                  <a:gd name="connsiteY6" fmla="*/ 3782104 h 3782104"/>
                  <a:gd name="connsiteX7" fmla="*/ 104335 w 553907"/>
                  <a:gd name="connsiteY7" fmla="*/ 3782104 h 3782104"/>
                  <a:gd name="connsiteX8" fmla="*/ 104335 w 553907"/>
                  <a:gd name="connsiteY8" fmla="*/ 3610684 h 3782104"/>
                  <a:gd name="connsiteX9" fmla="*/ 0 w 553907"/>
                  <a:gd name="connsiteY9" fmla="*/ 3610684 h 3782104"/>
                  <a:gd name="connsiteX10" fmla="*/ 0 w 553907"/>
                  <a:gd name="connsiteY10" fmla="*/ 175571 h 3782104"/>
                  <a:gd name="connsiteX11" fmla="*/ 104335 w 553907"/>
                  <a:gd name="connsiteY11" fmla="*/ 175571 h 378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53907" h="3782104">
                    <a:moveTo>
                      <a:pt x="104335" y="0"/>
                    </a:moveTo>
                    <a:lnTo>
                      <a:pt x="553907" y="0"/>
                    </a:lnTo>
                    <a:lnTo>
                      <a:pt x="553907" y="285720"/>
                    </a:lnTo>
                    <a:lnTo>
                      <a:pt x="156511" y="285720"/>
                    </a:lnTo>
                    <a:lnTo>
                      <a:pt x="156511" y="3496384"/>
                    </a:lnTo>
                    <a:lnTo>
                      <a:pt x="553907" y="3496384"/>
                    </a:lnTo>
                    <a:lnTo>
                      <a:pt x="553907" y="3782104"/>
                    </a:lnTo>
                    <a:lnTo>
                      <a:pt x="104335" y="3782104"/>
                    </a:lnTo>
                    <a:lnTo>
                      <a:pt x="104335" y="3610684"/>
                    </a:lnTo>
                    <a:lnTo>
                      <a:pt x="0" y="3610684"/>
                    </a:lnTo>
                    <a:lnTo>
                      <a:pt x="0" y="175571"/>
                    </a:lnTo>
                    <a:lnTo>
                      <a:pt x="104335" y="17557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97462">
                  <a:defRPr/>
                </a:pPr>
                <a:endParaRPr lang="en-US" sz="865" kern="0" dirty="0">
                  <a:solidFill>
                    <a:sysClr val="windowText" lastClr="000000"/>
                  </a:solidFill>
                  <a:latin typeface="Segoe UI"/>
                </a:endParaRPr>
              </a:p>
            </p:txBody>
          </p:sp>
        </p:grpSp>
        <p:sp>
          <p:nvSpPr>
            <p:cNvPr id="9" name="Hexagon 8">
              <a:extLst>
                <a:ext uri="{FF2B5EF4-FFF2-40B4-BE49-F238E27FC236}">
                  <a16:creationId xmlns:a16="http://schemas.microsoft.com/office/drawing/2014/main" id="{5D6926AD-0FBF-4FCD-8775-2820D8323616}"/>
                </a:ext>
              </a:extLst>
            </p:cNvPr>
            <p:cNvSpPr/>
            <p:nvPr/>
          </p:nvSpPr>
          <p:spPr bwMode="auto">
            <a:xfrm>
              <a:off x="3051589" y="2333937"/>
              <a:ext cx="278243" cy="248925"/>
            </a:xfrm>
            <a:prstGeom prst="hexagon">
              <a:avLst/>
            </a:prstGeom>
            <a:solidFill>
              <a:srgbClr val="0079D6"/>
            </a:solidFill>
            <a:ln w="9525" cap="flat" cmpd="sng" algn="ctr">
              <a:solidFill>
                <a:schemeClr val="bg1"/>
              </a:solidFill>
              <a:prstDash val="solid"/>
              <a:headEnd type="none" w="med" len="med"/>
              <a:tailEnd type="none" w="med" len="med"/>
            </a:ln>
            <a:effectLst/>
          </p:spPr>
          <p:txBody>
            <a:bodyPr lIns="45694" tIns="45694" rIns="17138" bIns="17138" rtlCol="0" anchor="b" anchorCtr="0"/>
            <a:lstStyle/>
            <a:p>
              <a:pPr algn="ctr" defTabSz="465845">
                <a:defRPr/>
              </a:pPr>
              <a:endParaRPr lang="en-US" sz="400" kern="0" dirty="0">
                <a:solidFill>
                  <a:sysClr val="windowText" lastClr="000000"/>
                </a:solidFill>
                <a:latin typeface="Segoe UI Light"/>
                <a:ea typeface="Segoe UI" pitchFamily="34" charset="0"/>
                <a:cs typeface="Segoe UI" pitchFamily="34" charset="0"/>
              </a:endParaRPr>
            </a:p>
          </p:txBody>
        </p:sp>
      </p:grpSp>
      <p:grpSp>
        <p:nvGrpSpPr>
          <p:cNvPr id="13" name="Group 12">
            <a:extLst>
              <a:ext uri="{FF2B5EF4-FFF2-40B4-BE49-F238E27FC236}">
                <a16:creationId xmlns:a16="http://schemas.microsoft.com/office/drawing/2014/main" id="{C98FB92C-888A-402A-89C7-12DCC218368E}"/>
              </a:ext>
            </a:extLst>
          </p:cNvPr>
          <p:cNvGrpSpPr/>
          <p:nvPr/>
        </p:nvGrpSpPr>
        <p:grpSpPr>
          <a:xfrm>
            <a:off x="6072279" y="2636217"/>
            <a:ext cx="294673" cy="165188"/>
            <a:chOff x="1601399" y="2288295"/>
            <a:chExt cx="601248" cy="337049"/>
          </a:xfrm>
        </p:grpSpPr>
        <p:grpSp>
          <p:nvGrpSpPr>
            <p:cNvPr id="14" name="Group 13">
              <a:extLst>
                <a:ext uri="{FF2B5EF4-FFF2-40B4-BE49-F238E27FC236}">
                  <a16:creationId xmlns:a16="http://schemas.microsoft.com/office/drawing/2014/main" id="{3FBA3399-62DE-4237-AE95-D72FFB041AEF}"/>
                </a:ext>
              </a:extLst>
            </p:cNvPr>
            <p:cNvGrpSpPr/>
            <p:nvPr/>
          </p:nvGrpSpPr>
          <p:grpSpPr>
            <a:xfrm>
              <a:off x="1601399" y="2288295"/>
              <a:ext cx="601248" cy="337049"/>
              <a:chOff x="3523102" y="1791568"/>
              <a:chExt cx="6746733" cy="3782104"/>
            </a:xfrm>
            <a:solidFill>
              <a:srgbClr val="002060"/>
            </a:solidFill>
          </p:grpSpPr>
          <p:sp>
            <p:nvSpPr>
              <p:cNvPr id="16" name="Rectangle 15">
                <a:extLst>
                  <a:ext uri="{FF2B5EF4-FFF2-40B4-BE49-F238E27FC236}">
                    <a16:creationId xmlns:a16="http://schemas.microsoft.com/office/drawing/2014/main" id="{43A66143-148E-4223-83B8-BFEA189B0767}"/>
                  </a:ext>
                </a:extLst>
              </p:cNvPr>
              <p:cNvSpPr/>
              <p:nvPr/>
            </p:nvSpPr>
            <p:spPr>
              <a:xfrm>
                <a:off x="3757139" y="2148421"/>
                <a:ext cx="6278658" cy="30683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97462">
                  <a:defRPr/>
                </a:pPr>
                <a:endParaRPr lang="en-US" sz="865" kern="0" dirty="0">
                  <a:solidFill>
                    <a:sysClr val="windowText" lastClr="000000"/>
                  </a:solidFill>
                  <a:latin typeface="Segoe UI"/>
                </a:endParaRPr>
              </a:p>
            </p:txBody>
          </p:sp>
          <p:sp>
            <p:nvSpPr>
              <p:cNvPr id="17" name="Freeform 96">
                <a:extLst>
                  <a:ext uri="{FF2B5EF4-FFF2-40B4-BE49-F238E27FC236}">
                    <a16:creationId xmlns:a16="http://schemas.microsoft.com/office/drawing/2014/main" id="{4664B617-E98D-486A-8589-62AAEDC923AB}"/>
                  </a:ext>
                </a:extLst>
              </p:cNvPr>
              <p:cNvSpPr/>
              <p:nvPr/>
            </p:nvSpPr>
            <p:spPr>
              <a:xfrm>
                <a:off x="3523102" y="1791568"/>
                <a:ext cx="553907" cy="3782104"/>
              </a:xfrm>
              <a:custGeom>
                <a:avLst/>
                <a:gdLst>
                  <a:gd name="connsiteX0" fmla="*/ 104335 w 553907"/>
                  <a:gd name="connsiteY0" fmla="*/ 0 h 3782104"/>
                  <a:gd name="connsiteX1" fmla="*/ 553907 w 553907"/>
                  <a:gd name="connsiteY1" fmla="*/ 0 h 3782104"/>
                  <a:gd name="connsiteX2" fmla="*/ 553907 w 553907"/>
                  <a:gd name="connsiteY2" fmla="*/ 285720 h 3782104"/>
                  <a:gd name="connsiteX3" fmla="*/ 156511 w 553907"/>
                  <a:gd name="connsiteY3" fmla="*/ 285720 h 3782104"/>
                  <a:gd name="connsiteX4" fmla="*/ 156511 w 553907"/>
                  <a:gd name="connsiteY4" fmla="*/ 3496384 h 3782104"/>
                  <a:gd name="connsiteX5" fmla="*/ 553907 w 553907"/>
                  <a:gd name="connsiteY5" fmla="*/ 3496384 h 3782104"/>
                  <a:gd name="connsiteX6" fmla="*/ 553907 w 553907"/>
                  <a:gd name="connsiteY6" fmla="*/ 3782104 h 3782104"/>
                  <a:gd name="connsiteX7" fmla="*/ 104335 w 553907"/>
                  <a:gd name="connsiteY7" fmla="*/ 3782104 h 3782104"/>
                  <a:gd name="connsiteX8" fmla="*/ 104335 w 553907"/>
                  <a:gd name="connsiteY8" fmla="*/ 3610684 h 3782104"/>
                  <a:gd name="connsiteX9" fmla="*/ 0 w 553907"/>
                  <a:gd name="connsiteY9" fmla="*/ 3610684 h 3782104"/>
                  <a:gd name="connsiteX10" fmla="*/ 0 w 553907"/>
                  <a:gd name="connsiteY10" fmla="*/ 175571 h 3782104"/>
                  <a:gd name="connsiteX11" fmla="*/ 104335 w 553907"/>
                  <a:gd name="connsiteY11" fmla="*/ 175571 h 378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53907" h="3782104">
                    <a:moveTo>
                      <a:pt x="104335" y="0"/>
                    </a:moveTo>
                    <a:lnTo>
                      <a:pt x="553907" y="0"/>
                    </a:lnTo>
                    <a:lnTo>
                      <a:pt x="553907" y="285720"/>
                    </a:lnTo>
                    <a:lnTo>
                      <a:pt x="156511" y="285720"/>
                    </a:lnTo>
                    <a:lnTo>
                      <a:pt x="156511" y="3496384"/>
                    </a:lnTo>
                    <a:lnTo>
                      <a:pt x="553907" y="3496384"/>
                    </a:lnTo>
                    <a:lnTo>
                      <a:pt x="553907" y="3782104"/>
                    </a:lnTo>
                    <a:lnTo>
                      <a:pt x="104335" y="3782104"/>
                    </a:lnTo>
                    <a:lnTo>
                      <a:pt x="104335" y="3610684"/>
                    </a:lnTo>
                    <a:lnTo>
                      <a:pt x="0" y="3610684"/>
                    </a:lnTo>
                    <a:lnTo>
                      <a:pt x="0" y="175571"/>
                    </a:lnTo>
                    <a:lnTo>
                      <a:pt x="104335" y="17557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97462">
                  <a:defRPr/>
                </a:pPr>
                <a:endParaRPr lang="en-US" sz="865" kern="0" dirty="0">
                  <a:solidFill>
                    <a:sysClr val="windowText" lastClr="000000"/>
                  </a:solidFill>
                  <a:latin typeface="Segoe UI"/>
                </a:endParaRPr>
              </a:p>
            </p:txBody>
          </p:sp>
          <p:sp>
            <p:nvSpPr>
              <p:cNvPr id="18" name="Freeform 97">
                <a:extLst>
                  <a:ext uri="{FF2B5EF4-FFF2-40B4-BE49-F238E27FC236}">
                    <a16:creationId xmlns:a16="http://schemas.microsoft.com/office/drawing/2014/main" id="{5D870C01-2548-44C7-B317-27ABA403EE9C}"/>
                  </a:ext>
                </a:extLst>
              </p:cNvPr>
              <p:cNvSpPr/>
              <p:nvPr/>
            </p:nvSpPr>
            <p:spPr>
              <a:xfrm flipH="1">
                <a:off x="9715928" y="1791568"/>
                <a:ext cx="553907" cy="3782104"/>
              </a:xfrm>
              <a:custGeom>
                <a:avLst/>
                <a:gdLst>
                  <a:gd name="connsiteX0" fmla="*/ 104335 w 553907"/>
                  <a:gd name="connsiteY0" fmla="*/ 0 h 3782104"/>
                  <a:gd name="connsiteX1" fmla="*/ 553907 w 553907"/>
                  <a:gd name="connsiteY1" fmla="*/ 0 h 3782104"/>
                  <a:gd name="connsiteX2" fmla="*/ 553907 w 553907"/>
                  <a:gd name="connsiteY2" fmla="*/ 285720 h 3782104"/>
                  <a:gd name="connsiteX3" fmla="*/ 156511 w 553907"/>
                  <a:gd name="connsiteY3" fmla="*/ 285720 h 3782104"/>
                  <a:gd name="connsiteX4" fmla="*/ 156511 w 553907"/>
                  <a:gd name="connsiteY4" fmla="*/ 3496384 h 3782104"/>
                  <a:gd name="connsiteX5" fmla="*/ 553907 w 553907"/>
                  <a:gd name="connsiteY5" fmla="*/ 3496384 h 3782104"/>
                  <a:gd name="connsiteX6" fmla="*/ 553907 w 553907"/>
                  <a:gd name="connsiteY6" fmla="*/ 3782104 h 3782104"/>
                  <a:gd name="connsiteX7" fmla="*/ 104335 w 553907"/>
                  <a:gd name="connsiteY7" fmla="*/ 3782104 h 3782104"/>
                  <a:gd name="connsiteX8" fmla="*/ 104335 w 553907"/>
                  <a:gd name="connsiteY8" fmla="*/ 3610684 h 3782104"/>
                  <a:gd name="connsiteX9" fmla="*/ 0 w 553907"/>
                  <a:gd name="connsiteY9" fmla="*/ 3610684 h 3782104"/>
                  <a:gd name="connsiteX10" fmla="*/ 0 w 553907"/>
                  <a:gd name="connsiteY10" fmla="*/ 175571 h 3782104"/>
                  <a:gd name="connsiteX11" fmla="*/ 104335 w 553907"/>
                  <a:gd name="connsiteY11" fmla="*/ 175571 h 378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53907" h="3782104">
                    <a:moveTo>
                      <a:pt x="104335" y="0"/>
                    </a:moveTo>
                    <a:lnTo>
                      <a:pt x="553907" y="0"/>
                    </a:lnTo>
                    <a:lnTo>
                      <a:pt x="553907" y="285720"/>
                    </a:lnTo>
                    <a:lnTo>
                      <a:pt x="156511" y="285720"/>
                    </a:lnTo>
                    <a:lnTo>
                      <a:pt x="156511" y="3496384"/>
                    </a:lnTo>
                    <a:lnTo>
                      <a:pt x="553907" y="3496384"/>
                    </a:lnTo>
                    <a:lnTo>
                      <a:pt x="553907" y="3782104"/>
                    </a:lnTo>
                    <a:lnTo>
                      <a:pt x="104335" y="3782104"/>
                    </a:lnTo>
                    <a:lnTo>
                      <a:pt x="104335" y="3610684"/>
                    </a:lnTo>
                    <a:lnTo>
                      <a:pt x="0" y="3610684"/>
                    </a:lnTo>
                    <a:lnTo>
                      <a:pt x="0" y="175571"/>
                    </a:lnTo>
                    <a:lnTo>
                      <a:pt x="104335" y="17557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97462">
                  <a:defRPr/>
                </a:pPr>
                <a:endParaRPr lang="en-US" sz="865" kern="0" dirty="0">
                  <a:solidFill>
                    <a:sysClr val="windowText" lastClr="000000"/>
                  </a:solidFill>
                  <a:latin typeface="Segoe UI"/>
                </a:endParaRPr>
              </a:p>
            </p:txBody>
          </p:sp>
        </p:grpSp>
        <p:sp>
          <p:nvSpPr>
            <p:cNvPr id="15" name="Hexagon 14">
              <a:extLst>
                <a:ext uri="{FF2B5EF4-FFF2-40B4-BE49-F238E27FC236}">
                  <a16:creationId xmlns:a16="http://schemas.microsoft.com/office/drawing/2014/main" id="{6B60326E-52A2-46FE-B7DF-71D3B3AA4D95}"/>
                </a:ext>
              </a:extLst>
            </p:cNvPr>
            <p:cNvSpPr/>
            <p:nvPr/>
          </p:nvSpPr>
          <p:spPr bwMode="auto">
            <a:xfrm>
              <a:off x="1759502" y="2333937"/>
              <a:ext cx="278243" cy="248925"/>
            </a:xfrm>
            <a:prstGeom prst="hexagon">
              <a:avLst/>
            </a:prstGeom>
            <a:solidFill>
              <a:srgbClr val="002060"/>
            </a:solidFill>
            <a:ln w="9525" cap="flat" cmpd="sng" algn="ctr">
              <a:solidFill>
                <a:schemeClr val="bg1"/>
              </a:solidFill>
              <a:prstDash val="solid"/>
              <a:headEnd type="none" w="med" len="med"/>
              <a:tailEnd type="none" w="med" len="med"/>
            </a:ln>
            <a:effectLst/>
          </p:spPr>
          <p:txBody>
            <a:bodyPr lIns="45694" tIns="45694" rIns="17138" bIns="17138" rtlCol="0" anchor="b" anchorCtr="0"/>
            <a:lstStyle/>
            <a:p>
              <a:pPr algn="ctr" defTabSz="465845">
                <a:defRPr/>
              </a:pPr>
              <a:endParaRPr lang="en-US" sz="400" kern="0" dirty="0">
                <a:solidFill>
                  <a:sysClr val="windowText" lastClr="000000"/>
                </a:solidFill>
                <a:latin typeface="Segoe UI Light"/>
                <a:ea typeface="Segoe UI" pitchFamily="34" charset="0"/>
                <a:cs typeface="Segoe UI" pitchFamily="34" charset="0"/>
              </a:endParaRPr>
            </a:p>
          </p:txBody>
        </p:sp>
      </p:grpSp>
      <p:grpSp>
        <p:nvGrpSpPr>
          <p:cNvPr id="19" name="Group 18">
            <a:extLst>
              <a:ext uri="{FF2B5EF4-FFF2-40B4-BE49-F238E27FC236}">
                <a16:creationId xmlns:a16="http://schemas.microsoft.com/office/drawing/2014/main" id="{AC209DCC-C070-41FA-861B-8EDBD543E525}"/>
              </a:ext>
            </a:extLst>
          </p:cNvPr>
          <p:cNvGrpSpPr>
            <a:grpSpLocks noChangeAspect="1"/>
          </p:cNvGrpSpPr>
          <p:nvPr/>
        </p:nvGrpSpPr>
        <p:grpSpPr>
          <a:xfrm>
            <a:off x="6074471" y="3056112"/>
            <a:ext cx="259137" cy="145267"/>
            <a:chOff x="1596268" y="2657736"/>
            <a:chExt cx="601248" cy="337049"/>
          </a:xfrm>
        </p:grpSpPr>
        <p:grpSp>
          <p:nvGrpSpPr>
            <p:cNvPr id="20" name="Group 19">
              <a:extLst>
                <a:ext uri="{FF2B5EF4-FFF2-40B4-BE49-F238E27FC236}">
                  <a16:creationId xmlns:a16="http://schemas.microsoft.com/office/drawing/2014/main" id="{40769284-DB0E-4351-81B8-5474F8D369D0}"/>
                </a:ext>
              </a:extLst>
            </p:cNvPr>
            <p:cNvGrpSpPr/>
            <p:nvPr/>
          </p:nvGrpSpPr>
          <p:grpSpPr>
            <a:xfrm>
              <a:off x="1596268" y="2657736"/>
              <a:ext cx="601248" cy="337049"/>
              <a:chOff x="3523102" y="1791568"/>
              <a:chExt cx="6746733" cy="3782104"/>
            </a:xfrm>
            <a:solidFill>
              <a:srgbClr val="00B050"/>
            </a:solidFill>
          </p:grpSpPr>
          <p:sp>
            <p:nvSpPr>
              <p:cNvPr id="22" name="Rectangle 21">
                <a:extLst>
                  <a:ext uri="{FF2B5EF4-FFF2-40B4-BE49-F238E27FC236}">
                    <a16:creationId xmlns:a16="http://schemas.microsoft.com/office/drawing/2014/main" id="{61EE7E9D-E681-4223-818F-4ABA02A0FA9E}"/>
                  </a:ext>
                </a:extLst>
              </p:cNvPr>
              <p:cNvSpPr/>
              <p:nvPr/>
            </p:nvSpPr>
            <p:spPr>
              <a:xfrm>
                <a:off x="3757139" y="2148421"/>
                <a:ext cx="6278658" cy="30683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97462">
                  <a:defRPr/>
                </a:pPr>
                <a:endParaRPr lang="en-US" sz="865" kern="0" dirty="0">
                  <a:solidFill>
                    <a:sysClr val="windowText" lastClr="000000"/>
                  </a:solidFill>
                  <a:latin typeface="Segoe UI"/>
                </a:endParaRPr>
              </a:p>
            </p:txBody>
          </p:sp>
          <p:sp>
            <p:nvSpPr>
              <p:cNvPr id="23" name="Freeform 92">
                <a:extLst>
                  <a:ext uri="{FF2B5EF4-FFF2-40B4-BE49-F238E27FC236}">
                    <a16:creationId xmlns:a16="http://schemas.microsoft.com/office/drawing/2014/main" id="{F972503E-74B1-47FB-B3CD-A558FE326818}"/>
                  </a:ext>
                </a:extLst>
              </p:cNvPr>
              <p:cNvSpPr/>
              <p:nvPr/>
            </p:nvSpPr>
            <p:spPr>
              <a:xfrm>
                <a:off x="3523102" y="1791568"/>
                <a:ext cx="553907" cy="3782104"/>
              </a:xfrm>
              <a:custGeom>
                <a:avLst/>
                <a:gdLst>
                  <a:gd name="connsiteX0" fmla="*/ 104335 w 553907"/>
                  <a:gd name="connsiteY0" fmla="*/ 0 h 3782104"/>
                  <a:gd name="connsiteX1" fmla="*/ 553907 w 553907"/>
                  <a:gd name="connsiteY1" fmla="*/ 0 h 3782104"/>
                  <a:gd name="connsiteX2" fmla="*/ 553907 w 553907"/>
                  <a:gd name="connsiteY2" fmla="*/ 285720 h 3782104"/>
                  <a:gd name="connsiteX3" fmla="*/ 156511 w 553907"/>
                  <a:gd name="connsiteY3" fmla="*/ 285720 h 3782104"/>
                  <a:gd name="connsiteX4" fmla="*/ 156511 w 553907"/>
                  <a:gd name="connsiteY4" fmla="*/ 3496384 h 3782104"/>
                  <a:gd name="connsiteX5" fmla="*/ 553907 w 553907"/>
                  <a:gd name="connsiteY5" fmla="*/ 3496384 h 3782104"/>
                  <a:gd name="connsiteX6" fmla="*/ 553907 w 553907"/>
                  <a:gd name="connsiteY6" fmla="*/ 3782104 h 3782104"/>
                  <a:gd name="connsiteX7" fmla="*/ 104335 w 553907"/>
                  <a:gd name="connsiteY7" fmla="*/ 3782104 h 3782104"/>
                  <a:gd name="connsiteX8" fmla="*/ 104335 w 553907"/>
                  <a:gd name="connsiteY8" fmla="*/ 3610684 h 3782104"/>
                  <a:gd name="connsiteX9" fmla="*/ 0 w 553907"/>
                  <a:gd name="connsiteY9" fmla="*/ 3610684 h 3782104"/>
                  <a:gd name="connsiteX10" fmla="*/ 0 w 553907"/>
                  <a:gd name="connsiteY10" fmla="*/ 175571 h 3782104"/>
                  <a:gd name="connsiteX11" fmla="*/ 104335 w 553907"/>
                  <a:gd name="connsiteY11" fmla="*/ 175571 h 378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53907" h="3782104">
                    <a:moveTo>
                      <a:pt x="104335" y="0"/>
                    </a:moveTo>
                    <a:lnTo>
                      <a:pt x="553907" y="0"/>
                    </a:lnTo>
                    <a:lnTo>
                      <a:pt x="553907" y="285720"/>
                    </a:lnTo>
                    <a:lnTo>
                      <a:pt x="156511" y="285720"/>
                    </a:lnTo>
                    <a:lnTo>
                      <a:pt x="156511" y="3496384"/>
                    </a:lnTo>
                    <a:lnTo>
                      <a:pt x="553907" y="3496384"/>
                    </a:lnTo>
                    <a:lnTo>
                      <a:pt x="553907" y="3782104"/>
                    </a:lnTo>
                    <a:lnTo>
                      <a:pt x="104335" y="3782104"/>
                    </a:lnTo>
                    <a:lnTo>
                      <a:pt x="104335" y="3610684"/>
                    </a:lnTo>
                    <a:lnTo>
                      <a:pt x="0" y="3610684"/>
                    </a:lnTo>
                    <a:lnTo>
                      <a:pt x="0" y="175571"/>
                    </a:lnTo>
                    <a:lnTo>
                      <a:pt x="104335" y="17557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97462">
                  <a:defRPr/>
                </a:pPr>
                <a:endParaRPr lang="en-US" sz="865" kern="0" dirty="0">
                  <a:solidFill>
                    <a:sysClr val="windowText" lastClr="000000"/>
                  </a:solidFill>
                  <a:latin typeface="Segoe UI"/>
                </a:endParaRPr>
              </a:p>
            </p:txBody>
          </p:sp>
          <p:sp>
            <p:nvSpPr>
              <p:cNvPr id="24" name="Freeform 93">
                <a:extLst>
                  <a:ext uri="{FF2B5EF4-FFF2-40B4-BE49-F238E27FC236}">
                    <a16:creationId xmlns:a16="http://schemas.microsoft.com/office/drawing/2014/main" id="{919B6271-2358-47ED-A68E-222D61689A36}"/>
                  </a:ext>
                </a:extLst>
              </p:cNvPr>
              <p:cNvSpPr/>
              <p:nvPr/>
            </p:nvSpPr>
            <p:spPr>
              <a:xfrm flipH="1">
                <a:off x="9715928" y="1791568"/>
                <a:ext cx="553907" cy="3782104"/>
              </a:xfrm>
              <a:custGeom>
                <a:avLst/>
                <a:gdLst>
                  <a:gd name="connsiteX0" fmla="*/ 104335 w 553907"/>
                  <a:gd name="connsiteY0" fmla="*/ 0 h 3782104"/>
                  <a:gd name="connsiteX1" fmla="*/ 553907 w 553907"/>
                  <a:gd name="connsiteY1" fmla="*/ 0 h 3782104"/>
                  <a:gd name="connsiteX2" fmla="*/ 553907 w 553907"/>
                  <a:gd name="connsiteY2" fmla="*/ 285720 h 3782104"/>
                  <a:gd name="connsiteX3" fmla="*/ 156511 w 553907"/>
                  <a:gd name="connsiteY3" fmla="*/ 285720 h 3782104"/>
                  <a:gd name="connsiteX4" fmla="*/ 156511 w 553907"/>
                  <a:gd name="connsiteY4" fmla="*/ 3496384 h 3782104"/>
                  <a:gd name="connsiteX5" fmla="*/ 553907 w 553907"/>
                  <a:gd name="connsiteY5" fmla="*/ 3496384 h 3782104"/>
                  <a:gd name="connsiteX6" fmla="*/ 553907 w 553907"/>
                  <a:gd name="connsiteY6" fmla="*/ 3782104 h 3782104"/>
                  <a:gd name="connsiteX7" fmla="*/ 104335 w 553907"/>
                  <a:gd name="connsiteY7" fmla="*/ 3782104 h 3782104"/>
                  <a:gd name="connsiteX8" fmla="*/ 104335 w 553907"/>
                  <a:gd name="connsiteY8" fmla="*/ 3610684 h 3782104"/>
                  <a:gd name="connsiteX9" fmla="*/ 0 w 553907"/>
                  <a:gd name="connsiteY9" fmla="*/ 3610684 h 3782104"/>
                  <a:gd name="connsiteX10" fmla="*/ 0 w 553907"/>
                  <a:gd name="connsiteY10" fmla="*/ 175571 h 3782104"/>
                  <a:gd name="connsiteX11" fmla="*/ 104335 w 553907"/>
                  <a:gd name="connsiteY11" fmla="*/ 175571 h 378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53907" h="3782104">
                    <a:moveTo>
                      <a:pt x="104335" y="0"/>
                    </a:moveTo>
                    <a:lnTo>
                      <a:pt x="553907" y="0"/>
                    </a:lnTo>
                    <a:lnTo>
                      <a:pt x="553907" y="285720"/>
                    </a:lnTo>
                    <a:lnTo>
                      <a:pt x="156511" y="285720"/>
                    </a:lnTo>
                    <a:lnTo>
                      <a:pt x="156511" y="3496384"/>
                    </a:lnTo>
                    <a:lnTo>
                      <a:pt x="553907" y="3496384"/>
                    </a:lnTo>
                    <a:lnTo>
                      <a:pt x="553907" y="3782104"/>
                    </a:lnTo>
                    <a:lnTo>
                      <a:pt x="104335" y="3782104"/>
                    </a:lnTo>
                    <a:lnTo>
                      <a:pt x="104335" y="3610684"/>
                    </a:lnTo>
                    <a:lnTo>
                      <a:pt x="0" y="3610684"/>
                    </a:lnTo>
                    <a:lnTo>
                      <a:pt x="0" y="175571"/>
                    </a:lnTo>
                    <a:lnTo>
                      <a:pt x="104335" y="17557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97462">
                  <a:defRPr/>
                </a:pPr>
                <a:endParaRPr lang="en-US" sz="865" kern="0" dirty="0">
                  <a:solidFill>
                    <a:sysClr val="windowText" lastClr="000000"/>
                  </a:solidFill>
                  <a:latin typeface="Segoe UI"/>
                </a:endParaRPr>
              </a:p>
            </p:txBody>
          </p:sp>
        </p:grpSp>
        <p:sp>
          <p:nvSpPr>
            <p:cNvPr id="21" name="Hexagon 20">
              <a:extLst>
                <a:ext uri="{FF2B5EF4-FFF2-40B4-BE49-F238E27FC236}">
                  <a16:creationId xmlns:a16="http://schemas.microsoft.com/office/drawing/2014/main" id="{B1137816-05E6-4B5E-9DBE-FC03EE392A1E}"/>
                </a:ext>
              </a:extLst>
            </p:cNvPr>
            <p:cNvSpPr/>
            <p:nvPr/>
          </p:nvSpPr>
          <p:spPr bwMode="auto">
            <a:xfrm>
              <a:off x="1752996" y="2701797"/>
              <a:ext cx="278243" cy="248925"/>
            </a:xfrm>
            <a:prstGeom prst="hexagon">
              <a:avLst/>
            </a:prstGeom>
            <a:solidFill>
              <a:srgbClr val="92D050"/>
            </a:solidFill>
            <a:ln w="9525" cap="flat" cmpd="sng" algn="ctr">
              <a:solidFill>
                <a:schemeClr val="bg1"/>
              </a:solidFill>
              <a:prstDash val="solid"/>
              <a:headEnd type="none" w="med" len="med"/>
              <a:tailEnd type="none" w="med" len="med"/>
            </a:ln>
            <a:effectLst/>
          </p:spPr>
          <p:txBody>
            <a:bodyPr lIns="45694" tIns="45694" rIns="17138" bIns="17138" rtlCol="0" anchor="b" anchorCtr="0"/>
            <a:lstStyle/>
            <a:p>
              <a:pPr algn="ctr" defTabSz="465845">
                <a:defRPr/>
              </a:pPr>
              <a:endParaRPr lang="en-US" sz="400" kern="0" dirty="0">
                <a:solidFill>
                  <a:sysClr val="windowText" lastClr="000000"/>
                </a:solidFill>
                <a:latin typeface="Segoe UI Light"/>
                <a:ea typeface="Segoe UI" pitchFamily="34" charset="0"/>
                <a:cs typeface="Segoe UI" pitchFamily="34" charset="0"/>
              </a:endParaRPr>
            </a:p>
          </p:txBody>
        </p:sp>
      </p:grpSp>
      <p:sp>
        <p:nvSpPr>
          <p:cNvPr id="25" name="Rounded Rectangle 66">
            <a:extLst>
              <a:ext uri="{FF2B5EF4-FFF2-40B4-BE49-F238E27FC236}">
                <a16:creationId xmlns:a16="http://schemas.microsoft.com/office/drawing/2014/main" id="{FA51EA9D-C19D-478E-B3C9-131F58722D92}"/>
              </a:ext>
            </a:extLst>
          </p:cNvPr>
          <p:cNvSpPr/>
          <p:nvPr/>
        </p:nvSpPr>
        <p:spPr bwMode="auto">
          <a:xfrm>
            <a:off x="5849823" y="2907198"/>
            <a:ext cx="1243305" cy="615867"/>
          </a:xfrm>
          <a:prstGeom prst="roundRect">
            <a:avLst/>
          </a:prstGeom>
          <a:noFill/>
          <a:ln w="10795" cap="flat" cmpd="sng" algn="ctr">
            <a:solidFill>
              <a:srgbClr val="404040"/>
            </a:solidFill>
            <a:prstDash val="lgDash"/>
            <a:headEnd type="none" w="med" len="med"/>
            <a:tailEnd type="none" w="med" len="med"/>
          </a:ln>
          <a:effectLst/>
        </p:spPr>
        <p:txBody>
          <a:bodyPr lIns="44815" tIns="44815" rIns="16808" bIns="16808" rtlCol="0" anchor="b" anchorCtr="0"/>
          <a:lstStyle/>
          <a:p>
            <a:pPr algn="ctr" defTabSz="456931">
              <a:defRPr/>
            </a:pPr>
            <a:endParaRPr lang="en-US" sz="392" kern="0" dirty="0">
              <a:gradFill>
                <a:gsLst>
                  <a:gs pos="0">
                    <a:srgbClr val="FFFFFF"/>
                  </a:gs>
                  <a:gs pos="100000">
                    <a:srgbClr val="FFFFFF"/>
                  </a:gs>
                </a:gsLst>
                <a:lin ang="5400000" scaled="0"/>
              </a:gradFill>
              <a:latin typeface="Segoe UI"/>
              <a:ea typeface="Segoe UI" pitchFamily="34" charset="0"/>
              <a:cs typeface="Segoe UI" pitchFamily="34" charset="0"/>
            </a:endParaRPr>
          </a:p>
        </p:txBody>
      </p:sp>
      <p:sp>
        <p:nvSpPr>
          <p:cNvPr id="26" name="Rectangle 25">
            <a:extLst>
              <a:ext uri="{FF2B5EF4-FFF2-40B4-BE49-F238E27FC236}">
                <a16:creationId xmlns:a16="http://schemas.microsoft.com/office/drawing/2014/main" id="{2E67C3B0-B422-43B6-BC35-FC55DEEEB81D}"/>
              </a:ext>
            </a:extLst>
          </p:cNvPr>
          <p:cNvSpPr/>
          <p:nvPr/>
        </p:nvSpPr>
        <p:spPr>
          <a:xfrm>
            <a:off x="5900456" y="2888052"/>
            <a:ext cx="1233030" cy="213007"/>
          </a:xfrm>
          <a:prstGeom prst="rect">
            <a:avLst/>
          </a:prstGeom>
        </p:spPr>
        <p:txBody>
          <a:bodyPr wrap="none">
            <a:spAutoFit/>
          </a:bodyPr>
          <a:lstStyle/>
          <a:p>
            <a:pPr defTabSz="456937">
              <a:defRPr/>
            </a:pPr>
            <a:r>
              <a:rPr lang="en-US" sz="784" b="1" dirty="0">
                <a:solidFill>
                  <a:srgbClr val="505050"/>
                </a:solidFill>
                <a:latin typeface="Segoe UI" panose="020B0502040204020203" pitchFamily="34" charset="0"/>
                <a:cs typeface="Segoe UI" panose="020B0502040204020203" pitchFamily="34" charset="0"/>
              </a:rPr>
              <a:t>Ordering microservice</a:t>
            </a:r>
          </a:p>
        </p:txBody>
      </p:sp>
      <p:sp>
        <p:nvSpPr>
          <p:cNvPr id="27" name="Rounded Rectangle 66">
            <a:extLst>
              <a:ext uri="{FF2B5EF4-FFF2-40B4-BE49-F238E27FC236}">
                <a16:creationId xmlns:a16="http://schemas.microsoft.com/office/drawing/2014/main" id="{A3E33D18-6EC3-4E96-87C1-3945272AD653}"/>
              </a:ext>
            </a:extLst>
          </p:cNvPr>
          <p:cNvSpPr/>
          <p:nvPr/>
        </p:nvSpPr>
        <p:spPr bwMode="auto">
          <a:xfrm>
            <a:off x="5849291" y="2481495"/>
            <a:ext cx="1243305" cy="393111"/>
          </a:xfrm>
          <a:prstGeom prst="roundRect">
            <a:avLst/>
          </a:prstGeom>
          <a:noFill/>
          <a:ln w="10795" cap="flat" cmpd="sng" algn="ctr">
            <a:solidFill>
              <a:srgbClr val="404040"/>
            </a:solidFill>
            <a:prstDash val="lgDash"/>
            <a:headEnd type="none" w="med" len="med"/>
            <a:tailEnd type="none" w="med" len="med"/>
          </a:ln>
          <a:effectLst/>
        </p:spPr>
        <p:txBody>
          <a:bodyPr lIns="44815" tIns="44815" rIns="16808" bIns="16808" rtlCol="0" anchor="b" anchorCtr="0"/>
          <a:lstStyle/>
          <a:p>
            <a:pPr algn="ctr" defTabSz="456931">
              <a:defRPr/>
            </a:pPr>
            <a:endParaRPr lang="en-US" sz="392" kern="0" dirty="0">
              <a:gradFill>
                <a:gsLst>
                  <a:gs pos="0">
                    <a:srgbClr val="FFFFFF"/>
                  </a:gs>
                  <a:gs pos="100000">
                    <a:srgbClr val="FFFFFF"/>
                  </a:gs>
                </a:gsLst>
                <a:lin ang="5400000" scaled="0"/>
              </a:gradFill>
              <a:latin typeface="Segoe UI"/>
              <a:ea typeface="Segoe UI" pitchFamily="34" charset="0"/>
              <a:cs typeface="Segoe UI" pitchFamily="34" charset="0"/>
            </a:endParaRPr>
          </a:p>
        </p:txBody>
      </p:sp>
      <p:sp>
        <p:nvSpPr>
          <p:cNvPr id="28" name="Rectangle 27">
            <a:extLst>
              <a:ext uri="{FF2B5EF4-FFF2-40B4-BE49-F238E27FC236}">
                <a16:creationId xmlns:a16="http://schemas.microsoft.com/office/drawing/2014/main" id="{C6B420D0-D29C-4518-B057-664CCDD41476}"/>
              </a:ext>
            </a:extLst>
          </p:cNvPr>
          <p:cNvSpPr/>
          <p:nvPr/>
        </p:nvSpPr>
        <p:spPr>
          <a:xfrm>
            <a:off x="5899925" y="2462349"/>
            <a:ext cx="1168910" cy="213007"/>
          </a:xfrm>
          <a:prstGeom prst="rect">
            <a:avLst/>
          </a:prstGeom>
        </p:spPr>
        <p:txBody>
          <a:bodyPr wrap="none">
            <a:spAutoFit/>
          </a:bodyPr>
          <a:lstStyle/>
          <a:p>
            <a:pPr defTabSz="456937">
              <a:defRPr/>
            </a:pPr>
            <a:r>
              <a:rPr lang="en-US" sz="784" b="1" dirty="0">
                <a:solidFill>
                  <a:srgbClr val="505050"/>
                </a:solidFill>
                <a:latin typeface="Segoe UI" panose="020B0502040204020203" pitchFamily="34" charset="0"/>
                <a:cs typeface="Segoe UI" panose="020B0502040204020203" pitchFamily="34" charset="0"/>
              </a:rPr>
              <a:t>Catalog microservice</a:t>
            </a:r>
          </a:p>
        </p:txBody>
      </p:sp>
      <p:sp>
        <p:nvSpPr>
          <p:cNvPr id="29" name="Rounded Rectangle 66">
            <a:extLst>
              <a:ext uri="{FF2B5EF4-FFF2-40B4-BE49-F238E27FC236}">
                <a16:creationId xmlns:a16="http://schemas.microsoft.com/office/drawing/2014/main" id="{B32E3CFE-BA8A-45DC-824B-EABD607644EF}"/>
              </a:ext>
            </a:extLst>
          </p:cNvPr>
          <p:cNvSpPr/>
          <p:nvPr/>
        </p:nvSpPr>
        <p:spPr bwMode="auto">
          <a:xfrm>
            <a:off x="5847059" y="3555555"/>
            <a:ext cx="1243305" cy="388621"/>
          </a:xfrm>
          <a:prstGeom prst="roundRect">
            <a:avLst/>
          </a:prstGeom>
          <a:noFill/>
          <a:ln w="10795" cap="flat" cmpd="sng" algn="ctr">
            <a:solidFill>
              <a:srgbClr val="404040"/>
            </a:solidFill>
            <a:prstDash val="lgDash"/>
            <a:headEnd type="none" w="med" len="med"/>
            <a:tailEnd type="none" w="med" len="med"/>
          </a:ln>
          <a:effectLst/>
        </p:spPr>
        <p:txBody>
          <a:bodyPr lIns="44815" tIns="44815" rIns="16808" bIns="16808" rtlCol="0" anchor="b" anchorCtr="0"/>
          <a:lstStyle/>
          <a:p>
            <a:pPr algn="ctr" defTabSz="456931">
              <a:defRPr/>
            </a:pPr>
            <a:endParaRPr lang="en-US" sz="392" kern="0" dirty="0">
              <a:gradFill>
                <a:gsLst>
                  <a:gs pos="0">
                    <a:srgbClr val="FFFFFF"/>
                  </a:gs>
                  <a:gs pos="100000">
                    <a:srgbClr val="FFFFFF"/>
                  </a:gs>
                </a:gsLst>
                <a:lin ang="5400000" scaled="0"/>
              </a:gradFill>
              <a:latin typeface="Segoe UI"/>
              <a:ea typeface="Segoe UI" pitchFamily="34" charset="0"/>
              <a:cs typeface="Segoe UI" pitchFamily="34" charset="0"/>
            </a:endParaRPr>
          </a:p>
        </p:txBody>
      </p:sp>
      <p:sp>
        <p:nvSpPr>
          <p:cNvPr id="30" name="Rectangle 29">
            <a:extLst>
              <a:ext uri="{FF2B5EF4-FFF2-40B4-BE49-F238E27FC236}">
                <a16:creationId xmlns:a16="http://schemas.microsoft.com/office/drawing/2014/main" id="{76FCE5C5-478E-4138-96A6-C564AF80B00F}"/>
              </a:ext>
            </a:extLst>
          </p:cNvPr>
          <p:cNvSpPr/>
          <p:nvPr/>
        </p:nvSpPr>
        <p:spPr>
          <a:xfrm>
            <a:off x="5897692" y="3536408"/>
            <a:ext cx="1119217" cy="213007"/>
          </a:xfrm>
          <a:prstGeom prst="rect">
            <a:avLst/>
          </a:prstGeom>
        </p:spPr>
        <p:txBody>
          <a:bodyPr wrap="none">
            <a:spAutoFit/>
          </a:bodyPr>
          <a:lstStyle/>
          <a:p>
            <a:pPr defTabSz="456937">
              <a:defRPr/>
            </a:pPr>
            <a:r>
              <a:rPr lang="en-US" sz="784" b="1" dirty="0">
                <a:solidFill>
                  <a:srgbClr val="505050"/>
                </a:solidFill>
                <a:latin typeface="Segoe UI" panose="020B0502040204020203" pitchFamily="34" charset="0"/>
                <a:cs typeface="Segoe UI" panose="020B0502040204020203" pitchFamily="34" charset="0"/>
              </a:rPr>
              <a:t>Basket microservice</a:t>
            </a:r>
          </a:p>
        </p:txBody>
      </p:sp>
      <p:sp>
        <p:nvSpPr>
          <p:cNvPr id="31" name="Rounded Rectangle 66">
            <a:extLst>
              <a:ext uri="{FF2B5EF4-FFF2-40B4-BE49-F238E27FC236}">
                <a16:creationId xmlns:a16="http://schemas.microsoft.com/office/drawing/2014/main" id="{9845C8AA-E779-449D-8BD2-75151A395443}"/>
              </a:ext>
            </a:extLst>
          </p:cNvPr>
          <p:cNvSpPr/>
          <p:nvPr/>
        </p:nvSpPr>
        <p:spPr bwMode="auto">
          <a:xfrm>
            <a:off x="3183059" y="3643404"/>
            <a:ext cx="1092582" cy="447879"/>
          </a:xfrm>
          <a:prstGeom prst="roundRect">
            <a:avLst/>
          </a:prstGeom>
          <a:noFill/>
          <a:ln w="10795" cap="flat" cmpd="sng" algn="ctr">
            <a:solidFill>
              <a:srgbClr val="404040"/>
            </a:solidFill>
            <a:prstDash val="lgDash"/>
            <a:headEnd type="none" w="med" len="med"/>
            <a:tailEnd type="none" w="med" len="med"/>
          </a:ln>
          <a:effectLst/>
        </p:spPr>
        <p:txBody>
          <a:bodyPr lIns="44815" tIns="44815" rIns="16808" bIns="16808" rtlCol="0" anchor="b" anchorCtr="0"/>
          <a:lstStyle/>
          <a:p>
            <a:pPr algn="ctr" defTabSz="456931">
              <a:defRPr/>
            </a:pPr>
            <a:endParaRPr lang="en-US" sz="392" kern="0" dirty="0">
              <a:gradFill>
                <a:gsLst>
                  <a:gs pos="0">
                    <a:srgbClr val="FFFFFF"/>
                  </a:gs>
                  <a:gs pos="100000">
                    <a:srgbClr val="FFFFFF"/>
                  </a:gs>
                </a:gsLst>
                <a:lin ang="5400000" scaled="0"/>
              </a:gradFill>
              <a:latin typeface="Segoe UI"/>
              <a:ea typeface="Segoe UI" pitchFamily="34" charset="0"/>
              <a:cs typeface="Segoe UI" pitchFamily="34" charset="0"/>
            </a:endParaRPr>
          </a:p>
        </p:txBody>
      </p:sp>
      <p:sp>
        <p:nvSpPr>
          <p:cNvPr id="32" name="Rectangle 31">
            <a:extLst>
              <a:ext uri="{FF2B5EF4-FFF2-40B4-BE49-F238E27FC236}">
                <a16:creationId xmlns:a16="http://schemas.microsoft.com/office/drawing/2014/main" id="{699ABE25-8FDF-4DEE-BD0C-4C2048CBC9DC}"/>
              </a:ext>
            </a:extLst>
          </p:cNvPr>
          <p:cNvSpPr/>
          <p:nvPr/>
        </p:nvSpPr>
        <p:spPr>
          <a:xfrm>
            <a:off x="3201369" y="3638606"/>
            <a:ext cx="1173719" cy="213007"/>
          </a:xfrm>
          <a:prstGeom prst="rect">
            <a:avLst/>
          </a:prstGeom>
        </p:spPr>
        <p:txBody>
          <a:bodyPr wrap="none">
            <a:spAutoFit/>
          </a:bodyPr>
          <a:lstStyle/>
          <a:p>
            <a:pPr defTabSz="456937">
              <a:defRPr/>
            </a:pPr>
            <a:r>
              <a:rPr lang="en-US" sz="784" b="1" dirty="0">
                <a:solidFill>
                  <a:srgbClr val="505050"/>
                </a:solidFill>
                <a:latin typeface="Segoe UI" panose="020B0502040204020203" pitchFamily="34" charset="0"/>
                <a:cs typeface="Segoe UI" panose="020B0502040204020203" pitchFamily="34" charset="0"/>
              </a:rPr>
              <a:t>eShop WebApp MVC</a:t>
            </a:r>
          </a:p>
        </p:txBody>
      </p:sp>
      <p:cxnSp>
        <p:nvCxnSpPr>
          <p:cNvPr id="33" name="Straight Arrow Connector 32">
            <a:extLst>
              <a:ext uri="{FF2B5EF4-FFF2-40B4-BE49-F238E27FC236}">
                <a16:creationId xmlns:a16="http://schemas.microsoft.com/office/drawing/2014/main" id="{1D757E2E-F3DE-4298-86F6-A619030933F4}"/>
              </a:ext>
            </a:extLst>
          </p:cNvPr>
          <p:cNvCxnSpPr>
            <a:cxnSpLocks/>
          </p:cNvCxnSpPr>
          <p:nvPr/>
        </p:nvCxnSpPr>
        <p:spPr>
          <a:xfrm>
            <a:off x="2555325" y="4582471"/>
            <a:ext cx="2036548" cy="0"/>
          </a:xfrm>
          <a:prstGeom prst="straightConnector1">
            <a:avLst/>
          </a:prstGeom>
          <a:noFill/>
          <a:ln w="12700" cap="flat" cmpd="sng" algn="ctr">
            <a:solidFill>
              <a:sysClr val="windowText" lastClr="000000"/>
            </a:solidFill>
            <a:prstDash val="solid"/>
            <a:miter lim="800000"/>
            <a:tailEnd type="triangle"/>
          </a:ln>
          <a:effectLst/>
        </p:spPr>
      </p:cxnSp>
      <p:sp>
        <p:nvSpPr>
          <p:cNvPr id="34" name="Rectangle 33">
            <a:extLst>
              <a:ext uri="{FF2B5EF4-FFF2-40B4-BE49-F238E27FC236}">
                <a16:creationId xmlns:a16="http://schemas.microsoft.com/office/drawing/2014/main" id="{0D38732B-A250-4125-A627-19472E030D7E}"/>
              </a:ext>
            </a:extLst>
          </p:cNvPr>
          <p:cNvSpPr/>
          <p:nvPr/>
        </p:nvSpPr>
        <p:spPr>
          <a:xfrm>
            <a:off x="5979158" y="3173107"/>
            <a:ext cx="558166" cy="175304"/>
          </a:xfrm>
          <a:prstGeom prst="rect">
            <a:avLst/>
          </a:prstGeom>
        </p:spPr>
        <p:txBody>
          <a:bodyPr wrap="none">
            <a:spAutoFit/>
          </a:bodyPr>
          <a:lstStyle/>
          <a:p>
            <a:pPr defTabSz="456937">
              <a:defRPr/>
            </a:pPr>
            <a:r>
              <a:rPr lang="en-US" sz="539" dirty="0">
                <a:solidFill>
                  <a:srgbClr val="505050"/>
                </a:solidFill>
                <a:latin typeface="Segoe UI Light" pitchFamily="34" charset="0"/>
              </a:rPr>
              <a:t>Ordering.API</a:t>
            </a:r>
          </a:p>
        </p:txBody>
      </p:sp>
      <p:sp>
        <p:nvSpPr>
          <p:cNvPr id="35" name="Rectangle 34">
            <a:extLst>
              <a:ext uri="{FF2B5EF4-FFF2-40B4-BE49-F238E27FC236}">
                <a16:creationId xmlns:a16="http://schemas.microsoft.com/office/drawing/2014/main" id="{08D1321B-3592-4291-9565-57E0F2BA7C57}"/>
              </a:ext>
            </a:extLst>
          </p:cNvPr>
          <p:cNvSpPr/>
          <p:nvPr/>
        </p:nvSpPr>
        <p:spPr>
          <a:xfrm>
            <a:off x="3121609" y="3857878"/>
            <a:ext cx="805029" cy="182807"/>
          </a:xfrm>
          <a:prstGeom prst="rect">
            <a:avLst/>
          </a:prstGeom>
        </p:spPr>
        <p:txBody>
          <a:bodyPr wrap="none">
            <a:spAutoFit/>
          </a:bodyPr>
          <a:lstStyle/>
          <a:p>
            <a:pPr algn="ctr" defTabSz="456937">
              <a:defRPr/>
            </a:pPr>
            <a:r>
              <a:rPr lang="en-US" sz="588" dirty="0">
                <a:solidFill>
                  <a:srgbClr val="505050"/>
                </a:solidFill>
                <a:latin typeface="Segoe UI Light" pitchFamily="34" charset="0"/>
              </a:rPr>
              <a:t>ASP.NET Core MVC</a:t>
            </a:r>
          </a:p>
        </p:txBody>
      </p:sp>
      <p:sp>
        <p:nvSpPr>
          <p:cNvPr id="36" name="Rounded Rectangle 66">
            <a:extLst>
              <a:ext uri="{FF2B5EF4-FFF2-40B4-BE49-F238E27FC236}">
                <a16:creationId xmlns:a16="http://schemas.microsoft.com/office/drawing/2014/main" id="{C7355E31-2BFC-4E94-BE54-96BF34F6FF60}"/>
              </a:ext>
            </a:extLst>
          </p:cNvPr>
          <p:cNvSpPr/>
          <p:nvPr/>
        </p:nvSpPr>
        <p:spPr bwMode="auto">
          <a:xfrm>
            <a:off x="5847557" y="2047684"/>
            <a:ext cx="1245052" cy="399295"/>
          </a:xfrm>
          <a:prstGeom prst="roundRect">
            <a:avLst/>
          </a:prstGeom>
          <a:noFill/>
          <a:ln w="10795" cap="flat" cmpd="sng" algn="ctr">
            <a:solidFill>
              <a:srgbClr val="404040"/>
            </a:solidFill>
            <a:prstDash val="lgDash"/>
            <a:headEnd type="none" w="med" len="med"/>
            <a:tailEnd type="none" w="med" len="med"/>
          </a:ln>
          <a:effectLst/>
        </p:spPr>
        <p:txBody>
          <a:bodyPr lIns="44815" tIns="44815" rIns="16808" bIns="16808" rtlCol="0" anchor="b" anchorCtr="0"/>
          <a:lstStyle/>
          <a:p>
            <a:pPr algn="ctr" defTabSz="456931">
              <a:defRPr/>
            </a:pPr>
            <a:endParaRPr lang="en-US" sz="392" kern="0" dirty="0">
              <a:gradFill>
                <a:gsLst>
                  <a:gs pos="0">
                    <a:srgbClr val="FFFFFF"/>
                  </a:gs>
                  <a:gs pos="100000">
                    <a:srgbClr val="FFFFFF"/>
                  </a:gs>
                </a:gsLst>
                <a:lin ang="5400000" scaled="0"/>
              </a:gradFill>
              <a:latin typeface="Segoe UI"/>
              <a:ea typeface="Segoe UI" pitchFamily="34" charset="0"/>
              <a:cs typeface="Segoe UI" pitchFamily="34" charset="0"/>
            </a:endParaRPr>
          </a:p>
        </p:txBody>
      </p:sp>
      <p:sp>
        <p:nvSpPr>
          <p:cNvPr id="37" name="Rectangle 36">
            <a:extLst>
              <a:ext uri="{FF2B5EF4-FFF2-40B4-BE49-F238E27FC236}">
                <a16:creationId xmlns:a16="http://schemas.microsoft.com/office/drawing/2014/main" id="{93FD7F7E-1B4A-4FD5-82BB-AAE353D96EC0}"/>
              </a:ext>
            </a:extLst>
          </p:cNvPr>
          <p:cNvSpPr/>
          <p:nvPr/>
        </p:nvSpPr>
        <p:spPr>
          <a:xfrm>
            <a:off x="5898191" y="2028538"/>
            <a:ext cx="1204176" cy="303481"/>
          </a:xfrm>
          <a:prstGeom prst="rect">
            <a:avLst/>
          </a:prstGeom>
        </p:spPr>
        <p:txBody>
          <a:bodyPr wrap="none">
            <a:spAutoFit/>
          </a:bodyPr>
          <a:lstStyle/>
          <a:p>
            <a:pPr defTabSz="456937">
              <a:defRPr/>
            </a:pPr>
            <a:r>
              <a:rPr lang="en-US" sz="784" b="1" dirty="0">
                <a:solidFill>
                  <a:srgbClr val="505050"/>
                </a:solidFill>
                <a:latin typeface="Segoe UI" panose="020B0502040204020203" pitchFamily="34" charset="0"/>
                <a:cs typeface="Segoe UI" panose="020B0502040204020203" pitchFamily="34" charset="0"/>
              </a:rPr>
              <a:t>Identity microservice </a:t>
            </a:r>
          </a:p>
          <a:p>
            <a:pPr algn="r" defTabSz="456937">
              <a:defRPr/>
            </a:pPr>
            <a:r>
              <a:rPr lang="en-US" sz="588" b="1" dirty="0">
                <a:solidFill>
                  <a:srgbClr val="505050"/>
                </a:solidFill>
                <a:latin typeface="Segoe UI" panose="020B0502040204020203" pitchFamily="34" charset="0"/>
                <a:cs typeface="Segoe UI" panose="020B0502040204020203" pitchFamily="34" charset="0"/>
              </a:rPr>
              <a:t>(STS+users)</a:t>
            </a:r>
            <a:endParaRPr lang="en-US" sz="784" b="1" dirty="0">
              <a:solidFill>
                <a:srgbClr val="505050"/>
              </a:solidFill>
              <a:latin typeface="Segoe UI" panose="020B0502040204020203" pitchFamily="34" charset="0"/>
              <a:cs typeface="Segoe UI" panose="020B0502040204020203" pitchFamily="34" charset="0"/>
            </a:endParaRPr>
          </a:p>
        </p:txBody>
      </p:sp>
      <p:grpSp>
        <p:nvGrpSpPr>
          <p:cNvPr id="38" name="Group 37">
            <a:extLst>
              <a:ext uri="{FF2B5EF4-FFF2-40B4-BE49-F238E27FC236}">
                <a16:creationId xmlns:a16="http://schemas.microsoft.com/office/drawing/2014/main" id="{E56ABDB9-2AA8-4243-94C8-8EE3CB9BB772}"/>
              </a:ext>
            </a:extLst>
          </p:cNvPr>
          <p:cNvGrpSpPr/>
          <p:nvPr/>
        </p:nvGrpSpPr>
        <p:grpSpPr>
          <a:xfrm>
            <a:off x="6073924" y="2211405"/>
            <a:ext cx="294673" cy="165188"/>
            <a:chOff x="2244917" y="2288296"/>
            <a:chExt cx="601248" cy="337049"/>
          </a:xfrm>
        </p:grpSpPr>
        <p:grpSp>
          <p:nvGrpSpPr>
            <p:cNvPr id="39" name="Group 38">
              <a:extLst>
                <a:ext uri="{FF2B5EF4-FFF2-40B4-BE49-F238E27FC236}">
                  <a16:creationId xmlns:a16="http://schemas.microsoft.com/office/drawing/2014/main" id="{505CEFC2-0021-4193-9923-5BDBE8771DB3}"/>
                </a:ext>
              </a:extLst>
            </p:cNvPr>
            <p:cNvGrpSpPr/>
            <p:nvPr/>
          </p:nvGrpSpPr>
          <p:grpSpPr>
            <a:xfrm>
              <a:off x="2244917" y="2288296"/>
              <a:ext cx="601248" cy="337049"/>
              <a:chOff x="3523102" y="1791568"/>
              <a:chExt cx="6746733" cy="3782104"/>
            </a:xfrm>
            <a:solidFill>
              <a:srgbClr val="C00000"/>
            </a:solidFill>
          </p:grpSpPr>
          <p:sp>
            <p:nvSpPr>
              <p:cNvPr id="41" name="Rectangle 40">
                <a:extLst>
                  <a:ext uri="{FF2B5EF4-FFF2-40B4-BE49-F238E27FC236}">
                    <a16:creationId xmlns:a16="http://schemas.microsoft.com/office/drawing/2014/main" id="{2E67F80D-22FE-4FE5-8DC8-39256B8A3707}"/>
                  </a:ext>
                </a:extLst>
              </p:cNvPr>
              <p:cNvSpPr/>
              <p:nvPr/>
            </p:nvSpPr>
            <p:spPr>
              <a:xfrm>
                <a:off x="3757139" y="2148421"/>
                <a:ext cx="6278658" cy="30683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97462">
                  <a:defRPr/>
                </a:pPr>
                <a:endParaRPr lang="en-US" sz="865" kern="0" dirty="0">
                  <a:solidFill>
                    <a:sysClr val="windowText" lastClr="000000"/>
                  </a:solidFill>
                  <a:latin typeface="Segoe UI"/>
                </a:endParaRPr>
              </a:p>
            </p:txBody>
          </p:sp>
          <p:sp>
            <p:nvSpPr>
              <p:cNvPr id="42" name="Freeform 100">
                <a:extLst>
                  <a:ext uri="{FF2B5EF4-FFF2-40B4-BE49-F238E27FC236}">
                    <a16:creationId xmlns:a16="http://schemas.microsoft.com/office/drawing/2014/main" id="{F3F2FE09-12E7-49DE-91A7-1FF77B38AE70}"/>
                  </a:ext>
                </a:extLst>
              </p:cNvPr>
              <p:cNvSpPr/>
              <p:nvPr/>
            </p:nvSpPr>
            <p:spPr>
              <a:xfrm>
                <a:off x="3523102" y="1791568"/>
                <a:ext cx="553907" cy="3782104"/>
              </a:xfrm>
              <a:custGeom>
                <a:avLst/>
                <a:gdLst>
                  <a:gd name="connsiteX0" fmla="*/ 104335 w 553907"/>
                  <a:gd name="connsiteY0" fmla="*/ 0 h 3782104"/>
                  <a:gd name="connsiteX1" fmla="*/ 553907 w 553907"/>
                  <a:gd name="connsiteY1" fmla="*/ 0 h 3782104"/>
                  <a:gd name="connsiteX2" fmla="*/ 553907 w 553907"/>
                  <a:gd name="connsiteY2" fmla="*/ 285720 h 3782104"/>
                  <a:gd name="connsiteX3" fmla="*/ 156511 w 553907"/>
                  <a:gd name="connsiteY3" fmla="*/ 285720 h 3782104"/>
                  <a:gd name="connsiteX4" fmla="*/ 156511 w 553907"/>
                  <a:gd name="connsiteY4" fmla="*/ 3496384 h 3782104"/>
                  <a:gd name="connsiteX5" fmla="*/ 553907 w 553907"/>
                  <a:gd name="connsiteY5" fmla="*/ 3496384 h 3782104"/>
                  <a:gd name="connsiteX6" fmla="*/ 553907 w 553907"/>
                  <a:gd name="connsiteY6" fmla="*/ 3782104 h 3782104"/>
                  <a:gd name="connsiteX7" fmla="*/ 104335 w 553907"/>
                  <a:gd name="connsiteY7" fmla="*/ 3782104 h 3782104"/>
                  <a:gd name="connsiteX8" fmla="*/ 104335 w 553907"/>
                  <a:gd name="connsiteY8" fmla="*/ 3610684 h 3782104"/>
                  <a:gd name="connsiteX9" fmla="*/ 0 w 553907"/>
                  <a:gd name="connsiteY9" fmla="*/ 3610684 h 3782104"/>
                  <a:gd name="connsiteX10" fmla="*/ 0 w 553907"/>
                  <a:gd name="connsiteY10" fmla="*/ 175571 h 3782104"/>
                  <a:gd name="connsiteX11" fmla="*/ 104335 w 553907"/>
                  <a:gd name="connsiteY11" fmla="*/ 175571 h 378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53907" h="3782104">
                    <a:moveTo>
                      <a:pt x="104335" y="0"/>
                    </a:moveTo>
                    <a:lnTo>
                      <a:pt x="553907" y="0"/>
                    </a:lnTo>
                    <a:lnTo>
                      <a:pt x="553907" y="285720"/>
                    </a:lnTo>
                    <a:lnTo>
                      <a:pt x="156511" y="285720"/>
                    </a:lnTo>
                    <a:lnTo>
                      <a:pt x="156511" y="3496384"/>
                    </a:lnTo>
                    <a:lnTo>
                      <a:pt x="553907" y="3496384"/>
                    </a:lnTo>
                    <a:lnTo>
                      <a:pt x="553907" y="3782104"/>
                    </a:lnTo>
                    <a:lnTo>
                      <a:pt x="104335" y="3782104"/>
                    </a:lnTo>
                    <a:lnTo>
                      <a:pt x="104335" y="3610684"/>
                    </a:lnTo>
                    <a:lnTo>
                      <a:pt x="0" y="3610684"/>
                    </a:lnTo>
                    <a:lnTo>
                      <a:pt x="0" y="175571"/>
                    </a:lnTo>
                    <a:lnTo>
                      <a:pt x="104335" y="17557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97462">
                  <a:defRPr/>
                </a:pPr>
                <a:endParaRPr lang="en-US" sz="865" kern="0" dirty="0">
                  <a:solidFill>
                    <a:sysClr val="windowText" lastClr="000000"/>
                  </a:solidFill>
                  <a:latin typeface="Segoe UI"/>
                </a:endParaRPr>
              </a:p>
            </p:txBody>
          </p:sp>
          <p:sp>
            <p:nvSpPr>
              <p:cNvPr id="43" name="Freeform 101">
                <a:extLst>
                  <a:ext uri="{FF2B5EF4-FFF2-40B4-BE49-F238E27FC236}">
                    <a16:creationId xmlns:a16="http://schemas.microsoft.com/office/drawing/2014/main" id="{15B503E5-B784-49D3-A37D-02B4EFFB84CD}"/>
                  </a:ext>
                </a:extLst>
              </p:cNvPr>
              <p:cNvSpPr/>
              <p:nvPr/>
            </p:nvSpPr>
            <p:spPr>
              <a:xfrm flipH="1">
                <a:off x="9715928" y="1791568"/>
                <a:ext cx="553907" cy="3782104"/>
              </a:xfrm>
              <a:custGeom>
                <a:avLst/>
                <a:gdLst>
                  <a:gd name="connsiteX0" fmla="*/ 104335 w 553907"/>
                  <a:gd name="connsiteY0" fmla="*/ 0 h 3782104"/>
                  <a:gd name="connsiteX1" fmla="*/ 553907 w 553907"/>
                  <a:gd name="connsiteY1" fmla="*/ 0 h 3782104"/>
                  <a:gd name="connsiteX2" fmla="*/ 553907 w 553907"/>
                  <a:gd name="connsiteY2" fmla="*/ 285720 h 3782104"/>
                  <a:gd name="connsiteX3" fmla="*/ 156511 w 553907"/>
                  <a:gd name="connsiteY3" fmla="*/ 285720 h 3782104"/>
                  <a:gd name="connsiteX4" fmla="*/ 156511 w 553907"/>
                  <a:gd name="connsiteY4" fmla="*/ 3496384 h 3782104"/>
                  <a:gd name="connsiteX5" fmla="*/ 553907 w 553907"/>
                  <a:gd name="connsiteY5" fmla="*/ 3496384 h 3782104"/>
                  <a:gd name="connsiteX6" fmla="*/ 553907 w 553907"/>
                  <a:gd name="connsiteY6" fmla="*/ 3782104 h 3782104"/>
                  <a:gd name="connsiteX7" fmla="*/ 104335 w 553907"/>
                  <a:gd name="connsiteY7" fmla="*/ 3782104 h 3782104"/>
                  <a:gd name="connsiteX8" fmla="*/ 104335 w 553907"/>
                  <a:gd name="connsiteY8" fmla="*/ 3610684 h 3782104"/>
                  <a:gd name="connsiteX9" fmla="*/ 0 w 553907"/>
                  <a:gd name="connsiteY9" fmla="*/ 3610684 h 3782104"/>
                  <a:gd name="connsiteX10" fmla="*/ 0 w 553907"/>
                  <a:gd name="connsiteY10" fmla="*/ 175571 h 3782104"/>
                  <a:gd name="connsiteX11" fmla="*/ 104335 w 553907"/>
                  <a:gd name="connsiteY11" fmla="*/ 175571 h 378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53907" h="3782104">
                    <a:moveTo>
                      <a:pt x="104335" y="0"/>
                    </a:moveTo>
                    <a:lnTo>
                      <a:pt x="553907" y="0"/>
                    </a:lnTo>
                    <a:lnTo>
                      <a:pt x="553907" y="285720"/>
                    </a:lnTo>
                    <a:lnTo>
                      <a:pt x="156511" y="285720"/>
                    </a:lnTo>
                    <a:lnTo>
                      <a:pt x="156511" y="3496384"/>
                    </a:lnTo>
                    <a:lnTo>
                      <a:pt x="553907" y="3496384"/>
                    </a:lnTo>
                    <a:lnTo>
                      <a:pt x="553907" y="3782104"/>
                    </a:lnTo>
                    <a:lnTo>
                      <a:pt x="104335" y="3782104"/>
                    </a:lnTo>
                    <a:lnTo>
                      <a:pt x="104335" y="3610684"/>
                    </a:lnTo>
                    <a:lnTo>
                      <a:pt x="0" y="3610684"/>
                    </a:lnTo>
                    <a:lnTo>
                      <a:pt x="0" y="175571"/>
                    </a:lnTo>
                    <a:lnTo>
                      <a:pt x="104335" y="17557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97462">
                  <a:defRPr/>
                </a:pPr>
                <a:endParaRPr lang="en-US" sz="865" kern="0" dirty="0">
                  <a:solidFill>
                    <a:sysClr val="windowText" lastClr="000000"/>
                  </a:solidFill>
                  <a:latin typeface="Segoe UI"/>
                </a:endParaRPr>
              </a:p>
            </p:txBody>
          </p:sp>
        </p:grpSp>
        <p:sp>
          <p:nvSpPr>
            <p:cNvPr id="40" name="Hexagon 39">
              <a:extLst>
                <a:ext uri="{FF2B5EF4-FFF2-40B4-BE49-F238E27FC236}">
                  <a16:creationId xmlns:a16="http://schemas.microsoft.com/office/drawing/2014/main" id="{419638B8-F1CB-4C72-A4AD-767DA3F5255D}"/>
                </a:ext>
              </a:extLst>
            </p:cNvPr>
            <p:cNvSpPr/>
            <p:nvPr/>
          </p:nvSpPr>
          <p:spPr bwMode="auto">
            <a:xfrm>
              <a:off x="2406419" y="2333937"/>
              <a:ext cx="278243" cy="248925"/>
            </a:xfrm>
            <a:prstGeom prst="hexagon">
              <a:avLst/>
            </a:prstGeom>
            <a:solidFill>
              <a:srgbClr val="FF0000"/>
            </a:solidFill>
            <a:ln w="9525" cap="flat" cmpd="sng" algn="ctr">
              <a:solidFill>
                <a:schemeClr val="bg1"/>
              </a:solidFill>
              <a:prstDash val="solid"/>
              <a:headEnd type="none" w="med" len="med"/>
              <a:tailEnd type="none" w="med" len="med"/>
            </a:ln>
            <a:effectLst/>
          </p:spPr>
          <p:txBody>
            <a:bodyPr lIns="45694" tIns="45694" rIns="17138" bIns="17138" rtlCol="0" anchor="b" anchorCtr="0"/>
            <a:lstStyle/>
            <a:p>
              <a:pPr algn="ctr" defTabSz="465845">
                <a:defRPr/>
              </a:pPr>
              <a:endParaRPr lang="en-US" sz="400" kern="0" dirty="0">
                <a:solidFill>
                  <a:sysClr val="windowText" lastClr="000000"/>
                </a:solidFill>
                <a:latin typeface="Segoe UI Light"/>
                <a:ea typeface="Segoe UI" pitchFamily="34" charset="0"/>
                <a:cs typeface="Segoe UI" pitchFamily="34" charset="0"/>
              </a:endParaRPr>
            </a:p>
          </p:txBody>
        </p:sp>
      </p:grpSp>
      <p:grpSp>
        <p:nvGrpSpPr>
          <p:cNvPr id="44" name="Group 43">
            <a:extLst>
              <a:ext uri="{FF2B5EF4-FFF2-40B4-BE49-F238E27FC236}">
                <a16:creationId xmlns:a16="http://schemas.microsoft.com/office/drawing/2014/main" id="{74525A31-9607-43D3-9728-F6522903B286}"/>
              </a:ext>
            </a:extLst>
          </p:cNvPr>
          <p:cNvGrpSpPr/>
          <p:nvPr/>
        </p:nvGrpSpPr>
        <p:grpSpPr>
          <a:xfrm>
            <a:off x="3858361" y="3842608"/>
            <a:ext cx="294673" cy="165188"/>
            <a:chOff x="2240670" y="2657736"/>
            <a:chExt cx="601248" cy="337049"/>
          </a:xfrm>
        </p:grpSpPr>
        <p:grpSp>
          <p:nvGrpSpPr>
            <p:cNvPr id="45" name="Group 44">
              <a:extLst>
                <a:ext uri="{FF2B5EF4-FFF2-40B4-BE49-F238E27FC236}">
                  <a16:creationId xmlns:a16="http://schemas.microsoft.com/office/drawing/2014/main" id="{606AC117-BF6B-4F08-9D76-4892A1F8826E}"/>
                </a:ext>
              </a:extLst>
            </p:cNvPr>
            <p:cNvGrpSpPr/>
            <p:nvPr/>
          </p:nvGrpSpPr>
          <p:grpSpPr>
            <a:xfrm>
              <a:off x="2240670" y="2657736"/>
              <a:ext cx="601248" cy="337049"/>
              <a:chOff x="3523102" y="1791568"/>
              <a:chExt cx="6746733" cy="3782104"/>
            </a:xfrm>
            <a:solidFill>
              <a:srgbClr val="FFC000"/>
            </a:solidFill>
          </p:grpSpPr>
          <p:sp>
            <p:nvSpPr>
              <p:cNvPr id="47" name="Rectangle 46">
                <a:extLst>
                  <a:ext uri="{FF2B5EF4-FFF2-40B4-BE49-F238E27FC236}">
                    <a16:creationId xmlns:a16="http://schemas.microsoft.com/office/drawing/2014/main" id="{1FD43739-87FC-4F88-9214-936D32D20341}"/>
                  </a:ext>
                </a:extLst>
              </p:cNvPr>
              <p:cNvSpPr/>
              <p:nvPr/>
            </p:nvSpPr>
            <p:spPr>
              <a:xfrm>
                <a:off x="3757139" y="2148421"/>
                <a:ext cx="6278658" cy="30683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97462">
                  <a:defRPr/>
                </a:pPr>
                <a:endParaRPr lang="en-US" sz="865" kern="0" dirty="0">
                  <a:solidFill>
                    <a:sysClr val="windowText" lastClr="000000"/>
                  </a:solidFill>
                  <a:latin typeface="Segoe UI"/>
                </a:endParaRPr>
              </a:p>
            </p:txBody>
          </p:sp>
          <p:sp>
            <p:nvSpPr>
              <p:cNvPr id="48" name="Freeform 104">
                <a:extLst>
                  <a:ext uri="{FF2B5EF4-FFF2-40B4-BE49-F238E27FC236}">
                    <a16:creationId xmlns:a16="http://schemas.microsoft.com/office/drawing/2014/main" id="{1160D51C-7F96-4BB2-8191-14FFB51C21B1}"/>
                  </a:ext>
                </a:extLst>
              </p:cNvPr>
              <p:cNvSpPr/>
              <p:nvPr/>
            </p:nvSpPr>
            <p:spPr>
              <a:xfrm>
                <a:off x="3523102" y="1791568"/>
                <a:ext cx="553907" cy="3782104"/>
              </a:xfrm>
              <a:custGeom>
                <a:avLst/>
                <a:gdLst>
                  <a:gd name="connsiteX0" fmla="*/ 104335 w 553907"/>
                  <a:gd name="connsiteY0" fmla="*/ 0 h 3782104"/>
                  <a:gd name="connsiteX1" fmla="*/ 553907 w 553907"/>
                  <a:gd name="connsiteY1" fmla="*/ 0 h 3782104"/>
                  <a:gd name="connsiteX2" fmla="*/ 553907 w 553907"/>
                  <a:gd name="connsiteY2" fmla="*/ 285720 h 3782104"/>
                  <a:gd name="connsiteX3" fmla="*/ 156511 w 553907"/>
                  <a:gd name="connsiteY3" fmla="*/ 285720 h 3782104"/>
                  <a:gd name="connsiteX4" fmla="*/ 156511 w 553907"/>
                  <a:gd name="connsiteY4" fmla="*/ 3496384 h 3782104"/>
                  <a:gd name="connsiteX5" fmla="*/ 553907 w 553907"/>
                  <a:gd name="connsiteY5" fmla="*/ 3496384 h 3782104"/>
                  <a:gd name="connsiteX6" fmla="*/ 553907 w 553907"/>
                  <a:gd name="connsiteY6" fmla="*/ 3782104 h 3782104"/>
                  <a:gd name="connsiteX7" fmla="*/ 104335 w 553907"/>
                  <a:gd name="connsiteY7" fmla="*/ 3782104 h 3782104"/>
                  <a:gd name="connsiteX8" fmla="*/ 104335 w 553907"/>
                  <a:gd name="connsiteY8" fmla="*/ 3610684 h 3782104"/>
                  <a:gd name="connsiteX9" fmla="*/ 0 w 553907"/>
                  <a:gd name="connsiteY9" fmla="*/ 3610684 h 3782104"/>
                  <a:gd name="connsiteX10" fmla="*/ 0 w 553907"/>
                  <a:gd name="connsiteY10" fmla="*/ 175571 h 3782104"/>
                  <a:gd name="connsiteX11" fmla="*/ 104335 w 553907"/>
                  <a:gd name="connsiteY11" fmla="*/ 175571 h 378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53907" h="3782104">
                    <a:moveTo>
                      <a:pt x="104335" y="0"/>
                    </a:moveTo>
                    <a:lnTo>
                      <a:pt x="553907" y="0"/>
                    </a:lnTo>
                    <a:lnTo>
                      <a:pt x="553907" y="285720"/>
                    </a:lnTo>
                    <a:lnTo>
                      <a:pt x="156511" y="285720"/>
                    </a:lnTo>
                    <a:lnTo>
                      <a:pt x="156511" y="3496384"/>
                    </a:lnTo>
                    <a:lnTo>
                      <a:pt x="553907" y="3496384"/>
                    </a:lnTo>
                    <a:lnTo>
                      <a:pt x="553907" y="3782104"/>
                    </a:lnTo>
                    <a:lnTo>
                      <a:pt x="104335" y="3782104"/>
                    </a:lnTo>
                    <a:lnTo>
                      <a:pt x="104335" y="3610684"/>
                    </a:lnTo>
                    <a:lnTo>
                      <a:pt x="0" y="3610684"/>
                    </a:lnTo>
                    <a:lnTo>
                      <a:pt x="0" y="175571"/>
                    </a:lnTo>
                    <a:lnTo>
                      <a:pt x="104335" y="17557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97462">
                  <a:defRPr/>
                </a:pPr>
                <a:endParaRPr lang="en-US" sz="865" kern="0" dirty="0">
                  <a:solidFill>
                    <a:sysClr val="windowText" lastClr="000000"/>
                  </a:solidFill>
                  <a:latin typeface="Segoe UI"/>
                </a:endParaRPr>
              </a:p>
            </p:txBody>
          </p:sp>
          <p:sp>
            <p:nvSpPr>
              <p:cNvPr id="49" name="Freeform 105">
                <a:extLst>
                  <a:ext uri="{FF2B5EF4-FFF2-40B4-BE49-F238E27FC236}">
                    <a16:creationId xmlns:a16="http://schemas.microsoft.com/office/drawing/2014/main" id="{4A67E03C-013C-424C-8B3F-A17989E02985}"/>
                  </a:ext>
                </a:extLst>
              </p:cNvPr>
              <p:cNvSpPr/>
              <p:nvPr/>
            </p:nvSpPr>
            <p:spPr>
              <a:xfrm flipH="1">
                <a:off x="9715928" y="1791568"/>
                <a:ext cx="553907" cy="3782104"/>
              </a:xfrm>
              <a:custGeom>
                <a:avLst/>
                <a:gdLst>
                  <a:gd name="connsiteX0" fmla="*/ 104335 w 553907"/>
                  <a:gd name="connsiteY0" fmla="*/ 0 h 3782104"/>
                  <a:gd name="connsiteX1" fmla="*/ 553907 w 553907"/>
                  <a:gd name="connsiteY1" fmla="*/ 0 h 3782104"/>
                  <a:gd name="connsiteX2" fmla="*/ 553907 w 553907"/>
                  <a:gd name="connsiteY2" fmla="*/ 285720 h 3782104"/>
                  <a:gd name="connsiteX3" fmla="*/ 156511 w 553907"/>
                  <a:gd name="connsiteY3" fmla="*/ 285720 h 3782104"/>
                  <a:gd name="connsiteX4" fmla="*/ 156511 w 553907"/>
                  <a:gd name="connsiteY4" fmla="*/ 3496384 h 3782104"/>
                  <a:gd name="connsiteX5" fmla="*/ 553907 w 553907"/>
                  <a:gd name="connsiteY5" fmla="*/ 3496384 h 3782104"/>
                  <a:gd name="connsiteX6" fmla="*/ 553907 w 553907"/>
                  <a:gd name="connsiteY6" fmla="*/ 3782104 h 3782104"/>
                  <a:gd name="connsiteX7" fmla="*/ 104335 w 553907"/>
                  <a:gd name="connsiteY7" fmla="*/ 3782104 h 3782104"/>
                  <a:gd name="connsiteX8" fmla="*/ 104335 w 553907"/>
                  <a:gd name="connsiteY8" fmla="*/ 3610684 h 3782104"/>
                  <a:gd name="connsiteX9" fmla="*/ 0 w 553907"/>
                  <a:gd name="connsiteY9" fmla="*/ 3610684 h 3782104"/>
                  <a:gd name="connsiteX10" fmla="*/ 0 w 553907"/>
                  <a:gd name="connsiteY10" fmla="*/ 175571 h 3782104"/>
                  <a:gd name="connsiteX11" fmla="*/ 104335 w 553907"/>
                  <a:gd name="connsiteY11" fmla="*/ 175571 h 378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53907" h="3782104">
                    <a:moveTo>
                      <a:pt x="104335" y="0"/>
                    </a:moveTo>
                    <a:lnTo>
                      <a:pt x="553907" y="0"/>
                    </a:lnTo>
                    <a:lnTo>
                      <a:pt x="553907" y="285720"/>
                    </a:lnTo>
                    <a:lnTo>
                      <a:pt x="156511" y="285720"/>
                    </a:lnTo>
                    <a:lnTo>
                      <a:pt x="156511" y="3496384"/>
                    </a:lnTo>
                    <a:lnTo>
                      <a:pt x="553907" y="3496384"/>
                    </a:lnTo>
                    <a:lnTo>
                      <a:pt x="553907" y="3782104"/>
                    </a:lnTo>
                    <a:lnTo>
                      <a:pt x="104335" y="3782104"/>
                    </a:lnTo>
                    <a:lnTo>
                      <a:pt x="104335" y="3610684"/>
                    </a:lnTo>
                    <a:lnTo>
                      <a:pt x="0" y="3610684"/>
                    </a:lnTo>
                    <a:lnTo>
                      <a:pt x="0" y="175571"/>
                    </a:lnTo>
                    <a:lnTo>
                      <a:pt x="104335" y="17557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97462">
                  <a:defRPr/>
                </a:pPr>
                <a:endParaRPr lang="en-US" sz="865" kern="0" dirty="0">
                  <a:solidFill>
                    <a:sysClr val="windowText" lastClr="000000"/>
                  </a:solidFill>
                  <a:latin typeface="Segoe UI"/>
                </a:endParaRPr>
              </a:p>
            </p:txBody>
          </p:sp>
        </p:grpSp>
        <p:sp>
          <p:nvSpPr>
            <p:cNvPr id="46" name="Hexagon 45">
              <a:extLst>
                <a:ext uri="{FF2B5EF4-FFF2-40B4-BE49-F238E27FC236}">
                  <a16:creationId xmlns:a16="http://schemas.microsoft.com/office/drawing/2014/main" id="{E4CFB40C-5D64-4D5D-9BB9-E979B8ED4BDF}"/>
                </a:ext>
              </a:extLst>
            </p:cNvPr>
            <p:cNvSpPr/>
            <p:nvPr/>
          </p:nvSpPr>
          <p:spPr bwMode="auto">
            <a:xfrm>
              <a:off x="2398893" y="2701796"/>
              <a:ext cx="278243" cy="248925"/>
            </a:xfrm>
            <a:prstGeom prst="hexagon">
              <a:avLst/>
            </a:prstGeom>
            <a:solidFill>
              <a:srgbClr val="FFC000"/>
            </a:solidFill>
            <a:ln w="9525" cap="flat" cmpd="sng" algn="ctr">
              <a:solidFill>
                <a:schemeClr val="bg1"/>
              </a:solidFill>
              <a:prstDash val="solid"/>
              <a:headEnd type="none" w="med" len="med"/>
              <a:tailEnd type="none" w="med" len="med"/>
            </a:ln>
            <a:effectLst/>
          </p:spPr>
          <p:txBody>
            <a:bodyPr lIns="45694" tIns="45694" rIns="17138" bIns="17138" rtlCol="0" anchor="b" anchorCtr="0"/>
            <a:lstStyle/>
            <a:p>
              <a:pPr algn="ctr" defTabSz="465845">
                <a:defRPr/>
              </a:pPr>
              <a:endParaRPr lang="en-US" sz="400" kern="0" dirty="0">
                <a:solidFill>
                  <a:sysClr val="windowText" lastClr="000000"/>
                </a:solidFill>
                <a:latin typeface="Segoe UI Light"/>
                <a:ea typeface="Segoe UI" pitchFamily="34" charset="0"/>
                <a:cs typeface="Segoe UI" pitchFamily="34" charset="0"/>
              </a:endParaRPr>
            </a:p>
          </p:txBody>
        </p:sp>
      </p:grpSp>
      <p:sp>
        <p:nvSpPr>
          <p:cNvPr id="50" name="Rectangle 49">
            <a:extLst>
              <a:ext uri="{FF2B5EF4-FFF2-40B4-BE49-F238E27FC236}">
                <a16:creationId xmlns:a16="http://schemas.microsoft.com/office/drawing/2014/main" id="{FAC6C19A-9EDF-4DF2-8E3C-43640DE57F94}"/>
              </a:ext>
            </a:extLst>
          </p:cNvPr>
          <p:cNvSpPr/>
          <p:nvPr/>
        </p:nvSpPr>
        <p:spPr>
          <a:xfrm>
            <a:off x="1725179" y="4220586"/>
            <a:ext cx="1031051" cy="197875"/>
          </a:xfrm>
          <a:prstGeom prst="rect">
            <a:avLst/>
          </a:prstGeom>
        </p:spPr>
        <p:txBody>
          <a:bodyPr wrap="none">
            <a:spAutoFit/>
          </a:bodyPr>
          <a:lstStyle/>
          <a:p>
            <a:pPr defTabSz="456937">
              <a:defRPr/>
            </a:pPr>
            <a:r>
              <a:rPr lang="en-US" sz="686" b="1" dirty="0">
                <a:solidFill>
                  <a:srgbClr val="505050"/>
                </a:solidFill>
                <a:latin typeface="Segoe UI" panose="020B0502040204020203" pitchFamily="34" charset="0"/>
                <a:cs typeface="Segoe UI" panose="020B0502040204020203" pitchFamily="34" charset="0"/>
              </a:rPr>
              <a:t>eShop SPA Web app</a:t>
            </a:r>
          </a:p>
        </p:txBody>
      </p:sp>
      <p:sp>
        <p:nvSpPr>
          <p:cNvPr id="51" name="Rectangle 50">
            <a:extLst>
              <a:ext uri="{FF2B5EF4-FFF2-40B4-BE49-F238E27FC236}">
                <a16:creationId xmlns:a16="http://schemas.microsoft.com/office/drawing/2014/main" id="{4A5996BE-0ABE-4080-B7F1-6724E2554758}"/>
              </a:ext>
            </a:extLst>
          </p:cNvPr>
          <p:cNvSpPr/>
          <p:nvPr/>
        </p:nvSpPr>
        <p:spPr>
          <a:xfrm>
            <a:off x="1730184" y="4884554"/>
            <a:ext cx="888385" cy="197875"/>
          </a:xfrm>
          <a:prstGeom prst="rect">
            <a:avLst/>
          </a:prstGeom>
        </p:spPr>
        <p:txBody>
          <a:bodyPr wrap="none">
            <a:spAutoFit/>
          </a:bodyPr>
          <a:lstStyle/>
          <a:p>
            <a:pPr defTabSz="456937">
              <a:defRPr/>
            </a:pPr>
            <a:r>
              <a:rPr lang="en-US" sz="686" dirty="0">
                <a:solidFill>
                  <a:srgbClr val="505050"/>
                </a:solidFill>
                <a:latin typeface="Segoe UI Light" pitchFamily="34" charset="0"/>
              </a:rPr>
              <a:t>TypeScript/Angular</a:t>
            </a:r>
          </a:p>
        </p:txBody>
      </p:sp>
      <p:cxnSp>
        <p:nvCxnSpPr>
          <p:cNvPr id="52" name="Straight Arrow Connector 51">
            <a:extLst>
              <a:ext uri="{FF2B5EF4-FFF2-40B4-BE49-F238E27FC236}">
                <a16:creationId xmlns:a16="http://schemas.microsoft.com/office/drawing/2014/main" id="{163DA96C-678B-49F6-9086-0579E77AA1C1}"/>
              </a:ext>
            </a:extLst>
          </p:cNvPr>
          <p:cNvCxnSpPr>
            <a:cxnSpLocks/>
          </p:cNvCxnSpPr>
          <p:nvPr/>
        </p:nvCxnSpPr>
        <p:spPr>
          <a:xfrm>
            <a:off x="5709457" y="3797229"/>
            <a:ext cx="341512" cy="0"/>
          </a:xfrm>
          <a:prstGeom prst="straightConnector1">
            <a:avLst/>
          </a:prstGeom>
          <a:noFill/>
          <a:ln w="12700" cap="flat" cmpd="sng" algn="ctr">
            <a:solidFill>
              <a:sysClr val="windowText" lastClr="000000"/>
            </a:solidFill>
            <a:prstDash val="solid"/>
            <a:miter lim="800000"/>
            <a:tailEnd type="triangle"/>
          </a:ln>
          <a:effectLst/>
        </p:spPr>
      </p:cxnSp>
      <p:cxnSp>
        <p:nvCxnSpPr>
          <p:cNvPr id="53" name="Straight Connector 52">
            <a:extLst>
              <a:ext uri="{FF2B5EF4-FFF2-40B4-BE49-F238E27FC236}">
                <a16:creationId xmlns:a16="http://schemas.microsoft.com/office/drawing/2014/main" id="{EDC06CDD-C35F-4E99-BDB2-F4DEE59A34D8}"/>
              </a:ext>
            </a:extLst>
          </p:cNvPr>
          <p:cNvCxnSpPr>
            <a:cxnSpLocks/>
          </p:cNvCxnSpPr>
          <p:nvPr/>
        </p:nvCxnSpPr>
        <p:spPr>
          <a:xfrm>
            <a:off x="5704369" y="4057737"/>
            <a:ext cx="0" cy="891841"/>
          </a:xfrm>
          <a:prstGeom prst="line">
            <a:avLst/>
          </a:prstGeom>
          <a:ln w="50800">
            <a:solidFill>
              <a:schemeClr val="tx1"/>
            </a:solidFill>
            <a:headEnd type="none"/>
            <a:tailEnd type="none"/>
          </a:ln>
        </p:spPr>
        <p:style>
          <a:lnRef idx="1">
            <a:schemeClr val="accent1"/>
          </a:lnRef>
          <a:fillRef idx="0">
            <a:schemeClr val="accent1"/>
          </a:fillRef>
          <a:effectRef idx="0">
            <a:schemeClr val="accent1"/>
          </a:effectRef>
          <a:fontRef idx="minor">
            <a:schemeClr val="tx1"/>
          </a:fontRef>
        </p:style>
      </p:cxnSp>
      <p:sp>
        <p:nvSpPr>
          <p:cNvPr id="54" name="Rounded Rectangle 66">
            <a:extLst>
              <a:ext uri="{FF2B5EF4-FFF2-40B4-BE49-F238E27FC236}">
                <a16:creationId xmlns:a16="http://schemas.microsoft.com/office/drawing/2014/main" id="{EF273801-2D2F-4416-ABCA-D455A5DF01FE}"/>
              </a:ext>
            </a:extLst>
          </p:cNvPr>
          <p:cNvSpPr/>
          <p:nvPr/>
        </p:nvSpPr>
        <p:spPr bwMode="auto">
          <a:xfrm>
            <a:off x="1547379" y="2330520"/>
            <a:ext cx="1220085" cy="820836"/>
          </a:xfrm>
          <a:prstGeom prst="roundRect">
            <a:avLst/>
          </a:prstGeom>
          <a:solidFill>
            <a:schemeClr val="bg1">
              <a:lumMod val="95000"/>
            </a:schemeClr>
          </a:solidFill>
          <a:ln w="10795" cap="flat" cmpd="sng" algn="ctr">
            <a:noFill/>
            <a:prstDash val="lgDash"/>
            <a:headEnd type="none" w="med" len="med"/>
            <a:tailEnd type="none" w="med" len="med"/>
          </a:ln>
          <a:effectLst/>
        </p:spPr>
        <p:txBody>
          <a:bodyPr lIns="44815" tIns="44815" rIns="16808" bIns="16808" rtlCol="0" anchor="b" anchorCtr="0"/>
          <a:lstStyle/>
          <a:p>
            <a:pPr algn="ctr" defTabSz="456931">
              <a:defRPr/>
            </a:pPr>
            <a:endParaRPr lang="en-US" sz="392" kern="0" dirty="0">
              <a:gradFill>
                <a:gsLst>
                  <a:gs pos="0">
                    <a:srgbClr val="FFFFFF"/>
                  </a:gs>
                  <a:gs pos="100000">
                    <a:srgbClr val="FFFFFF"/>
                  </a:gs>
                </a:gsLst>
                <a:lin ang="5400000" scaled="0"/>
              </a:gradFill>
              <a:latin typeface="Segoe UI"/>
              <a:ea typeface="Segoe UI" pitchFamily="34" charset="0"/>
              <a:cs typeface="Segoe UI" pitchFamily="34" charset="0"/>
            </a:endParaRPr>
          </a:p>
        </p:txBody>
      </p:sp>
      <p:sp>
        <p:nvSpPr>
          <p:cNvPr id="55" name="Rectangle 54">
            <a:extLst>
              <a:ext uri="{FF2B5EF4-FFF2-40B4-BE49-F238E27FC236}">
                <a16:creationId xmlns:a16="http://schemas.microsoft.com/office/drawing/2014/main" id="{64043450-B5C2-440C-B34B-0D831D4B57DB}"/>
              </a:ext>
            </a:extLst>
          </p:cNvPr>
          <p:cNvSpPr/>
          <p:nvPr/>
        </p:nvSpPr>
        <p:spPr>
          <a:xfrm>
            <a:off x="1761685" y="2325713"/>
            <a:ext cx="938077" cy="197875"/>
          </a:xfrm>
          <a:prstGeom prst="rect">
            <a:avLst/>
          </a:prstGeom>
        </p:spPr>
        <p:txBody>
          <a:bodyPr wrap="none">
            <a:spAutoFit/>
          </a:bodyPr>
          <a:lstStyle/>
          <a:p>
            <a:pPr defTabSz="456937">
              <a:defRPr/>
            </a:pPr>
            <a:r>
              <a:rPr lang="en-US" sz="686" b="1" dirty="0">
                <a:solidFill>
                  <a:srgbClr val="505050"/>
                </a:solidFill>
                <a:latin typeface="Segoe UI" panose="020B0502040204020203" pitchFamily="34" charset="0"/>
                <a:cs typeface="Segoe UI" panose="020B0502040204020203" pitchFamily="34" charset="0"/>
              </a:rPr>
              <a:t>eShop mobile app</a:t>
            </a:r>
          </a:p>
        </p:txBody>
      </p:sp>
      <p:sp>
        <p:nvSpPr>
          <p:cNvPr id="56" name="Rectangle 55">
            <a:extLst>
              <a:ext uri="{FF2B5EF4-FFF2-40B4-BE49-F238E27FC236}">
                <a16:creationId xmlns:a16="http://schemas.microsoft.com/office/drawing/2014/main" id="{C7A4CC6E-3473-4BF0-BF6B-FDA4017D08D2}"/>
              </a:ext>
            </a:extLst>
          </p:cNvPr>
          <p:cNvSpPr/>
          <p:nvPr/>
        </p:nvSpPr>
        <p:spPr>
          <a:xfrm>
            <a:off x="1543582" y="2449915"/>
            <a:ext cx="684803" cy="600164"/>
          </a:xfrm>
          <a:prstGeom prst="rect">
            <a:avLst/>
          </a:prstGeom>
        </p:spPr>
        <p:txBody>
          <a:bodyPr wrap="none">
            <a:spAutoFit/>
          </a:bodyPr>
          <a:lstStyle/>
          <a:p>
            <a:pPr defTabSz="456937">
              <a:defRPr/>
            </a:pPr>
            <a:r>
              <a:rPr lang="en-US" sz="600" dirty="0">
                <a:solidFill>
                  <a:srgbClr val="505050"/>
                </a:solidFill>
              </a:rPr>
              <a:t>Xamarin.Forms</a:t>
            </a:r>
          </a:p>
          <a:p>
            <a:pPr defTabSz="456937">
              <a:defRPr/>
            </a:pPr>
            <a:r>
              <a:rPr lang="en-US" sz="600" dirty="0">
                <a:solidFill>
                  <a:srgbClr val="505050"/>
                </a:solidFill>
              </a:rPr>
              <a:t>C#</a:t>
            </a:r>
          </a:p>
          <a:p>
            <a:pPr defTabSz="456937">
              <a:defRPr/>
            </a:pPr>
            <a:r>
              <a:rPr lang="en-US" sz="600" dirty="0">
                <a:solidFill>
                  <a:srgbClr val="505050"/>
                </a:solidFill>
              </a:rPr>
              <a:t>xPlat. OS:</a:t>
            </a:r>
          </a:p>
          <a:p>
            <a:pPr defTabSz="456937">
              <a:defRPr/>
            </a:pPr>
            <a:r>
              <a:rPr lang="en-US" sz="500" dirty="0">
                <a:solidFill>
                  <a:srgbClr val="505050"/>
                </a:solidFill>
              </a:rPr>
              <a:t>  iOS</a:t>
            </a:r>
          </a:p>
          <a:p>
            <a:pPr defTabSz="456937">
              <a:defRPr/>
            </a:pPr>
            <a:r>
              <a:rPr lang="en-US" sz="500" dirty="0">
                <a:solidFill>
                  <a:srgbClr val="505050"/>
                </a:solidFill>
              </a:rPr>
              <a:t>  Android</a:t>
            </a:r>
          </a:p>
          <a:p>
            <a:pPr defTabSz="456937">
              <a:defRPr/>
            </a:pPr>
            <a:r>
              <a:rPr lang="en-US" sz="500" dirty="0">
                <a:solidFill>
                  <a:srgbClr val="505050"/>
                </a:solidFill>
              </a:rPr>
              <a:t>  Windows</a:t>
            </a:r>
          </a:p>
        </p:txBody>
      </p:sp>
      <p:cxnSp>
        <p:nvCxnSpPr>
          <p:cNvPr id="57" name="Straight Arrow Connector 56">
            <a:extLst>
              <a:ext uri="{FF2B5EF4-FFF2-40B4-BE49-F238E27FC236}">
                <a16:creationId xmlns:a16="http://schemas.microsoft.com/office/drawing/2014/main" id="{5DE2299A-B4C4-4334-B947-842669079C19}"/>
              </a:ext>
            </a:extLst>
          </p:cNvPr>
          <p:cNvCxnSpPr>
            <a:cxnSpLocks/>
          </p:cNvCxnSpPr>
          <p:nvPr/>
        </p:nvCxnSpPr>
        <p:spPr>
          <a:xfrm flipV="1">
            <a:off x="2474140" y="2830337"/>
            <a:ext cx="2117733" cy="4429"/>
          </a:xfrm>
          <a:prstGeom prst="straightConnector1">
            <a:avLst/>
          </a:prstGeom>
          <a:noFill/>
          <a:ln w="12700" cap="flat" cmpd="sng" algn="ctr">
            <a:solidFill>
              <a:sysClr val="windowText" lastClr="000000"/>
            </a:solidFill>
            <a:prstDash val="solid"/>
            <a:miter lim="800000"/>
            <a:tailEnd type="triangle"/>
          </a:ln>
          <a:effectLst/>
        </p:spPr>
      </p:cxnSp>
      <p:sp>
        <p:nvSpPr>
          <p:cNvPr id="58" name="Rectangle 57">
            <a:extLst>
              <a:ext uri="{FF2B5EF4-FFF2-40B4-BE49-F238E27FC236}">
                <a16:creationId xmlns:a16="http://schemas.microsoft.com/office/drawing/2014/main" id="{F592C735-4FCB-4114-A0AB-B34816D6DFFF}"/>
              </a:ext>
            </a:extLst>
          </p:cNvPr>
          <p:cNvSpPr/>
          <p:nvPr/>
        </p:nvSpPr>
        <p:spPr>
          <a:xfrm>
            <a:off x="3080286" y="1940626"/>
            <a:ext cx="1200970" cy="213007"/>
          </a:xfrm>
          <a:prstGeom prst="rect">
            <a:avLst/>
          </a:prstGeom>
        </p:spPr>
        <p:txBody>
          <a:bodyPr wrap="none">
            <a:spAutoFit/>
          </a:bodyPr>
          <a:lstStyle/>
          <a:p>
            <a:pPr defTabSz="456937">
              <a:defRPr/>
            </a:pPr>
            <a:r>
              <a:rPr lang="en-US" sz="784" b="1" dirty="0">
                <a:solidFill>
                  <a:srgbClr val="398CB3"/>
                </a:solidFill>
                <a:latin typeface="Segoe UI" panose="020B0502040204020203" pitchFamily="34" charset="0"/>
                <a:cs typeface="Segoe UI" panose="020B0502040204020203" pitchFamily="34" charset="0"/>
              </a:rPr>
              <a:t>Orchestrator in Azure</a:t>
            </a:r>
          </a:p>
        </p:txBody>
      </p:sp>
      <p:pic>
        <p:nvPicPr>
          <p:cNvPr id="59" name="Picture 58">
            <a:extLst>
              <a:ext uri="{FF2B5EF4-FFF2-40B4-BE49-F238E27FC236}">
                <a16:creationId xmlns:a16="http://schemas.microsoft.com/office/drawing/2014/main" id="{93AFE386-3F55-4DA8-85FB-4DA802B3A9A6}"/>
              </a:ext>
            </a:extLst>
          </p:cNvPr>
          <p:cNvPicPr>
            <a:picLocks noChangeAspect="1"/>
          </p:cNvPicPr>
          <p:nvPr/>
        </p:nvPicPr>
        <p:blipFill>
          <a:blip r:embed="rId3"/>
          <a:stretch>
            <a:fillRect/>
          </a:stretch>
        </p:blipFill>
        <p:spPr>
          <a:xfrm>
            <a:off x="1790171" y="4395172"/>
            <a:ext cx="761882" cy="489383"/>
          </a:xfrm>
          <a:prstGeom prst="rect">
            <a:avLst/>
          </a:prstGeom>
          <a:ln w="3175">
            <a:solidFill>
              <a:schemeClr val="bg1">
                <a:lumMod val="50000"/>
              </a:schemeClr>
            </a:solidFill>
          </a:ln>
        </p:spPr>
      </p:pic>
      <p:pic>
        <p:nvPicPr>
          <p:cNvPr id="60" name="Picture 59">
            <a:extLst>
              <a:ext uri="{FF2B5EF4-FFF2-40B4-BE49-F238E27FC236}">
                <a16:creationId xmlns:a16="http://schemas.microsoft.com/office/drawing/2014/main" id="{16718FEE-9058-4B3B-8456-F40BE4160A66}"/>
              </a:ext>
            </a:extLst>
          </p:cNvPr>
          <p:cNvPicPr>
            <a:picLocks noChangeAspect="1"/>
          </p:cNvPicPr>
          <p:nvPr/>
        </p:nvPicPr>
        <p:blipFill>
          <a:blip r:embed="rId3"/>
          <a:stretch>
            <a:fillRect/>
          </a:stretch>
        </p:blipFill>
        <p:spPr>
          <a:xfrm>
            <a:off x="1807034" y="3599210"/>
            <a:ext cx="761882" cy="489383"/>
          </a:xfrm>
          <a:prstGeom prst="rect">
            <a:avLst/>
          </a:prstGeom>
          <a:ln w="3175">
            <a:solidFill>
              <a:schemeClr val="bg1">
                <a:lumMod val="50000"/>
              </a:schemeClr>
            </a:solidFill>
          </a:ln>
        </p:spPr>
      </p:pic>
      <p:cxnSp>
        <p:nvCxnSpPr>
          <p:cNvPr id="61" name="Straight Arrow Connector 60">
            <a:extLst>
              <a:ext uri="{FF2B5EF4-FFF2-40B4-BE49-F238E27FC236}">
                <a16:creationId xmlns:a16="http://schemas.microsoft.com/office/drawing/2014/main" id="{146DA3DB-5991-4C97-A663-45063C236A28}"/>
              </a:ext>
            </a:extLst>
          </p:cNvPr>
          <p:cNvCxnSpPr>
            <a:cxnSpLocks/>
          </p:cNvCxnSpPr>
          <p:nvPr/>
        </p:nvCxnSpPr>
        <p:spPr>
          <a:xfrm flipH="1">
            <a:off x="2574541" y="3864468"/>
            <a:ext cx="608519" cy="3884"/>
          </a:xfrm>
          <a:prstGeom prst="straightConnector1">
            <a:avLst/>
          </a:prstGeom>
          <a:noFill/>
          <a:ln w="12700" cap="flat" cmpd="sng" algn="ctr">
            <a:solidFill>
              <a:sysClr val="windowText" lastClr="000000"/>
            </a:solidFill>
            <a:prstDash val="solid"/>
            <a:miter lim="800000"/>
            <a:tailEnd type="triangle"/>
          </a:ln>
          <a:effectLst/>
        </p:spPr>
      </p:cxnSp>
      <p:sp>
        <p:nvSpPr>
          <p:cNvPr id="62" name="Rectangle 61">
            <a:extLst>
              <a:ext uri="{FF2B5EF4-FFF2-40B4-BE49-F238E27FC236}">
                <a16:creationId xmlns:a16="http://schemas.microsoft.com/office/drawing/2014/main" id="{971D7D6B-4BCF-4DA0-BA6A-018DDA6A899A}"/>
              </a:ext>
            </a:extLst>
          </p:cNvPr>
          <p:cNvSpPr/>
          <p:nvPr/>
        </p:nvSpPr>
        <p:spPr>
          <a:xfrm>
            <a:off x="1575956" y="3455765"/>
            <a:ext cx="1301959" cy="197875"/>
          </a:xfrm>
          <a:prstGeom prst="rect">
            <a:avLst/>
          </a:prstGeom>
        </p:spPr>
        <p:txBody>
          <a:bodyPr wrap="none">
            <a:spAutoFit/>
          </a:bodyPr>
          <a:lstStyle/>
          <a:p>
            <a:pPr defTabSz="456937">
              <a:defRPr/>
            </a:pPr>
            <a:r>
              <a:rPr lang="en-US" sz="686" b="1" dirty="0">
                <a:solidFill>
                  <a:srgbClr val="505050"/>
                </a:solidFill>
                <a:latin typeface="Segoe UI" panose="020B0502040204020203" pitchFamily="34" charset="0"/>
                <a:cs typeface="Segoe UI" panose="020B0502040204020203" pitchFamily="34" charset="0"/>
              </a:rPr>
              <a:t>eShop traditional Web app</a:t>
            </a:r>
          </a:p>
        </p:txBody>
      </p:sp>
      <p:sp>
        <p:nvSpPr>
          <p:cNvPr id="63" name="Rectangle 62">
            <a:extLst>
              <a:ext uri="{FF2B5EF4-FFF2-40B4-BE49-F238E27FC236}">
                <a16:creationId xmlns:a16="http://schemas.microsoft.com/office/drawing/2014/main" id="{3F930FD6-52AD-4488-8952-6F880E88BB8F}"/>
              </a:ext>
            </a:extLst>
          </p:cNvPr>
          <p:cNvSpPr/>
          <p:nvPr/>
        </p:nvSpPr>
        <p:spPr>
          <a:xfrm>
            <a:off x="2031390" y="4060852"/>
            <a:ext cx="402674" cy="197875"/>
          </a:xfrm>
          <a:prstGeom prst="rect">
            <a:avLst/>
          </a:prstGeom>
        </p:spPr>
        <p:txBody>
          <a:bodyPr wrap="none">
            <a:spAutoFit/>
          </a:bodyPr>
          <a:lstStyle/>
          <a:p>
            <a:pPr defTabSz="456937">
              <a:defRPr/>
            </a:pPr>
            <a:r>
              <a:rPr lang="en-US" sz="686" dirty="0">
                <a:solidFill>
                  <a:srgbClr val="505050"/>
                </a:solidFill>
                <a:latin typeface="Segoe UI Light" pitchFamily="34" charset="0"/>
              </a:rPr>
              <a:t>HTML</a:t>
            </a:r>
          </a:p>
        </p:txBody>
      </p:sp>
      <p:grpSp>
        <p:nvGrpSpPr>
          <p:cNvPr id="64" name="Group 63">
            <a:extLst>
              <a:ext uri="{FF2B5EF4-FFF2-40B4-BE49-F238E27FC236}">
                <a16:creationId xmlns:a16="http://schemas.microsoft.com/office/drawing/2014/main" id="{3BB89D09-FCE2-48A1-B2EE-E4149BA9D8CF}"/>
              </a:ext>
            </a:extLst>
          </p:cNvPr>
          <p:cNvGrpSpPr/>
          <p:nvPr/>
        </p:nvGrpSpPr>
        <p:grpSpPr>
          <a:xfrm>
            <a:off x="2181514" y="2474954"/>
            <a:ext cx="292626" cy="641635"/>
            <a:chOff x="2606432" y="2395597"/>
            <a:chExt cx="651967" cy="1393532"/>
          </a:xfrm>
        </p:grpSpPr>
        <p:pic>
          <p:nvPicPr>
            <p:cNvPr id="65" name="Picture 64">
              <a:extLst>
                <a:ext uri="{FF2B5EF4-FFF2-40B4-BE49-F238E27FC236}">
                  <a16:creationId xmlns:a16="http://schemas.microsoft.com/office/drawing/2014/main" id="{FAB97283-91D6-40A6-B4B0-7F8D417D8259}"/>
                </a:ext>
              </a:extLst>
            </p:cNvPr>
            <p:cNvPicPr>
              <a:picLocks noChangeAspect="1"/>
            </p:cNvPicPr>
            <p:nvPr/>
          </p:nvPicPr>
          <p:blipFill rotWithShape="1">
            <a:blip r:embed="rId4"/>
            <a:srcRect l="26376" r="26838"/>
            <a:stretch/>
          </p:blipFill>
          <p:spPr>
            <a:xfrm>
              <a:off x="2606432" y="2395597"/>
              <a:ext cx="651967" cy="1393532"/>
            </a:xfrm>
            <a:prstGeom prst="rect">
              <a:avLst/>
            </a:prstGeom>
          </p:spPr>
        </p:pic>
        <p:pic>
          <p:nvPicPr>
            <p:cNvPr id="66" name="Picture 65">
              <a:extLst>
                <a:ext uri="{FF2B5EF4-FFF2-40B4-BE49-F238E27FC236}">
                  <a16:creationId xmlns:a16="http://schemas.microsoft.com/office/drawing/2014/main" id="{C9159211-8D1C-4277-A46E-D3F3FBD6C97D}"/>
                </a:ext>
              </a:extLst>
            </p:cNvPr>
            <p:cNvPicPr>
              <a:picLocks noChangeAspect="1"/>
            </p:cNvPicPr>
            <p:nvPr/>
          </p:nvPicPr>
          <p:blipFill>
            <a:blip r:embed="rId5"/>
            <a:stretch>
              <a:fillRect/>
            </a:stretch>
          </p:blipFill>
          <p:spPr>
            <a:xfrm>
              <a:off x="2639938" y="2573457"/>
              <a:ext cx="577194" cy="1037812"/>
            </a:xfrm>
            <a:prstGeom prst="rect">
              <a:avLst/>
            </a:prstGeom>
          </p:spPr>
        </p:pic>
      </p:grpSp>
      <p:cxnSp>
        <p:nvCxnSpPr>
          <p:cNvPr id="67" name="Straight Arrow Connector 66">
            <a:extLst>
              <a:ext uri="{FF2B5EF4-FFF2-40B4-BE49-F238E27FC236}">
                <a16:creationId xmlns:a16="http://schemas.microsoft.com/office/drawing/2014/main" id="{10AF48B4-00A0-4029-8E5E-CEF351210E70}"/>
              </a:ext>
            </a:extLst>
          </p:cNvPr>
          <p:cNvCxnSpPr>
            <a:cxnSpLocks/>
          </p:cNvCxnSpPr>
          <p:nvPr/>
        </p:nvCxnSpPr>
        <p:spPr>
          <a:xfrm>
            <a:off x="5694419" y="3098962"/>
            <a:ext cx="374529" cy="0"/>
          </a:xfrm>
          <a:prstGeom prst="straightConnector1">
            <a:avLst/>
          </a:prstGeom>
          <a:noFill/>
          <a:ln w="12700" cap="flat" cmpd="sng" algn="ctr">
            <a:solidFill>
              <a:sysClr val="windowText" lastClr="000000"/>
            </a:solidFill>
            <a:prstDash val="solid"/>
            <a:miter lim="800000"/>
            <a:tailEnd type="triangle"/>
          </a:ln>
          <a:effectLst/>
        </p:spPr>
      </p:cxnSp>
      <p:cxnSp>
        <p:nvCxnSpPr>
          <p:cNvPr id="68" name="Straight Arrow Connector 67">
            <a:extLst>
              <a:ext uri="{FF2B5EF4-FFF2-40B4-BE49-F238E27FC236}">
                <a16:creationId xmlns:a16="http://schemas.microsoft.com/office/drawing/2014/main" id="{1A992BC1-25EF-4E9F-9323-9388391CCA1F}"/>
              </a:ext>
            </a:extLst>
          </p:cNvPr>
          <p:cNvCxnSpPr>
            <a:cxnSpLocks/>
          </p:cNvCxnSpPr>
          <p:nvPr/>
        </p:nvCxnSpPr>
        <p:spPr>
          <a:xfrm>
            <a:off x="5709457" y="2717234"/>
            <a:ext cx="341512" cy="0"/>
          </a:xfrm>
          <a:prstGeom prst="straightConnector1">
            <a:avLst/>
          </a:prstGeom>
          <a:noFill/>
          <a:ln w="12700" cap="flat" cmpd="sng" algn="ctr">
            <a:solidFill>
              <a:sysClr val="windowText" lastClr="000000"/>
            </a:solidFill>
            <a:prstDash val="solid"/>
            <a:miter lim="800000"/>
            <a:tailEnd type="triangle"/>
          </a:ln>
          <a:effectLst/>
        </p:spPr>
      </p:cxnSp>
      <p:cxnSp>
        <p:nvCxnSpPr>
          <p:cNvPr id="69" name="Straight Arrow Connector 68">
            <a:extLst>
              <a:ext uri="{FF2B5EF4-FFF2-40B4-BE49-F238E27FC236}">
                <a16:creationId xmlns:a16="http://schemas.microsoft.com/office/drawing/2014/main" id="{4754DDCA-797C-4017-B810-292A320F05BE}"/>
              </a:ext>
            </a:extLst>
          </p:cNvPr>
          <p:cNvCxnSpPr>
            <a:cxnSpLocks/>
          </p:cNvCxnSpPr>
          <p:nvPr/>
        </p:nvCxnSpPr>
        <p:spPr>
          <a:xfrm>
            <a:off x="5709457" y="2291315"/>
            <a:ext cx="362823" cy="0"/>
          </a:xfrm>
          <a:prstGeom prst="straightConnector1">
            <a:avLst/>
          </a:prstGeom>
          <a:noFill/>
          <a:ln w="12700" cap="flat" cmpd="sng" algn="ctr">
            <a:solidFill>
              <a:sysClr val="windowText" lastClr="000000"/>
            </a:solidFill>
            <a:prstDash val="solid"/>
            <a:miter lim="800000"/>
            <a:tailEnd type="triangle"/>
          </a:ln>
          <a:effectLst/>
        </p:spPr>
      </p:cxnSp>
      <p:sp>
        <p:nvSpPr>
          <p:cNvPr id="70" name="Rectangle 69">
            <a:extLst>
              <a:ext uri="{FF2B5EF4-FFF2-40B4-BE49-F238E27FC236}">
                <a16:creationId xmlns:a16="http://schemas.microsoft.com/office/drawing/2014/main" id="{7628074B-2299-4B7A-B3CE-E5CBEAB19617}"/>
              </a:ext>
            </a:extLst>
          </p:cNvPr>
          <p:cNvSpPr/>
          <p:nvPr/>
        </p:nvSpPr>
        <p:spPr bwMode="auto">
          <a:xfrm>
            <a:off x="1476328" y="1909243"/>
            <a:ext cx="1375460" cy="3208473"/>
          </a:xfrm>
          <a:prstGeom prst="rect">
            <a:avLst/>
          </a:prstGeom>
          <a:noFill/>
          <a:ln w="57150">
            <a:solidFill>
              <a:srgbClr val="3A8CB4"/>
            </a:solidFill>
            <a:prstDash val="dash"/>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22860" rIns="0" bIns="22860" numCol="1" rtlCol="0" anchor="ctr" anchorCtr="0" compatLnSpc="1">
            <a:prstTxWarp prst="textNoShape">
              <a:avLst/>
            </a:prstTxWarp>
          </a:bodyPr>
          <a:lstStyle/>
          <a:p>
            <a:pPr algn="ctr" defTabSz="457051" fontAlgn="base">
              <a:spcBef>
                <a:spcPct val="0"/>
              </a:spcBef>
              <a:spcAft>
                <a:spcPct val="0"/>
              </a:spcAft>
              <a:defRPr/>
            </a:pPr>
            <a:endParaRPr lang="en-US" sz="981" dirty="0">
              <a:gradFill>
                <a:gsLst>
                  <a:gs pos="5439">
                    <a:srgbClr val="F8F8F8"/>
                  </a:gs>
                  <a:gs pos="10000">
                    <a:srgbClr val="F8F8F8"/>
                  </a:gs>
                </a:gsLst>
                <a:lin ang="5400000" scaled="0"/>
              </a:gradFill>
              <a:latin typeface="Segoe UI"/>
            </a:endParaRPr>
          </a:p>
        </p:txBody>
      </p:sp>
      <p:sp>
        <p:nvSpPr>
          <p:cNvPr id="71" name="Rectangle 70">
            <a:extLst>
              <a:ext uri="{FF2B5EF4-FFF2-40B4-BE49-F238E27FC236}">
                <a16:creationId xmlns:a16="http://schemas.microsoft.com/office/drawing/2014/main" id="{D6C9EC29-8BE4-4D5E-806D-A2D0D7EC697F}"/>
              </a:ext>
            </a:extLst>
          </p:cNvPr>
          <p:cNvSpPr/>
          <p:nvPr/>
        </p:nvSpPr>
        <p:spPr>
          <a:xfrm>
            <a:off x="1854274" y="1914583"/>
            <a:ext cx="710451" cy="213007"/>
          </a:xfrm>
          <a:prstGeom prst="rect">
            <a:avLst/>
          </a:prstGeom>
        </p:spPr>
        <p:txBody>
          <a:bodyPr wrap="none">
            <a:spAutoFit/>
          </a:bodyPr>
          <a:lstStyle/>
          <a:p>
            <a:pPr defTabSz="456937">
              <a:defRPr/>
            </a:pPr>
            <a:r>
              <a:rPr lang="en-US" sz="784" b="1" dirty="0">
                <a:solidFill>
                  <a:srgbClr val="3A8CB4"/>
                </a:solidFill>
                <a:latin typeface="Segoe UI" panose="020B0502040204020203" pitchFamily="34" charset="0"/>
                <a:cs typeface="Segoe UI" panose="020B0502040204020203" pitchFamily="34" charset="0"/>
              </a:rPr>
              <a:t>Client apps</a:t>
            </a:r>
          </a:p>
        </p:txBody>
      </p:sp>
      <p:grpSp>
        <p:nvGrpSpPr>
          <p:cNvPr id="76" name="Group 75">
            <a:extLst>
              <a:ext uri="{FF2B5EF4-FFF2-40B4-BE49-F238E27FC236}">
                <a16:creationId xmlns:a16="http://schemas.microsoft.com/office/drawing/2014/main" id="{6FD05E57-C1D3-4A62-85EB-C41315BA3A90}"/>
              </a:ext>
            </a:extLst>
          </p:cNvPr>
          <p:cNvGrpSpPr>
            <a:grpSpLocks noChangeAspect="1"/>
          </p:cNvGrpSpPr>
          <p:nvPr/>
        </p:nvGrpSpPr>
        <p:grpSpPr>
          <a:xfrm>
            <a:off x="6078722" y="3292587"/>
            <a:ext cx="259137" cy="145267"/>
            <a:chOff x="1596268" y="2657736"/>
            <a:chExt cx="601248" cy="337049"/>
          </a:xfrm>
        </p:grpSpPr>
        <p:grpSp>
          <p:nvGrpSpPr>
            <p:cNvPr id="77" name="Group 76">
              <a:extLst>
                <a:ext uri="{FF2B5EF4-FFF2-40B4-BE49-F238E27FC236}">
                  <a16:creationId xmlns:a16="http://schemas.microsoft.com/office/drawing/2014/main" id="{13F8D1EC-3080-408E-89E1-6558443250C2}"/>
                </a:ext>
              </a:extLst>
            </p:cNvPr>
            <p:cNvGrpSpPr/>
            <p:nvPr/>
          </p:nvGrpSpPr>
          <p:grpSpPr>
            <a:xfrm>
              <a:off x="1596268" y="2657736"/>
              <a:ext cx="601248" cy="337049"/>
              <a:chOff x="3523102" y="1791568"/>
              <a:chExt cx="6746733" cy="3782104"/>
            </a:xfrm>
            <a:solidFill>
              <a:srgbClr val="00B050"/>
            </a:solidFill>
          </p:grpSpPr>
          <p:sp>
            <p:nvSpPr>
              <p:cNvPr id="79" name="Rectangle 78">
                <a:extLst>
                  <a:ext uri="{FF2B5EF4-FFF2-40B4-BE49-F238E27FC236}">
                    <a16:creationId xmlns:a16="http://schemas.microsoft.com/office/drawing/2014/main" id="{24B8014A-1F0D-4CC6-8A68-685469F74DBB}"/>
                  </a:ext>
                </a:extLst>
              </p:cNvPr>
              <p:cNvSpPr/>
              <p:nvPr/>
            </p:nvSpPr>
            <p:spPr>
              <a:xfrm>
                <a:off x="3757139" y="2148421"/>
                <a:ext cx="6278658" cy="30683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97462">
                  <a:defRPr/>
                </a:pPr>
                <a:endParaRPr lang="en-US" sz="865" kern="0" dirty="0">
                  <a:solidFill>
                    <a:sysClr val="windowText" lastClr="000000"/>
                  </a:solidFill>
                  <a:latin typeface="Segoe UI"/>
                </a:endParaRPr>
              </a:p>
            </p:txBody>
          </p:sp>
          <p:sp>
            <p:nvSpPr>
              <p:cNvPr id="80" name="Freeform 92">
                <a:extLst>
                  <a:ext uri="{FF2B5EF4-FFF2-40B4-BE49-F238E27FC236}">
                    <a16:creationId xmlns:a16="http://schemas.microsoft.com/office/drawing/2014/main" id="{CDFE14FD-DA28-462E-861A-9478F72B03C8}"/>
                  </a:ext>
                </a:extLst>
              </p:cNvPr>
              <p:cNvSpPr/>
              <p:nvPr/>
            </p:nvSpPr>
            <p:spPr>
              <a:xfrm>
                <a:off x="3523102" y="1791568"/>
                <a:ext cx="553907" cy="3782104"/>
              </a:xfrm>
              <a:custGeom>
                <a:avLst/>
                <a:gdLst>
                  <a:gd name="connsiteX0" fmla="*/ 104335 w 553907"/>
                  <a:gd name="connsiteY0" fmla="*/ 0 h 3782104"/>
                  <a:gd name="connsiteX1" fmla="*/ 553907 w 553907"/>
                  <a:gd name="connsiteY1" fmla="*/ 0 h 3782104"/>
                  <a:gd name="connsiteX2" fmla="*/ 553907 w 553907"/>
                  <a:gd name="connsiteY2" fmla="*/ 285720 h 3782104"/>
                  <a:gd name="connsiteX3" fmla="*/ 156511 w 553907"/>
                  <a:gd name="connsiteY3" fmla="*/ 285720 h 3782104"/>
                  <a:gd name="connsiteX4" fmla="*/ 156511 w 553907"/>
                  <a:gd name="connsiteY4" fmla="*/ 3496384 h 3782104"/>
                  <a:gd name="connsiteX5" fmla="*/ 553907 w 553907"/>
                  <a:gd name="connsiteY5" fmla="*/ 3496384 h 3782104"/>
                  <a:gd name="connsiteX6" fmla="*/ 553907 w 553907"/>
                  <a:gd name="connsiteY6" fmla="*/ 3782104 h 3782104"/>
                  <a:gd name="connsiteX7" fmla="*/ 104335 w 553907"/>
                  <a:gd name="connsiteY7" fmla="*/ 3782104 h 3782104"/>
                  <a:gd name="connsiteX8" fmla="*/ 104335 w 553907"/>
                  <a:gd name="connsiteY8" fmla="*/ 3610684 h 3782104"/>
                  <a:gd name="connsiteX9" fmla="*/ 0 w 553907"/>
                  <a:gd name="connsiteY9" fmla="*/ 3610684 h 3782104"/>
                  <a:gd name="connsiteX10" fmla="*/ 0 w 553907"/>
                  <a:gd name="connsiteY10" fmla="*/ 175571 h 3782104"/>
                  <a:gd name="connsiteX11" fmla="*/ 104335 w 553907"/>
                  <a:gd name="connsiteY11" fmla="*/ 175571 h 378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53907" h="3782104">
                    <a:moveTo>
                      <a:pt x="104335" y="0"/>
                    </a:moveTo>
                    <a:lnTo>
                      <a:pt x="553907" y="0"/>
                    </a:lnTo>
                    <a:lnTo>
                      <a:pt x="553907" y="285720"/>
                    </a:lnTo>
                    <a:lnTo>
                      <a:pt x="156511" y="285720"/>
                    </a:lnTo>
                    <a:lnTo>
                      <a:pt x="156511" y="3496384"/>
                    </a:lnTo>
                    <a:lnTo>
                      <a:pt x="553907" y="3496384"/>
                    </a:lnTo>
                    <a:lnTo>
                      <a:pt x="553907" y="3782104"/>
                    </a:lnTo>
                    <a:lnTo>
                      <a:pt x="104335" y="3782104"/>
                    </a:lnTo>
                    <a:lnTo>
                      <a:pt x="104335" y="3610684"/>
                    </a:lnTo>
                    <a:lnTo>
                      <a:pt x="0" y="3610684"/>
                    </a:lnTo>
                    <a:lnTo>
                      <a:pt x="0" y="175571"/>
                    </a:lnTo>
                    <a:lnTo>
                      <a:pt x="104335" y="17557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97462">
                  <a:defRPr/>
                </a:pPr>
                <a:endParaRPr lang="en-US" sz="865" kern="0" dirty="0">
                  <a:solidFill>
                    <a:sysClr val="windowText" lastClr="000000"/>
                  </a:solidFill>
                  <a:latin typeface="Segoe UI"/>
                </a:endParaRPr>
              </a:p>
            </p:txBody>
          </p:sp>
          <p:sp>
            <p:nvSpPr>
              <p:cNvPr id="81" name="Freeform 93">
                <a:extLst>
                  <a:ext uri="{FF2B5EF4-FFF2-40B4-BE49-F238E27FC236}">
                    <a16:creationId xmlns:a16="http://schemas.microsoft.com/office/drawing/2014/main" id="{AD28479B-D9D7-4207-BBD5-E9AB422B6758}"/>
                  </a:ext>
                </a:extLst>
              </p:cNvPr>
              <p:cNvSpPr/>
              <p:nvPr/>
            </p:nvSpPr>
            <p:spPr>
              <a:xfrm flipH="1">
                <a:off x="9715928" y="1791568"/>
                <a:ext cx="553907" cy="3782104"/>
              </a:xfrm>
              <a:custGeom>
                <a:avLst/>
                <a:gdLst>
                  <a:gd name="connsiteX0" fmla="*/ 104335 w 553907"/>
                  <a:gd name="connsiteY0" fmla="*/ 0 h 3782104"/>
                  <a:gd name="connsiteX1" fmla="*/ 553907 w 553907"/>
                  <a:gd name="connsiteY1" fmla="*/ 0 h 3782104"/>
                  <a:gd name="connsiteX2" fmla="*/ 553907 w 553907"/>
                  <a:gd name="connsiteY2" fmla="*/ 285720 h 3782104"/>
                  <a:gd name="connsiteX3" fmla="*/ 156511 w 553907"/>
                  <a:gd name="connsiteY3" fmla="*/ 285720 h 3782104"/>
                  <a:gd name="connsiteX4" fmla="*/ 156511 w 553907"/>
                  <a:gd name="connsiteY4" fmla="*/ 3496384 h 3782104"/>
                  <a:gd name="connsiteX5" fmla="*/ 553907 w 553907"/>
                  <a:gd name="connsiteY5" fmla="*/ 3496384 h 3782104"/>
                  <a:gd name="connsiteX6" fmla="*/ 553907 w 553907"/>
                  <a:gd name="connsiteY6" fmla="*/ 3782104 h 3782104"/>
                  <a:gd name="connsiteX7" fmla="*/ 104335 w 553907"/>
                  <a:gd name="connsiteY7" fmla="*/ 3782104 h 3782104"/>
                  <a:gd name="connsiteX8" fmla="*/ 104335 w 553907"/>
                  <a:gd name="connsiteY8" fmla="*/ 3610684 h 3782104"/>
                  <a:gd name="connsiteX9" fmla="*/ 0 w 553907"/>
                  <a:gd name="connsiteY9" fmla="*/ 3610684 h 3782104"/>
                  <a:gd name="connsiteX10" fmla="*/ 0 w 553907"/>
                  <a:gd name="connsiteY10" fmla="*/ 175571 h 3782104"/>
                  <a:gd name="connsiteX11" fmla="*/ 104335 w 553907"/>
                  <a:gd name="connsiteY11" fmla="*/ 175571 h 378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53907" h="3782104">
                    <a:moveTo>
                      <a:pt x="104335" y="0"/>
                    </a:moveTo>
                    <a:lnTo>
                      <a:pt x="553907" y="0"/>
                    </a:lnTo>
                    <a:lnTo>
                      <a:pt x="553907" y="285720"/>
                    </a:lnTo>
                    <a:lnTo>
                      <a:pt x="156511" y="285720"/>
                    </a:lnTo>
                    <a:lnTo>
                      <a:pt x="156511" y="3496384"/>
                    </a:lnTo>
                    <a:lnTo>
                      <a:pt x="553907" y="3496384"/>
                    </a:lnTo>
                    <a:lnTo>
                      <a:pt x="553907" y="3782104"/>
                    </a:lnTo>
                    <a:lnTo>
                      <a:pt x="104335" y="3782104"/>
                    </a:lnTo>
                    <a:lnTo>
                      <a:pt x="104335" y="3610684"/>
                    </a:lnTo>
                    <a:lnTo>
                      <a:pt x="0" y="3610684"/>
                    </a:lnTo>
                    <a:lnTo>
                      <a:pt x="0" y="175571"/>
                    </a:lnTo>
                    <a:lnTo>
                      <a:pt x="104335" y="17557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97462">
                  <a:defRPr/>
                </a:pPr>
                <a:endParaRPr lang="en-US" sz="865" kern="0" dirty="0">
                  <a:solidFill>
                    <a:sysClr val="windowText" lastClr="000000"/>
                  </a:solidFill>
                  <a:latin typeface="Segoe UI"/>
                </a:endParaRPr>
              </a:p>
            </p:txBody>
          </p:sp>
        </p:grpSp>
        <p:sp>
          <p:nvSpPr>
            <p:cNvPr id="78" name="Hexagon 77">
              <a:extLst>
                <a:ext uri="{FF2B5EF4-FFF2-40B4-BE49-F238E27FC236}">
                  <a16:creationId xmlns:a16="http://schemas.microsoft.com/office/drawing/2014/main" id="{5A8E6294-FD13-424E-AEB8-6934A0691488}"/>
                </a:ext>
              </a:extLst>
            </p:cNvPr>
            <p:cNvSpPr/>
            <p:nvPr/>
          </p:nvSpPr>
          <p:spPr bwMode="auto">
            <a:xfrm>
              <a:off x="1752996" y="2701797"/>
              <a:ext cx="278243" cy="248925"/>
            </a:xfrm>
            <a:prstGeom prst="hexagon">
              <a:avLst/>
            </a:prstGeom>
            <a:solidFill>
              <a:srgbClr val="92D050"/>
            </a:solidFill>
            <a:ln w="9525" cap="flat" cmpd="sng" algn="ctr">
              <a:solidFill>
                <a:schemeClr val="bg1"/>
              </a:solidFill>
              <a:prstDash val="solid"/>
              <a:headEnd type="none" w="med" len="med"/>
              <a:tailEnd type="none" w="med" len="med"/>
            </a:ln>
            <a:effectLst/>
          </p:spPr>
          <p:txBody>
            <a:bodyPr lIns="45694" tIns="45694" rIns="17138" bIns="17138" rtlCol="0" anchor="b" anchorCtr="0"/>
            <a:lstStyle/>
            <a:p>
              <a:pPr algn="ctr" defTabSz="465845">
                <a:defRPr/>
              </a:pPr>
              <a:endParaRPr lang="en-US" sz="400" kern="0" dirty="0">
                <a:solidFill>
                  <a:sysClr val="windowText" lastClr="000000"/>
                </a:solidFill>
                <a:latin typeface="Segoe UI Light"/>
                <a:ea typeface="Segoe UI" pitchFamily="34" charset="0"/>
                <a:cs typeface="Segoe UI" pitchFamily="34" charset="0"/>
              </a:endParaRPr>
            </a:p>
          </p:txBody>
        </p:sp>
      </p:grpSp>
      <p:sp>
        <p:nvSpPr>
          <p:cNvPr id="82" name="Rectangle 81">
            <a:extLst>
              <a:ext uri="{FF2B5EF4-FFF2-40B4-BE49-F238E27FC236}">
                <a16:creationId xmlns:a16="http://schemas.microsoft.com/office/drawing/2014/main" id="{81B8FC3C-BEAC-491C-B5F6-B5514AA2D5C1}"/>
              </a:ext>
            </a:extLst>
          </p:cNvPr>
          <p:cNvSpPr/>
          <p:nvPr/>
        </p:nvSpPr>
        <p:spPr>
          <a:xfrm>
            <a:off x="5983409" y="3409582"/>
            <a:ext cx="1028897" cy="175304"/>
          </a:xfrm>
          <a:prstGeom prst="rect">
            <a:avLst/>
          </a:prstGeom>
        </p:spPr>
        <p:txBody>
          <a:bodyPr wrap="square">
            <a:spAutoFit/>
          </a:bodyPr>
          <a:lstStyle/>
          <a:p>
            <a:pPr defTabSz="456937">
              <a:defRPr/>
            </a:pPr>
            <a:r>
              <a:rPr lang="en-US" sz="539" dirty="0">
                <a:solidFill>
                  <a:srgbClr val="505050"/>
                </a:solidFill>
                <a:latin typeface="Segoe UI Light" pitchFamily="34" charset="0"/>
              </a:rPr>
              <a:t>Ordering.BackgroundTasks</a:t>
            </a:r>
          </a:p>
        </p:txBody>
      </p:sp>
      <p:grpSp>
        <p:nvGrpSpPr>
          <p:cNvPr id="84" name="Group 83">
            <a:extLst>
              <a:ext uri="{FF2B5EF4-FFF2-40B4-BE49-F238E27FC236}">
                <a16:creationId xmlns:a16="http://schemas.microsoft.com/office/drawing/2014/main" id="{1B16DE31-3104-4D1F-9F0A-7CC8D2DC580B}"/>
              </a:ext>
            </a:extLst>
          </p:cNvPr>
          <p:cNvGrpSpPr/>
          <p:nvPr/>
        </p:nvGrpSpPr>
        <p:grpSpPr>
          <a:xfrm>
            <a:off x="6093699" y="4761862"/>
            <a:ext cx="294673" cy="165188"/>
            <a:chOff x="2886562" y="2288295"/>
            <a:chExt cx="601248" cy="337049"/>
          </a:xfrm>
          <a:solidFill>
            <a:srgbClr val="00BCF2"/>
          </a:solidFill>
        </p:grpSpPr>
        <p:grpSp>
          <p:nvGrpSpPr>
            <p:cNvPr id="85" name="Group 84">
              <a:extLst>
                <a:ext uri="{FF2B5EF4-FFF2-40B4-BE49-F238E27FC236}">
                  <a16:creationId xmlns:a16="http://schemas.microsoft.com/office/drawing/2014/main" id="{CB885248-04DB-4A3B-A94E-3E6825135D4D}"/>
                </a:ext>
              </a:extLst>
            </p:cNvPr>
            <p:cNvGrpSpPr/>
            <p:nvPr/>
          </p:nvGrpSpPr>
          <p:grpSpPr>
            <a:xfrm>
              <a:off x="2886562" y="2288295"/>
              <a:ext cx="601248" cy="337049"/>
              <a:chOff x="3523102" y="1791568"/>
              <a:chExt cx="6746733" cy="3782104"/>
            </a:xfrm>
            <a:grpFill/>
          </p:grpSpPr>
          <p:sp>
            <p:nvSpPr>
              <p:cNvPr id="87" name="Rectangle 86">
                <a:extLst>
                  <a:ext uri="{FF2B5EF4-FFF2-40B4-BE49-F238E27FC236}">
                    <a16:creationId xmlns:a16="http://schemas.microsoft.com/office/drawing/2014/main" id="{633ED521-2ADD-45B9-A62D-3FDB43B5B689}"/>
                  </a:ext>
                </a:extLst>
              </p:cNvPr>
              <p:cNvSpPr/>
              <p:nvPr/>
            </p:nvSpPr>
            <p:spPr>
              <a:xfrm>
                <a:off x="3757139" y="2148421"/>
                <a:ext cx="6278658" cy="30683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97462">
                  <a:defRPr/>
                </a:pPr>
                <a:endParaRPr lang="en-US" sz="865" kern="0" dirty="0">
                  <a:solidFill>
                    <a:sysClr val="windowText" lastClr="000000"/>
                  </a:solidFill>
                  <a:latin typeface="Segoe UI"/>
                </a:endParaRPr>
              </a:p>
            </p:txBody>
          </p:sp>
          <p:sp>
            <p:nvSpPr>
              <p:cNvPr id="88" name="Freeform 108">
                <a:extLst>
                  <a:ext uri="{FF2B5EF4-FFF2-40B4-BE49-F238E27FC236}">
                    <a16:creationId xmlns:a16="http://schemas.microsoft.com/office/drawing/2014/main" id="{A1F9A09B-EA47-489B-ACAF-26431050B331}"/>
                  </a:ext>
                </a:extLst>
              </p:cNvPr>
              <p:cNvSpPr/>
              <p:nvPr/>
            </p:nvSpPr>
            <p:spPr>
              <a:xfrm>
                <a:off x="3523102" y="1791568"/>
                <a:ext cx="553907" cy="3782104"/>
              </a:xfrm>
              <a:custGeom>
                <a:avLst/>
                <a:gdLst>
                  <a:gd name="connsiteX0" fmla="*/ 104335 w 553907"/>
                  <a:gd name="connsiteY0" fmla="*/ 0 h 3782104"/>
                  <a:gd name="connsiteX1" fmla="*/ 553907 w 553907"/>
                  <a:gd name="connsiteY1" fmla="*/ 0 h 3782104"/>
                  <a:gd name="connsiteX2" fmla="*/ 553907 w 553907"/>
                  <a:gd name="connsiteY2" fmla="*/ 285720 h 3782104"/>
                  <a:gd name="connsiteX3" fmla="*/ 156511 w 553907"/>
                  <a:gd name="connsiteY3" fmla="*/ 285720 h 3782104"/>
                  <a:gd name="connsiteX4" fmla="*/ 156511 w 553907"/>
                  <a:gd name="connsiteY4" fmla="*/ 3496384 h 3782104"/>
                  <a:gd name="connsiteX5" fmla="*/ 553907 w 553907"/>
                  <a:gd name="connsiteY5" fmla="*/ 3496384 h 3782104"/>
                  <a:gd name="connsiteX6" fmla="*/ 553907 w 553907"/>
                  <a:gd name="connsiteY6" fmla="*/ 3782104 h 3782104"/>
                  <a:gd name="connsiteX7" fmla="*/ 104335 w 553907"/>
                  <a:gd name="connsiteY7" fmla="*/ 3782104 h 3782104"/>
                  <a:gd name="connsiteX8" fmla="*/ 104335 w 553907"/>
                  <a:gd name="connsiteY8" fmla="*/ 3610684 h 3782104"/>
                  <a:gd name="connsiteX9" fmla="*/ 0 w 553907"/>
                  <a:gd name="connsiteY9" fmla="*/ 3610684 h 3782104"/>
                  <a:gd name="connsiteX10" fmla="*/ 0 w 553907"/>
                  <a:gd name="connsiteY10" fmla="*/ 175571 h 3782104"/>
                  <a:gd name="connsiteX11" fmla="*/ 104335 w 553907"/>
                  <a:gd name="connsiteY11" fmla="*/ 175571 h 378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53907" h="3782104">
                    <a:moveTo>
                      <a:pt x="104335" y="0"/>
                    </a:moveTo>
                    <a:lnTo>
                      <a:pt x="553907" y="0"/>
                    </a:lnTo>
                    <a:lnTo>
                      <a:pt x="553907" y="285720"/>
                    </a:lnTo>
                    <a:lnTo>
                      <a:pt x="156511" y="285720"/>
                    </a:lnTo>
                    <a:lnTo>
                      <a:pt x="156511" y="3496384"/>
                    </a:lnTo>
                    <a:lnTo>
                      <a:pt x="553907" y="3496384"/>
                    </a:lnTo>
                    <a:lnTo>
                      <a:pt x="553907" y="3782104"/>
                    </a:lnTo>
                    <a:lnTo>
                      <a:pt x="104335" y="3782104"/>
                    </a:lnTo>
                    <a:lnTo>
                      <a:pt x="104335" y="3610684"/>
                    </a:lnTo>
                    <a:lnTo>
                      <a:pt x="0" y="3610684"/>
                    </a:lnTo>
                    <a:lnTo>
                      <a:pt x="0" y="175571"/>
                    </a:lnTo>
                    <a:lnTo>
                      <a:pt x="104335" y="17557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97462">
                  <a:defRPr/>
                </a:pPr>
                <a:endParaRPr lang="en-US" sz="865" kern="0" dirty="0">
                  <a:solidFill>
                    <a:sysClr val="windowText" lastClr="000000"/>
                  </a:solidFill>
                  <a:latin typeface="Segoe UI"/>
                </a:endParaRPr>
              </a:p>
            </p:txBody>
          </p:sp>
          <p:sp>
            <p:nvSpPr>
              <p:cNvPr id="89" name="Freeform 109">
                <a:extLst>
                  <a:ext uri="{FF2B5EF4-FFF2-40B4-BE49-F238E27FC236}">
                    <a16:creationId xmlns:a16="http://schemas.microsoft.com/office/drawing/2014/main" id="{A9655210-EA90-49FC-AA62-6FD7134BE2E9}"/>
                  </a:ext>
                </a:extLst>
              </p:cNvPr>
              <p:cNvSpPr/>
              <p:nvPr/>
            </p:nvSpPr>
            <p:spPr>
              <a:xfrm flipH="1">
                <a:off x="9715928" y="1791568"/>
                <a:ext cx="553907" cy="3782104"/>
              </a:xfrm>
              <a:custGeom>
                <a:avLst/>
                <a:gdLst>
                  <a:gd name="connsiteX0" fmla="*/ 104335 w 553907"/>
                  <a:gd name="connsiteY0" fmla="*/ 0 h 3782104"/>
                  <a:gd name="connsiteX1" fmla="*/ 553907 w 553907"/>
                  <a:gd name="connsiteY1" fmla="*/ 0 h 3782104"/>
                  <a:gd name="connsiteX2" fmla="*/ 553907 w 553907"/>
                  <a:gd name="connsiteY2" fmla="*/ 285720 h 3782104"/>
                  <a:gd name="connsiteX3" fmla="*/ 156511 w 553907"/>
                  <a:gd name="connsiteY3" fmla="*/ 285720 h 3782104"/>
                  <a:gd name="connsiteX4" fmla="*/ 156511 w 553907"/>
                  <a:gd name="connsiteY4" fmla="*/ 3496384 h 3782104"/>
                  <a:gd name="connsiteX5" fmla="*/ 553907 w 553907"/>
                  <a:gd name="connsiteY5" fmla="*/ 3496384 h 3782104"/>
                  <a:gd name="connsiteX6" fmla="*/ 553907 w 553907"/>
                  <a:gd name="connsiteY6" fmla="*/ 3782104 h 3782104"/>
                  <a:gd name="connsiteX7" fmla="*/ 104335 w 553907"/>
                  <a:gd name="connsiteY7" fmla="*/ 3782104 h 3782104"/>
                  <a:gd name="connsiteX8" fmla="*/ 104335 w 553907"/>
                  <a:gd name="connsiteY8" fmla="*/ 3610684 h 3782104"/>
                  <a:gd name="connsiteX9" fmla="*/ 0 w 553907"/>
                  <a:gd name="connsiteY9" fmla="*/ 3610684 h 3782104"/>
                  <a:gd name="connsiteX10" fmla="*/ 0 w 553907"/>
                  <a:gd name="connsiteY10" fmla="*/ 175571 h 3782104"/>
                  <a:gd name="connsiteX11" fmla="*/ 104335 w 553907"/>
                  <a:gd name="connsiteY11" fmla="*/ 175571 h 378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53907" h="3782104">
                    <a:moveTo>
                      <a:pt x="104335" y="0"/>
                    </a:moveTo>
                    <a:lnTo>
                      <a:pt x="553907" y="0"/>
                    </a:lnTo>
                    <a:lnTo>
                      <a:pt x="553907" y="285720"/>
                    </a:lnTo>
                    <a:lnTo>
                      <a:pt x="156511" y="285720"/>
                    </a:lnTo>
                    <a:lnTo>
                      <a:pt x="156511" y="3496384"/>
                    </a:lnTo>
                    <a:lnTo>
                      <a:pt x="553907" y="3496384"/>
                    </a:lnTo>
                    <a:lnTo>
                      <a:pt x="553907" y="3782104"/>
                    </a:lnTo>
                    <a:lnTo>
                      <a:pt x="104335" y="3782104"/>
                    </a:lnTo>
                    <a:lnTo>
                      <a:pt x="104335" y="3610684"/>
                    </a:lnTo>
                    <a:lnTo>
                      <a:pt x="0" y="3610684"/>
                    </a:lnTo>
                    <a:lnTo>
                      <a:pt x="0" y="175571"/>
                    </a:lnTo>
                    <a:lnTo>
                      <a:pt x="104335" y="17557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97462">
                  <a:defRPr/>
                </a:pPr>
                <a:endParaRPr lang="en-US" sz="865" kern="0" dirty="0">
                  <a:solidFill>
                    <a:sysClr val="windowText" lastClr="000000"/>
                  </a:solidFill>
                  <a:latin typeface="Segoe UI"/>
                </a:endParaRPr>
              </a:p>
            </p:txBody>
          </p:sp>
        </p:grpSp>
        <p:sp>
          <p:nvSpPr>
            <p:cNvPr id="86" name="Hexagon 85">
              <a:extLst>
                <a:ext uri="{FF2B5EF4-FFF2-40B4-BE49-F238E27FC236}">
                  <a16:creationId xmlns:a16="http://schemas.microsoft.com/office/drawing/2014/main" id="{54A37BDA-4E9C-4630-807A-53EDC79AC5E2}"/>
                </a:ext>
              </a:extLst>
            </p:cNvPr>
            <p:cNvSpPr/>
            <p:nvPr/>
          </p:nvSpPr>
          <p:spPr bwMode="auto">
            <a:xfrm>
              <a:off x="3051589" y="2333937"/>
              <a:ext cx="278243" cy="248925"/>
            </a:xfrm>
            <a:prstGeom prst="hexagon">
              <a:avLst/>
            </a:prstGeom>
            <a:grpFill/>
            <a:ln w="9525" cap="flat" cmpd="sng" algn="ctr">
              <a:solidFill>
                <a:schemeClr val="bg1"/>
              </a:solidFill>
              <a:prstDash val="solid"/>
              <a:headEnd type="none" w="med" len="med"/>
              <a:tailEnd type="none" w="med" len="med"/>
            </a:ln>
            <a:effectLst/>
          </p:spPr>
          <p:txBody>
            <a:bodyPr lIns="45694" tIns="45694" rIns="17138" bIns="17138" rtlCol="0" anchor="b" anchorCtr="0"/>
            <a:lstStyle/>
            <a:p>
              <a:pPr algn="ctr" defTabSz="465845">
                <a:defRPr/>
              </a:pPr>
              <a:endParaRPr lang="en-US" sz="400" kern="0" dirty="0">
                <a:solidFill>
                  <a:sysClr val="windowText" lastClr="000000"/>
                </a:solidFill>
                <a:latin typeface="Segoe UI Light"/>
                <a:ea typeface="Segoe UI" pitchFamily="34" charset="0"/>
                <a:cs typeface="Segoe UI" pitchFamily="34" charset="0"/>
              </a:endParaRPr>
            </a:p>
          </p:txBody>
        </p:sp>
      </p:grpSp>
      <p:sp>
        <p:nvSpPr>
          <p:cNvPr id="90" name="Rounded Rectangle 66">
            <a:extLst>
              <a:ext uri="{FF2B5EF4-FFF2-40B4-BE49-F238E27FC236}">
                <a16:creationId xmlns:a16="http://schemas.microsoft.com/office/drawing/2014/main" id="{0A746282-4239-4002-89C8-DC456DBB8C84}"/>
              </a:ext>
            </a:extLst>
          </p:cNvPr>
          <p:cNvSpPr/>
          <p:nvPr/>
        </p:nvSpPr>
        <p:spPr bwMode="auto">
          <a:xfrm>
            <a:off x="5857586" y="4605420"/>
            <a:ext cx="1253432" cy="388621"/>
          </a:xfrm>
          <a:prstGeom prst="roundRect">
            <a:avLst/>
          </a:prstGeom>
          <a:noFill/>
          <a:ln w="10795" cap="flat" cmpd="sng" algn="ctr">
            <a:solidFill>
              <a:srgbClr val="404040"/>
            </a:solidFill>
            <a:prstDash val="lgDash"/>
            <a:headEnd type="none" w="med" len="med"/>
            <a:tailEnd type="none" w="med" len="med"/>
          </a:ln>
          <a:effectLst/>
        </p:spPr>
        <p:txBody>
          <a:bodyPr lIns="44815" tIns="44815" rIns="16808" bIns="16808" rtlCol="0" anchor="b" anchorCtr="0"/>
          <a:lstStyle/>
          <a:p>
            <a:pPr algn="ctr" defTabSz="456931">
              <a:defRPr/>
            </a:pPr>
            <a:endParaRPr lang="en-US" sz="392" kern="0" dirty="0">
              <a:gradFill>
                <a:gsLst>
                  <a:gs pos="0">
                    <a:srgbClr val="FFFFFF"/>
                  </a:gs>
                  <a:gs pos="100000">
                    <a:srgbClr val="FFFFFF"/>
                  </a:gs>
                </a:gsLst>
                <a:lin ang="5400000" scaled="0"/>
              </a:gradFill>
              <a:latin typeface="Segoe UI"/>
              <a:ea typeface="Segoe UI" pitchFamily="34" charset="0"/>
              <a:cs typeface="Segoe UI" pitchFamily="34" charset="0"/>
            </a:endParaRPr>
          </a:p>
        </p:txBody>
      </p:sp>
      <p:sp>
        <p:nvSpPr>
          <p:cNvPr id="91" name="Rectangle 90">
            <a:extLst>
              <a:ext uri="{FF2B5EF4-FFF2-40B4-BE49-F238E27FC236}">
                <a16:creationId xmlns:a16="http://schemas.microsoft.com/office/drawing/2014/main" id="{3FF13401-0B14-4919-A446-07CBAEEA1566}"/>
              </a:ext>
            </a:extLst>
          </p:cNvPr>
          <p:cNvSpPr/>
          <p:nvPr/>
        </p:nvSpPr>
        <p:spPr>
          <a:xfrm>
            <a:off x="5921344" y="4586273"/>
            <a:ext cx="1255472" cy="213007"/>
          </a:xfrm>
          <a:prstGeom prst="rect">
            <a:avLst/>
          </a:prstGeom>
        </p:spPr>
        <p:txBody>
          <a:bodyPr wrap="none">
            <a:spAutoFit/>
          </a:bodyPr>
          <a:lstStyle/>
          <a:p>
            <a:pPr defTabSz="456937">
              <a:defRPr/>
            </a:pPr>
            <a:r>
              <a:rPr lang="en-US" sz="784" b="1" dirty="0">
                <a:solidFill>
                  <a:srgbClr val="505050"/>
                </a:solidFill>
                <a:latin typeface="Segoe UI" panose="020B0502040204020203" pitchFamily="34" charset="0"/>
                <a:cs typeface="Segoe UI" panose="020B0502040204020203" pitchFamily="34" charset="0"/>
              </a:rPr>
              <a:t>Locations microservice</a:t>
            </a:r>
          </a:p>
        </p:txBody>
      </p:sp>
      <p:cxnSp>
        <p:nvCxnSpPr>
          <p:cNvPr id="92" name="Straight Arrow Connector 91">
            <a:extLst>
              <a:ext uri="{FF2B5EF4-FFF2-40B4-BE49-F238E27FC236}">
                <a16:creationId xmlns:a16="http://schemas.microsoft.com/office/drawing/2014/main" id="{6E0188A4-2245-47B5-8534-3C1936CA2750}"/>
              </a:ext>
            </a:extLst>
          </p:cNvPr>
          <p:cNvCxnSpPr>
            <a:cxnSpLocks/>
          </p:cNvCxnSpPr>
          <p:nvPr/>
        </p:nvCxnSpPr>
        <p:spPr>
          <a:xfrm>
            <a:off x="5721730" y="4840069"/>
            <a:ext cx="341512" cy="0"/>
          </a:xfrm>
          <a:prstGeom prst="straightConnector1">
            <a:avLst/>
          </a:prstGeom>
          <a:noFill/>
          <a:ln w="12700" cap="flat" cmpd="sng" algn="ctr">
            <a:solidFill>
              <a:sysClr val="windowText" lastClr="000000"/>
            </a:solidFill>
            <a:prstDash val="solid"/>
            <a:miter lim="800000"/>
            <a:tailEnd type="triangle"/>
          </a:ln>
          <a:effectLst/>
        </p:spPr>
      </p:cxnSp>
      <p:sp>
        <p:nvSpPr>
          <p:cNvPr id="93" name="Rounded Rectangle 66">
            <a:extLst>
              <a:ext uri="{FF2B5EF4-FFF2-40B4-BE49-F238E27FC236}">
                <a16:creationId xmlns:a16="http://schemas.microsoft.com/office/drawing/2014/main" id="{3D81B66B-A768-4214-8E0B-5CE64541CBAD}"/>
              </a:ext>
            </a:extLst>
          </p:cNvPr>
          <p:cNvSpPr/>
          <p:nvPr/>
        </p:nvSpPr>
        <p:spPr bwMode="auto">
          <a:xfrm>
            <a:off x="5847059" y="4036196"/>
            <a:ext cx="1253432" cy="524850"/>
          </a:xfrm>
          <a:prstGeom prst="roundRect">
            <a:avLst/>
          </a:prstGeom>
          <a:noFill/>
          <a:ln w="10795" cap="flat" cmpd="sng" algn="ctr">
            <a:solidFill>
              <a:srgbClr val="404040"/>
            </a:solidFill>
            <a:prstDash val="lgDash"/>
            <a:headEnd type="none" w="med" len="med"/>
            <a:tailEnd type="none" w="med" len="med"/>
          </a:ln>
          <a:effectLst/>
        </p:spPr>
        <p:txBody>
          <a:bodyPr lIns="44815" tIns="44815" rIns="16808" bIns="16808" rtlCol="0" anchor="b" anchorCtr="0"/>
          <a:lstStyle/>
          <a:p>
            <a:pPr algn="ctr" defTabSz="456931">
              <a:defRPr/>
            </a:pPr>
            <a:endParaRPr lang="en-US" sz="392" kern="0" dirty="0">
              <a:gradFill>
                <a:gsLst>
                  <a:gs pos="0">
                    <a:srgbClr val="FFFFFF"/>
                  </a:gs>
                  <a:gs pos="100000">
                    <a:srgbClr val="FFFFFF"/>
                  </a:gs>
                </a:gsLst>
                <a:lin ang="5400000" scaled="0"/>
              </a:gradFill>
              <a:latin typeface="Segoe UI"/>
              <a:ea typeface="Segoe UI" pitchFamily="34" charset="0"/>
              <a:cs typeface="Segoe UI" pitchFamily="34" charset="0"/>
            </a:endParaRPr>
          </a:p>
        </p:txBody>
      </p:sp>
      <p:grpSp>
        <p:nvGrpSpPr>
          <p:cNvPr id="94" name="Group 93">
            <a:extLst>
              <a:ext uri="{FF2B5EF4-FFF2-40B4-BE49-F238E27FC236}">
                <a16:creationId xmlns:a16="http://schemas.microsoft.com/office/drawing/2014/main" id="{52DFA438-51DD-4759-99D6-C3324430AB9A}"/>
              </a:ext>
            </a:extLst>
          </p:cNvPr>
          <p:cNvGrpSpPr/>
          <p:nvPr/>
        </p:nvGrpSpPr>
        <p:grpSpPr>
          <a:xfrm>
            <a:off x="6072323" y="4232297"/>
            <a:ext cx="294673" cy="165188"/>
            <a:chOff x="2886562" y="2288295"/>
            <a:chExt cx="601248" cy="337049"/>
          </a:xfrm>
          <a:solidFill>
            <a:srgbClr val="505050"/>
          </a:solidFill>
        </p:grpSpPr>
        <p:grpSp>
          <p:nvGrpSpPr>
            <p:cNvPr id="95" name="Group 94">
              <a:extLst>
                <a:ext uri="{FF2B5EF4-FFF2-40B4-BE49-F238E27FC236}">
                  <a16:creationId xmlns:a16="http://schemas.microsoft.com/office/drawing/2014/main" id="{FFFC2E39-376A-41A3-A014-944B96A72FB0}"/>
                </a:ext>
              </a:extLst>
            </p:cNvPr>
            <p:cNvGrpSpPr/>
            <p:nvPr/>
          </p:nvGrpSpPr>
          <p:grpSpPr>
            <a:xfrm>
              <a:off x="2886562" y="2288295"/>
              <a:ext cx="601248" cy="337049"/>
              <a:chOff x="3523102" y="1791568"/>
              <a:chExt cx="6746733" cy="3782104"/>
            </a:xfrm>
            <a:grpFill/>
          </p:grpSpPr>
          <p:sp>
            <p:nvSpPr>
              <p:cNvPr id="97" name="Rectangle 96">
                <a:extLst>
                  <a:ext uri="{FF2B5EF4-FFF2-40B4-BE49-F238E27FC236}">
                    <a16:creationId xmlns:a16="http://schemas.microsoft.com/office/drawing/2014/main" id="{CB132D49-26A9-40A7-AC5F-B0539C71C249}"/>
                  </a:ext>
                </a:extLst>
              </p:cNvPr>
              <p:cNvSpPr/>
              <p:nvPr/>
            </p:nvSpPr>
            <p:spPr>
              <a:xfrm>
                <a:off x="3757139" y="2148421"/>
                <a:ext cx="6278658" cy="30683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97462">
                  <a:defRPr/>
                </a:pPr>
                <a:endParaRPr lang="en-US" sz="865" kern="0" dirty="0">
                  <a:solidFill>
                    <a:sysClr val="windowText" lastClr="000000"/>
                  </a:solidFill>
                  <a:latin typeface="Segoe UI"/>
                </a:endParaRPr>
              </a:p>
            </p:txBody>
          </p:sp>
          <p:sp>
            <p:nvSpPr>
              <p:cNvPr id="98" name="Freeform 108">
                <a:extLst>
                  <a:ext uri="{FF2B5EF4-FFF2-40B4-BE49-F238E27FC236}">
                    <a16:creationId xmlns:a16="http://schemas.microsoft.com/office/drawing/2014/main" id="{1EC80940-BB94-43F1-8265-4678A13E8B37}"/>
                  </a:ext>
                </a:extLst>
              </p:cNvPr>
              <p:cNvSpPr/>
              <p:nvPr/>
            </p:nvSpPr>
            <p:spPr>
              <a:xfrm>
                <a:off x="3523102" y="1791568"/>
                <a:ext cx="553907" cy="3782104"/>
              </a:xfrm>
              <a:custGeom>
                <a:avLst/>
                <a:gdLst>
                  <a:gd name="connsiteX0" fmla="*/ 104335 w 553907"/>
                  <a:gd name="connsiteY0" fmla="*/ 0 h 3782104"/>
                  <a:gd name="connsiteX1" fmla="*/ 553907 w 553907"/>
                  <a:gd name="connsiteY1" fmla="*/ 0 h 3782104"/>
                  <a:gd name="connsiteX2" fmla="*/ 553907 w 553907"/>
                  <a:gd name="connsiteY2" fmla="*/ 285720 h 3782104"/>
                  <a:gd name="connsiteX3" fmla="*/ 156511 w 553907"/>
                  <a:gd name="connsiteY3" fmla="*/ 285720 h 3782104"/>
                  <a:gd name="connsiteX4" fmla="*/ 156511 w 553907"/>
                  <a:gd name="connsiteY4" fmla="*/ 3496384 h 3782104"/>
                  <a:gd name="connsiteX5" fmla="*/ 553907 w 553907"/>
                  <a:gd name="connsiteY5" fmla="*/ 3496384 h 3782104"/>
                  <a:gd name="connsiteX6" fmla="*/ 553907 w 553907"/>
                  <a:gd name="connsiteY6" fmla="*/ 3782104 h 3782104"/>
                  <a:gd name="connsiteX7" fmla="*/ 104335 w 553907"/>
                  <a:gd name="connsiteY7" fmla="*/ 3782104 h 3782104"/>
                  <a:gd name="connsiteX8" fmla="*/ 104335 w 553907"/>
                  <a:gd name="connsiteY8" fmla="*/ 3610684 h 3782104"/>
                  <a:gd name="connsiteX9" fmla="*/ 0 w 553907"/>
                  <a:gd name="connsiteY9" fmla="*/ 3610684 h 3782104"/>
                  <a:gd name="connsiteX10" fmla="*/ 0 w 553907"/>
                  <a:gd name="connsiteY10" fmla="*/ 175571 h 3782104"/>
                  <a:gd name="connsiteX11" fmla="*/ 104335 w 553907"/>
                  <a:gd name="connsiteY11" fmla="*/ 175571 h 378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53907" h="3782104">
                    <a:moveTo>
                      <a:pt x="104335" y="0"/>
                    </a:moveTo>
                    <a:lnTo>
                      <a:pt x="553907" y="0"/>
                    </a:lnTo>
                    <a:lnTo>
                      <a:pt x="553907" y="285720"/>
                    </a:lnTo>
                    <a:lnTo>
                      <a:pt x="156511" y="285720"/>
                    </a:lnTo>
                    <a:lnTo>
                      <a:pt x="156511" y="3496384"/>
                    </a:lnTo>
                    <a:lnTo>
                      <a:pt x="553907" y="3496384"/>
                    </a:lnTo>
                    <a:lnTo>
                      <a:pt x="553907" y="3782104"/>
                    </a:lnTo>
                    <a:lnTo>
                      <a:pt x="104335" y="3782104"/>
                    </a:lnTo>
                    <a:lnTo>
                      <a:pt x="104335" y="3610684"/>
                    </a:lnTo>
                    <a:lnTo>
                      <a:pt x="0" y="3610684"/>
                    </a:lnTo>
                    <a:lnTo>
                      <a:pt x="0" y="175571"/>
                    </a:lnTo>
                    <a:lnTo>
                      <a:pt x="104335" y="17557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97462">
                  <a:defRPr/>
                </a:pPr>
                <a:endParaRPr lang="en-US" sz="865" kern="0" dirty="0">
                  <a:solidFill>
                    <a:sysClr val="windowText" lastClr="000000"/>
                  </a:solidFill>
                  <a:latin typeface="Segoe UI"/>
                </a:endParaRPr>
              </a:p>
            </p:txBody>
          </p:sp>
          <p:sp>
            <p:nvSpPr>
              <p:cNvPr id="99" name="Freeform 109">
                <a:extLst>
                  <a:ext uri="{FF2B5EF4-FFF2-40B4-BE49-F238E27FC236}">
                    <a16:creationId xmlns:a16="http://schemas.microsoft.com/office/drawing/2014/main" id="{0F8FE106-5CD4-4872-90DA-B449BBCFF07D}"/>
                  </a:ext>
                </a:extLst>
              </p:cNvPr>
              <p:cNvSpPr/>
              <p:nvPr/>
            </p:nvSpPr>
            <p:spPr>
              <a:xfrm flipH="1">
                <a:off x="9715928" y="1791568"/>
                <a:ext cx="553907" cy="3782104"/>
              </a:xfrm>
              <a:custGeom>
                <a:avLst/>
                <a:gdLst>
                  <a:gd name="connsiteX0" fmla="*/ 104335 w 553907"/>
                  <a:gd name="connsiteY0" fmla="*/ 0 h 3782104"/>
                  <a:gd name="connsiteX1" fmla="*/ 553907 w 553907"/>
                  <a:gd name="connsiteY1" fmla="*/ 0 h 3782104"/>
                  <a:gd name="connsiteX2" fmla="*/ 553907 w 553907"/>
                  <a:gd name="connsiteY2" fmla="*/ 285720 h 3782104"/>
                  <a:gd name="connsiteX3" fmla="*/ 156511 w 553907"/>
                  <a:gd name="connsiteY3" fmla="*/ 285720 h 3782104"/>
                  <a:gd name="connsiteX4" fmla="*/ 156511 w 553907"/>
                  <a:gd name="connsiteY4" fmla="*/ 3496384 h 3782104"/>
                  <a:gd name="connsiteX5" fmla="*/ 553907 w 553907"/>
                  <a:gd name="connsiteY5" fmla="*/ 3496384 h 3782104"/>
                  <a:gd name="connsiteX6" fmla="*/ 553907 w 553907"/>
                  <a:gd name="connsiteY6" fmla="*/ 3782104 h 3782104"/>
                  <a:gd name="connsiteX7" fmla="*/ 104335 w 553907"/>
                  <a:gd name="connsiteY7" fmla="*/ 3782104 h 3782104"/>
                  <a:gd name="connsiteX8" fmla="*/ 104335 w 553907"/>
                  <a:gd name="connsiteY8" fmla="*/ 3610684 h 3782104"/>
                  <a:gd name="connsiteX9" fmla="*/ 0 w 553907"/>
                  <a:gd name="connsiteY9" fmla="*/ 3610684 h 3782104"/>
                  <a:gd name="connsiteX10" fmla="*/ 0 w 553907"/>
                  <a:gd name="connsiteY10" fmla="*/ 175571 h 3782104"/>
                  <a:gd name="connsiteX11" fmla="*/ 104335 w 553907"/>
                  <a:gd name="connsiteY11" fmla="*/ 175571 h 378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53907" h="3782104">
                    <a:moveTo>
                      <a:pt x="104335" y="0"/>
                    </a:moveTo>
                    <a:lnTo>
                      <a:pt x="553907" y="0"/>
                    </a:lnTo>
                    <a:lnTo>
                      <a:pt x="553907" y="285720"/>
                    </a:lnTo>
                    <a:lnTo>
                      <a:pt x="156511" y="285720"/>
                    </a:lnTo>
                    <a:lnTo>
                      <a:pt x="156511" y="3496384"/>
                    </a:lnTo>
                    <a:lnTo>
                      <a:pt x="553907" y="3496384"/>
                    </a:lnTo>
                    <a:lnTo>
                      <a:pt x="553907" y="3782104"/>
                    </a:lnTo>
                    <a:lnTo>
                      <a:pt x="104335" y="3782104"/>
                    </a:lnTo>
                    <a:lnTo>
                      <a:pt x="104335" y="3610684"/>
                    </a:lnTo>
                    <a:lnTo>
                      <a:pt x="0" y="3610684"/>
                    </a:lnTo>
                    <a:lnTo>
                      <a:pt x="0" y="175571"/>
                    </a:lnTo>
                    <a:lnTo>
                      <a:pt x="104335" y="17557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97462">
                  <a:defRPr/>
                </a:pPr>
                <a:endParaRPr lang="en-US" sz="865" kern="0" dirty="0">
                  <a:solidFill>
                    <a:sysClr val="windowText" lastClr="000000"/>
                  </a:solidFill>
                  <a:latin typeface="Segoe UI"/>
                </a:endParaRPr>
              </a:p>
            </p:txBody>
          </p:sp>
        </p:grpSp>
        <p:sp>
          <p:nvSpPr>
            <p:cNvPr id="96" name="Hexagon 95">
              <a:extLst>
                <a:ext uri="{FF2B5EF4-FFF2-40B4-BE49-F238E27FC236}">
                  <a16:creationId xmlns:a16="http://schemas.microsoft.com/office/drawing/2014/main" id="{D95F6D63-2F62-4EAE-8C36-FC5AC0346424}"/>
                </a:ext>
              </a:extLst>
            </p:cNvPr>
            <p:cNvSpPr/>
            <p:nvPr/>
          </p:nvSpPr>
          <p:spPr bwMode="auto">
            <a:xfrm>
              <a:off x="3051589" y="2333937"/>
              <a:ext cx="278243" cy="248925"/>
            </a:xfrm>
            <a:prstGeom prst="hexagon">
              <a:avLst/>
            </a:prstGeom>
            <a:grpFill/>
            <a:ln w="9525" cap="flat" cmpd="sng" algn="ctr">
              <a:solidFill>
                <a:schemeClr val="bg1"/>
              </a:solidFill>
              <a:prstDash val="solid"/>
              <a:headEnd type="none" w="med" len="med"/>
              <a:tailEnd type="none" w="med" len="med"/>
            </a:ln>
            <a:effectLst/>
          </p:spPr>
          <p:txBody>
            <a:bodyPr lIns="45694" tIns="45694" rIns="17138" bIns="17138" rtlCol="0" anchor="b" anchorCtr="0"/>
            <a:lstStyle/>
            <a:p>
              <a:pPr algn="ctr" defTabSz="465845">
                <a:defRPr/>
              </a:pPr>
              <a:endParaRPr lang="en-US" sz="400" kern="0" dirty="0">
                <a:solidFill>
                  <a:sysClr val="windowText" lastClr="000000"/>
                </a:solidFill>
                <a:latin typeface="Segoe UI Light"/>
                <a:ea typeface="Segoe UI" pitchFamily="34" charset="0"/>
                <a:cs typeface="Segoe UI" pitchFamily="34" charset="0"/>
              </a:endParaRPr>
            </a:p>
          </p:txBody>
        </p:sp>
      </p:grpSp>
      <p:sp>
        <p:nvSpPr>
          <p:cNvPr id="100" name="Rectangle 99">
            <a:extLst>
              <a:ext uri="{FF2B5EF4-FFF2-40B4-BE49-F238E27FC236}">
                <a16:creationId xmlns:a16="http://schemas.microsoft.com/office/drawing/2014/main" id="{05A5FEDE-6D11-464C-95CE-092E90845060}"/>
              </a:ext>
            </a:extLst>
          </p:cNvPr>
          <p:cNvSpPr/>
          <p:nvPr/>
        </p:nvSpPr>
        <p:spPr>
          <a:xfrm>
            <a:off x="5898800" y="4026557"/>
            <a:ext cx="1298753" cy="213007"/>
          </a:xfrm>
          <a:prstGeom prst="rect">
            <a:avLst/>
          </a:prstGeom>
        </p:spPr>
        <p:txBody>
          <a:bodyPr wrap="none">
            <a:spAutoFit/>
          </a:bodyPr>
          <a:lstStyle/>
          <a:p>
            <a:pPr defTabSz="456937">
              <a:defRPr/>
            </a:pPr>
            <a:r>
              <a:rPr lang="en-US" sz="784" b="1" dirty="0">
                <a:solidFill>
                  <a:srgbClr val="505050"/>
                </a:solidFill>
                <a:latin typeface="Segoe UI" panose="020B0502040204020203" pitchFamily="34" charset="0"/>
                <a:cs typeface="Segoe UI" panose="020B0502040204020203" pitchFamily="34" charset="0"/>
              </a:rPr>
              <a:t>Marketing microservice</a:t>
            </a:r>
          </a:p>
        </p:txBody>
      </p:sp>
      <p:sp>
        <p:nvSpPr>
          <p:cNvPr id="103" name="Rectangle 102">
            <a:extLst>
              <a:ext uri="{FF2B5EF4-FFF2-40B4-BE49-F238E27FC236}">
                <a16:creationId xmlns:a16="http://schemas.microsoft.com/office/drawing/2014/main" id="{6077CF09-6D76-4441-8053-1E1212BDCB38}"/>
              </a:ext>
            </a:extLst>
          </p:cNvPr>
          <p:cNvSpPr/>
          <p:nvPr/>
        </p:nvSpPr>
        <p:spPr bwMode="auto">
          <a:xfrm>
            <a:off x="3035194" y="1904210"/>
            <a:ext cx="4202496" cy="3213506"/>
          </a:xfrm>
          <a:prstGeom prst="rect">
            <a:avLst/>
          </a:prstGeom>
          <a:noFill/>
          <a:ln w="57150">
            <a:solidFill>
              <a:srgbClr val="3A8CB4"/>
            </a:solidFill>
            <a:prstDash val="dash"/>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22860" rIns="0" bIns="22860" numCol="1" rtlCol="0" anchor="ctr" anchorCtr="0" compatLnSpc="1">
            <a:prstTxWarp prst="textNoShape">
              <a:avLst/>
            </a:prstTxWarp>
          </a:bodyPr>
          <a:lstStyle/>
          <a:p>
            <a:pPr algn="ctr" defTabSz="457051" fontAlgn="base">
              <a:spcBef>
                <a:spcPct val="0"/>
              </a:spcBef>
              <a:spcAft>
                <a:spcPct val="0"/>
              </a:spcAft>
              <a:defRPr/>
            </a:pPr>
            <a:endParaRPr lang="en-US" sz="981" dirty="0">
              <a:gradFill>
                <a:gsLst>
                  <a:gs pos="5439">
                    <a:srgbClr val="F8F8F8"/>
                  </a:gs>
                  <a:gs pos="10000">
                    <a:srgbClr val="F8F8F8"/>
                  </a:gs>
                </a:gsLst>
                <a:lin ang="5400000" scaled="0"/>
              </a:gradFill>
              <a:latin typeface="Segoe UI"/>
            </a:endParaRPr>
          </a:p>
        </p:txBody>
      </p:sp>
      <p:sp>
        <p:nvSpPr>
          <p:cNvPr id="104" name="Rounded Rectangle 66">
            <a:extLst>
              <a:ext uri="{FF2B5EF4-FFF2-40B4-BE49-F238E27FC236}">
                <a16:creationId xmlns:a16="http://schemas.microsoft.com/office/drawing/2014/main" id="{04620F17-A04C-4F68-B1F6-93E70CCD17F8}"/>
              </a:ext>
            </a:extLst>
          </p:cNvPr>
          <p:cNvSpPr/>
          <p:nvPr/>
        </p:nvSpPr>
        <p:spPr bwMode="auto">
          <a:xfrm>
            <a:off x="4385013" y="2492005"/>
            <a:ext cx="1044294" cy="2502036"/>
          </a:xfrm>
          <a:prstGeom prst="roundRect">
            <a:avLst/>
          </a:prstGeom>
          <a:noFill/>
          <a:ln w="10795" cap="flat" cmpd="sng" algn="ctr">
            <a:solidFill>
              <a:srgbClr val="404040"/>
            </a:solidFill>
            <a:prstDash val="lgDash"/>
            <a:headEnd type="none" w="med" len="med"/>
            <a:tailEnd type="none" w="med" len="med"/>
          </a:ln>
          <a:effectLst/>
        </p:spPr>
        <p:txBody>
          <a:bodyPr lIns="44815" tIns="44815" rIns="16808" bIns="16808" rtlCol="0" anchor="b" anchorCtr="0"/>
          <a:lstStyle/>
          <a:p>
            <a:pPr algn="ctr" defTabSz="456931">
              <a:defRPr/>
            </a:pPr>
            <a:endParaRPr lang="en-US" sz="392" kern="0" dirty="0">
              <a:gradFill>
                <a:gsLst>
                  <a:gs pos="0">
                    <a:srgbClr val="FFFFFF"/>
                  </a:gs>
                  <a:gs pos="100000">
                    <a:srgbClr val="FFFFFF"/>
                  </a:gs>
                </a:gsLst>
                <a:lin ang="5400000" scaled="0"/>
              </a:gradFill>
              <a:latin typeface="Segoe UI"/>
              <a:ea typeface="Segoe UI" pitchFamily="34" charset="0"/>
              <a:cs typeface="Segoe UI" pitchFamily="34" charset="0"/>
            </a:endParaRPr>
          </a:p>
        </p:txBody>
      </p:sp>
      <p:sp>
        <p:nvSpPr>
          <p:cNvPr id="105" name="Rectangle 104">
            <a:extLst>
              <a:ext uri="{FF2B5EF4-FFF2-40B4-BE49-F238E27FC236}">
                <a16:creationId xmlns:a16="http://schemas.microsoft.com/office/drawing/2014/main" id="{005C47C2-E5B5-4181-8D4B-4624BBCEDFA2}"/>
              </a:ext>
            </a:extLst>
          </p:cNvPr>
          <p:cNvSpPr/>
          <p:nvPr/>
        </p:nvSpPr>
        <p:spPr>
          <a:xfrm>
            <a:off x="4417763" y="2535471"/>
            <a:ext cx="1045479" cy="213007"/>
          </a:xfrm>
          <a:prstGeom prst="rect">
            <a:avLst/>
          </a:prstGeom>
        </p:spPr>
        <p:txBody>
          <a:bodyPr wrap="none">
            <a:spAutoFit/>
          </a:bodyPr>
          <a:lstStyle/>
          <a:p>
            <a:pPr defTabSz="456937">
              <a:defRPr/>
            </a:pPr>
            <a:r>
              <a:rPr lang="en-US" sz="784" b="1" dirty="0">
                <a:solidFill>
                  <a:srgbClr val="505050"/>
                </a:solidFill>
                <a:latin typeface="Segoe UI" panose="020B0502040204020203" pitchFamily="34" charset="0"/>
                <a:cs typeface="Segoe UI" panose="020B0502040204020203" pitchFamily="34" charset="0"/>
              </a:rPr>
              <a:t>API Gateways/BFF</a:t>
            </a:r>
          </a:p>
        </p:txBody>
      </p:sp>
      <p:grpSp>
        <p:nvGrpSpPr>
          <p:cNvPr id="106" name="Group 105">
            <a:extLst>
              <a:ext uri="{FF2B5EF4-FFF2-40B4-BE49-F238E27FC236}">
                <a16:creationId xmlns:a16="http://schemas.microsoft.com/office/drawing/2014/main" id="{58206007-27A0-4F23-B6A2-8D131EA7E5BC}"/>
              </a:ext>
            </a:extLst>
          </p:cNvPr>
          <p:cNvGrpSpPr/>
          <p:nvPr/>
        </p:nvGrpSpPr>
        <p:grpSpPr>
          <a:xfrm>
            <a:off x="4790817" y="2786857"/>
            <a:ext cx="294673" cy="165188"/>
            <a:chOff x="2240670" y="2657736"/>
            <a:chExt cx="601248" cy="337049"/>
          </a:xfrm>
          <a:solidFill>
            <a:schemeClr val="tx1">
              <a:lumMod val="50000"/>
            </a:schemeClr>
          </a:solidFill>
        </p:grpSpPr>
        <p:grpSp>
          <p:nvGrpSpPr>
            <p:cNvPr id="107" name="Group 106">
              <a:extLst>
                <a:ext uri="{FF2B5EF4-FFF2-40B4-BE49-F238E27FC236}">
                  <a16:creationId xmlns:a16="http://schemas.microsoft.com/office/drawing/2014/main" id="{60705A14-7FA0-4B1B-B324-673B2CC97667}"/>
                </a:ext>
              </a:extLst>
            </p:cNvPr>
            <p:cNvGrpSpPr/>
            <p:nvPr/>
          </p:nvGrpSpPr>
          <p:grpSpPr>
            <a:xfrm>
              <a:off x="2240670" y="2657736"/>
              <a:ext cx="601248" cy="337049"/>
              <a:chOff x="3523102" y="1791568"/>
              <a:chExt cx="6746733" cy="3782104"/>
            </a:xfrm>
            <a:grpFill/>
          </p:grpSpPr>
          <p:sp>
            <p:nvSpPr>
              <p:cNvPr id="109" name="Rectangle 108">
                <a:extLst>
                  <a:ext uri="{FF2B5EF4-FFF2-40B4-BE49-F238E27FC236}">
                    <a16:creationId xmlns:a16="http://schemas.microsoft.com/office/drawing/2014/main" id="{DAEA5239-DE21-4FB7-AAFF-C87ABFEBECD1}"/>
                  </a:ext>
                </a:extLst>
              </p:cNvPr>
              <p:cNvSpPr/>
              <p:nvPr/>
            </p:nvSpPr>
            <p:spPr>
              <a:xfrm>
                <a:off x="3757139" y="2148421"/>
                <a:ext cx="6278658" cy="30683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97462">
                  <a:defRPr/>
                </a:pPr>
                <a:endParaRPr lang="en-US" sz="865" kern="0" dirty="0">
                  <a:solidFill>
                    <a:sysClr val="windowText" lastClr="000000"/>
                  </a:solidFill>
                  <a:latin typeface="Segoe UI"/>
                </a:endParaRPr>
              </a:p>
            </p:txBody>
          </p:sp>
          <p:sp>
            <p:nvSpPr>
              <p:cNvPr id="110" name="Freeform 104">
                <a:extLst>
                  <a:ext uri="{FF2B5EF4-FFF2-40B4-BE49-F238E27FC236}">
                    <a16:creationId xmlns:a16="http://schemas.microsoft.com/office/drawing/2014/main" id="{7CB6252D-2A46-455A-8E45-6CD2505EA302}"/>
                  </a:ext>
                </a:extLst>
              </p:cNvPr>
              <p:cNvSpPr/>
              <p:nvPr/>
            </p:nvSpPr>
            <p:spPr>
              <a:xfrm>
                <a:off x="3523102" y="1791568"/>
                <a:ext cx="553907" cy="3782104"/>
              </a:xfrm>
              <a:custGeom>
                <a:avLst/>
                <a:gdLst>
                  <a:gd name="connsiteX0" fmla="*/ 104335 w 553907"/>
                  <a:gd name="connsiteY0" fmla="*/ 0 h 3782104"/>
                  <a:gd name="connsiteX1" fmla="*/ 553907 w 553907"/>
                  <a:gd name="connsiteY1" fmla="*/ 0 h 3782104"/>
                  <a:gd name="connsiteX2" fmla="*/ 553907 w 553907"/>
                  <a:gd name="connsiteY2" fmla="*/ 285720 h 3782104"/>
                  <a:gd name="connsiteX3" fmla="*/ 156511 w 553907"/>
                  <a:gd name="connsiteY3" fmla="*/ 285720 h 3782104"/>
                  <a:gd name="connsiteX4" fmla="*/ 156511 w 553907"/>
                  <a:gd name="connsiteY4" fmla="*/ 3496384 h 3782104"/>
                  <a:gd name="connsiteX5" fmla="*/ 553907 w 553907"/>
                  <a:gd name="connsiteY5" fmla="*/ 3496384 h 3782104"/>
                  <a:gd name="connsiteX6" fmla="*/ 553907 w 553907"/>
                  <a:gd name="connsiteY6" fmla="*/ 3782104 h 3782104"/>
                  <a:gd name="connsiteX7" fmla="*/ 104335 w 553907"/>
                  <a:gd name="connsiteY7" fmla="*/ 3782104 h 3782104"/>
                  <a:gd name="connsiteX8" fmla="*/ 104335 w 553907"/>
                  <a:gd name="connsiteY8" fmla="*/ 3610684 h 3782104"/>
                  <a:gd name="connsiteX9" fmla="*/ 0 w 553907"/>
                  <a:gd name="connsiteY9" fmla="*/ 3610684 h 3782104"/>
                  <a:gd name="connsiteX10" fmla="*/ 0 w 553907"/>
                  <a:gd name="connsiteY10" fmla="*/ 175571 h 3782104"/>
                  <a:gd name="connsiteX11" fmla="*/ 104335 w 553907"/>
                  <a:gd name="connsiteY11" fmla="*/ 175571 h 378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53907" h="3782104">
                    <a:moveTo>
                      <a:pt x="104335" y="0"/>
                    </a:moveTo>
                    <a:lnTo>
                      <a:pt x="553907" y="0"/>
                    </a:lnTo>
                    <a:lnTo>
                      <a:pt x="553907" y="285720"/>
                    </a:lnTo>
                    <a:lnTo>
                      <a:pt x="156511" y="285720"/>
                    </a:lnTo>
                    <a:lnTo>
                      <a:pt x="156511" y="3496384"/>
                    </a:lnTo>
                    <a:lnTo>
                      <a:pt x="553907" y="3496384"/>
                    </a:lnTo>
                    <a:lnTo>
                      <a:pt x="553907" y="3782104"/>
                    </a:lnTo>
                    <a:lnTo>
                      <a:pt x="104335" y="3782104"/>
                    </a:lnTo>
                    <a:lnTo>
                      <a:pt x="104335" y="3610684"/>
                    </a:lnTo>
                    <a:lnTo>
                      <a:pt x="0" y="3610684"/>
                    </a:lnTo>
                    <a:lnTo>
                      <a:pt x="0" y="175571"/>
                    </a:lnTo>
                    <a:lnTo>
                      <a:pt x="104335" y="17557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97462">
                  <a:defRPr/>
                </a:pPr>
                <a:endParaRPr lang="en-US" sz="865" kern="0" dirty="0">
                  <a:solidFill>
                    <a:sysClr val="windowText" lastClr="000000"/>
                  </a:solidFill>
                  <a:latin typeface="Segoe UI"/>
                </a:endParaRPr>
              </a:p>
            </p:txBody>
          </p:sp>
          <p:sp>
            <p:nvSpPr>
              <p:cNvPr id="111" name="Freeform 105">
                <a:extLst>
                  <a:ext uri="{FF2B5EF4-FFF2-40B4-BE49-F238E27FC236}">
                    <a16:creationId xmlns:a16="http://schemas.microsoft.com/office/drawing/2014/main" id="{ADAF09F7-66CA-4566-A713-2224B4C5CA45}"/>
                  </a:ext>
                </a:extLst>
              </p:cNvPr>
              <p:cNvSpPr/>
              <p:nvPr/>
            </p:nvSpPr>
            <p:spPr>
              <a:xfrm flipH="1">
                <a:off x="9715928" y="1791568"/>
                <a:ext cx="553907" cy="3782104"/>
              </a:xfrm>
              <a:custGeom>
                <a:avLst/>
                <a:gdLst>
                  <a:gd name="connsiteX0" fmla="*/ 104335 w 553907"/>
                  <a:gd name="connsiteY0" fmla="*/ 0 h 3782104"/>
                  <a:gd name="connsiteX1" fmla="*/ 553907 w 553907"/>
                  <a:gd name="connsiteY1" fmla="*/ 0 h 3782104"/>
                  <a:gd name="connsiteX2" fmla="*/ 553907 w 553907"/>
                  <a:gd name="connsiteY2" fmla="*/ 285720 h 3782104"/>
                  <a:gd name="connsiteX3" fmla="*/ 156511 w 553907"/>
                  <a:gd name="connsiteY3" fmla="*/ 285720 h 3782104"/>
                  <a:gd name="connsiteX4" fmla="*/ 156511 w 553907"/>
                  <a:gd name="connsiteY4" fmla="*/ 3496384 h 3782104"/>
                  <a:gd name="connsiteX5" fmla="*/ 553907 w 553907"/>
                  <a:gd name="connsiteY5" fmla="*/ 3496384 h 3782104"/>
                  <a:gd name="connsiteX6" fmla="*/ 553907 w 553907"/>
                  <a:gd name="connsiteY6" fmla="*/ 3782104 h 3782104"/>
                  <a:gd name="connsiteX7" fmla="*/ 104335 w 553907"/>
                  <a:gd name="connsiteY7" fmla="*/ 3782104 h 3782104"/>
                  <a:gd name="connsiteX8" fmla="*/ 104335 w 553907"/>
                  <a:gd name="connsiteY8" fmla="*/ 3610684 h 3782104"/>
                  <a:gd name="connsiteX9" fmla="*/ 0 w 553907"/>
                  <a:gd name="connsiteY9" fmla="*/ 3610684 h 3782104"/>
                  <a:gd name="connsiteX10" fmla="*/ 0 w 553907"/>
                  <a:gd name="connsiteY10" fmla="*/ 175571 h 3782104"/>
                  <a:gd name="connsiteX11" fmla="*/ 104335 w 553907"/>
                  <a:gd name="connsiteY11" fmla="*/ 175571 h 378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53907" h="3782104">
                    <a:moveTo>
                      <a:pt x="104335" y="0"/>
                    </a:moveTo>
                    <a:lnTo>
                      <a:pt x="553907" y="0"/>
                    </a:lnTo>
                    <a:lnTo>
                      <a:pt x="553907" y="285720"/>
                    </a:lnTo>
                    <a:lnTo>
                      <a:pt x="156511" y="285720"/>
                    </a:lnTo>
                    <a:lnTo>
                      <a:pt x="156511" y="3496384"/>
                    </a:lnTo>
                    <a:lnTo>
                      <a:pt x="553907" y="3496384"/>
                    </a:lnTo>
                    <a:lnTo>
                      <a:pt x="553907" y="3782104"/>
                    </a:lnTo>
                    <a:lnTo>
                      <a:pt x="104335" y="3782104"/>
                    </a:lnTo>
                    <a:lnTo>
                      <a:pt x="104335" y="3610684"/>
                    </a:lnTo>
                    <a:lnTo>
                      <a:pt x="0" y="3610684"/>
                    </a:lnTo>
                    <a:lnTo>
                      <a:pt x="0" y="175571"/>
                    </a:lnTo>
                    <a:lnTo>
                      <a:pt x="104335" y="17557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97462">
                  <a:defRPr/>
                </a:pPr>
                <a:endParaRPr lang="en-US" sz="865" kern="0" dirty="0">
                  <a:solidFill>
                    <a:sysClr val="windowText" lastClr="000000"/>
                  </a:solidFill>
                  <a:latin typeface="Segoe UI"/>
                </a:endParaRPr>
              </a:p>
            </p:txBody>
          </p:sp>
        </p:grpSp>
        <p:sp>
          <p:nvSpPr>
            <p:cNvPr id="108" name="Hexagon 107">
              <a:extLst>
                <a:ext uri="{FF2B5EF4-FFF2-40B4-BE49-F238E27FC236}">
                  <a16:creationId xmlns:a16="http://schemas.microsoft.com/office/drawing/2014/main" id="{B80C8C3F-0A94-430F-BB07-893ABFB1C6FA}"/>
                </a:ext>
              </a:extLst>
            </p:cNvPr>
            <p:cNvSpPr/>
            <p:nvPr/>
          </p:nvSpPr>
          <p:spPr bwMode="auto">
            <a:xfrm>
              <a:off x="2398893" y="2701796"/>
              <a:ext cx="278243" cy="248925"/>
            </a:xfrm>
            <a:prstGeom prst="hexagon">
              <a:avLst/>
            </a:prstGeom>
            <a:grpFill/>
            <a:ln w="9525" cap="flat" cmpd="sng" algn="ctr">
              <a:solidFill>
                <a:schemeClr val="bg1"/>
              </a:solidFill>
              <a:prstDash val="solid"/>
              <a:headEnd type="none" w="med" len="med"/>
              <a:tailEnd type="none" w="med" len="med"/>
            </a:ln>
            <a:effectLst/>
          </p:spPr>
          <p:txBody>
            <a:bodyPr lIns="45694" tIns="45694" rIns="17138" bIns="17138" rtlCol="0" anchor="b" anchorCtr="0"/>
            <a:lstStyle/>
            <a:p>
              <a:pPr algn="ctr" defTabSz="465845">
                <a:defRPr/>
              </a:pPr>
              <a:endParaRPr lang="en-US" sz="400" kern="0" dirty="0">
                <a:solidFill>
                  <a:sysClr val="windowText" lastClr="000000"/>
                </a:solidFill>
                <a:latin typeface="Segoe UI Light"/>
                <a:ea typeface="Segoe UI" pitchFamily="34" charset="0"/>
                <a:cs typeface="Segoe UI" pitchFamily="34" charset="0"/>
              </a:endParaRPr>
            </a:p>
          </p:txBody>
        </p:sp>
      </p:grpSp>
      <p:cxnSp>
        <p:nvCxnSpPr>
          <p:cNvPr id="112" name="Straight Connector 111">
            <a:extLst>
              <a:ext uri="{FF2B5EF4-FFF2-40B4-BE49-F238E27FC236}">
                <a16:creationId xmlns:a16="http://schemas.microsoft.com/office/drawing/2014/main" id="{85CBBCF7-D6AD-42CC-91F6-5D20B40312A8}"/>
              </a:ext>
            </a:extLst>
          </p:cNvPr>
          <p:cNvCxnSpPr>
            <a:cxnSpLocks/>
          </p:cNvCxnSpPr>
          <p:nvPr/>
        </p:nvCxnSpPr>
        <p:spPr>
          <a:xfrm>
            <a:off x="4601384" y="2741571"/>
            <a:ext cx="4022" cy="826826"/>
          </a:xfrm>
          <a:prstGeom prst="line">
            <a:avLst/>
          </a:prstGeom>
          <a:ln w="50800">
            <a:solidFill>
              <a:schemeClr val="tx1"/>
            </a:solidFill>
            <a:headEnd type="none"/>
            <a:tailEnd type="none"/>
          </a:ln>
        </p:spPr>
        <p:style>
          <a:lnRef idx="1">
            <a:schemeClr val="accent1"/>
          </a:lnRef>
          <a:fillRef idx="0">
            <a:schemeClr val="accent1"/>
          </a:fillRef>
          <a:effectRef idx="0">
            <a:schemeClr val="accent1"/>
          </a:effectRef>
          <a:fontRef idx="minor">
            <a:schemeClr val="tx1"/>
          </a:fontRef>
        </p:style>
      </p:cxnSp>
      <p:sp>
        <p:nvSpPr>
          <p:cNvPr id="113" name="Rectangle 112">
            <a:extLst>
              <a:ext uri="{FF2B5EF4-FFF2-40B4-BE49-F238E27FC236}">
                <a16:creationId xmlns:a16="http://schemas.microsoft.com/office/drawing/2014/main" id="{67D05086-3343-4471-8BBA-40B112A12229}"/>
              </a:ext>
            </a:extLst>
          </p:cNvPr>
          <p:cNvSpPr/>
          <p:nvPr/>
        </p:nvSpPr>
        <p:spPr>
          <a:xfrm>
            <a:off x="4554751" y="2943211"/>
            <a:ext cx="785793" cy="182807"/>
          </a:xfrm>
          <a:prstGeom prst="rect">
            <a:avLst/>
          </a:prstGeom>
        </p:spPr>
        <p:txBody>
          <a:bodyPr wrap="none">
            <a:spAutoFit/>
          </a:bodyPr>
          <a:lstStyle/>
          <a:p>
            <a:pPr algn="ctr" defTabSz="456937">
              <a:defRPr/>
            </a:pPr>
            <a:r>
              <a:rPr lang="en-US" sz="588" b="1" dirty="0">
                <a:solidFill>
                  <a:srgbClr val="505050"/>
                </a:solidFill>
                <a:latin typeface="Segoe UI" panose="020B0502040204020203" pitchFamily="34" charset="0"/>
                <a:cs typeface="Segoe UI" panose="020B0502040204020203" pitchFamily="34" charset="0"/>
              </a:rPr>
              <a:t>Mobile</a:t>
            </a:r>
            <a:r>
              <a:rPr lang="en-US" sz="588" dirty="0">
                <a:solidFill>
                  <a:srgbClr val="505050"/>
                </a:solidFill>
                <a:latin typeface="Segoe UI" panose="020B0502040204020203" pitchFamily="34" charset="0"/>
                <a:cs typeface="Segoe UI" panose="020B0502040204020203" pitchFamily="34" charset="0"/>
              </a:rPr>
              <a:t>-Shopping</a:t>
            </a:r>
          </a:p>
        </p:txBody>
      </p:sp>
      <p:sp>
        <p:nvSpPr>
          <p:cNvPr id="114" name="Rectangle 113">
            <a:extLst>
              <a:ext uri="{FF2B5EF4-FFF2-40B4-BE49-F238E27FC236}">
                <a16:creationId xmlns:a16="http://schemas.microsoft.com/office/drawing/2014/main" id="{50B57010-16A1-4A1A-8658-BC5DDA4430DF}"/>
              </a:ext>
            </a:extLst>
          </p:cNvPr>
          <p:cNvSpPr/>
          <p:nvPr/>
        </p:nvSpPr>
        <p:spPr>
          <a:xfrm>
            <a:off x="4553577" y="3473420"/>
            <a:ext cx="801823" cy="182807"/>
          </a:xfrm>
          <a:prstGeom prst="rect">
            <a:avLst/>
          </a:prstGeom>
        </p:spPr>
        <p:txBody>
          <a:bodyPr wrap="none">
            <a:spAutoFit/>
          </a:bodyPr>
          <a:lstStyle/>
          <a:p>
            <a:pPr algn="ctr" defTabSz="456937">
              <a:defRPr/>
            </a:pPr>
            <a:r>
              <a:rPr lang="en-US" sz="588" b="1" dirty="0">
                <a:solidFill>
                  <a:srgbClr val="505050"/>
                </a:solidFill>
                <a:latin typeface="Segoe UI" panose="020B0502040204020203" pitchFamily="34" charset="0"/>
                <a:cs typeface="Segoe UI" panose="020B0502040204020203" pitchFamily="34" charset="0"/>
              </a:rPr>
              <a:t>Mobile</a:t>
            </a:r>
            <a:r>
              <a:rPr lang="en-US" sz="588" dirty="0">
                <a:solidFill>
                  <a:srgbClr val="505050"/>
                </a:solidFill>
                <a:latin typeface="Segoe UI" panose="020B0502040204020203" pitchFamily="34" charset="0"/>
                <a:cs typeface="Segoe UI" panose="020B0502040204020203" pitchFamily="34" charset="0"/>
              </a:rPr>
              <a:t>-Marketing</a:t>
            </a:r>
          </a:p>
        </p:txBody>
      </p:sp>
      <p:sp>
        <p:nvSpPr>
          <p:cNvPr id="115" name="Rectangle 114">
            <a:extLst>
              <a:ext uri="{FF2B5EF4-FFF2-40B4-BE49-F238E27FC236}">
                <a16:creationId xmlns:a16="http://schemas.microsoft.com/office/drawing/2014/main" id="{472555DE-462A-40B4-80C6-849AE99615FF}"/>
              </a:ext>
            </a:extLst>
          </p:cNvPr>
          <p:cNvSpPr/>
          <p:nvPr/>
        </p:nvSpPr>
        <p:spPr>
          <a:xfrm>
            <a:off x="4573230" y="3932755"/>
            <a:ext cx="700833" cy="182807"/>
          </a:xfrm>
          <a:prstGeom prst="rect">
            <a:avLst/>
          </a:prstGeom>
        </p:spPr>
        <p:txBody>
          <a:bodyPr wrap="none">
            <a:spAutoFit/>
          </a:bodyPr>
          <a:lstStyle/>
          <a:p>
            <a:pPr algn="ctr" defTabSz="456937">
              <a:defRPr/>
            </a:pPr>
            <a:r>
              <a:rPr lang="en-US" sz="588" b="1" dirty="0">
                <a:solidFill>
                  <a:srgbClr val="505050"/>
                </a:solidFill>
                <a:latin typeface="Segoe UI" panose="020B0502040204020203" pitchFamily="34" charset="0"/>
                <a:cs typeface="Segoe UI" panose="020B0502040204020203" pitchFamily="34" charset="0"/>
              </a:rPr>
              <a:t>Web</a:t>
            </a:r>
            <a:r>
              <a:rPr lang="en-US" sz="588" dirty="0">
                <a:solidFill>
                  <a:srgbClr val="505050"/>
                </a:solidFill>
                <a:latin typeface="Segoe UI" panose="020B0502040204020203" pitchFamily="34" charset="0"/>
                <a:cs typeface="Segoe UI" panose="020B0502040204020203" pitchFamily="34" charset="0"/>
              </a:rPr>
              <a:t>-Shopping</a:t>
            </a:r>
          </a:p>
        </p:txBody>
      </p:sp>
      <p:sp>
        <p:nvSpPr>
          <p:cNvPr id="116" name="Rectangle 115">
            <a:extLst>
              <a:ext uri="{FF2B5EF4-FFF2-40B4-BE49-F238E27FC236}">
                <a16:creationId xmlns:a16="http://schemas.microsoft.com/office/drawing/2014/main" id="{993C6D72-F141-44EE-9280-6516D75D4C0E}"/>
              </a:ext>
            </a:extLst>
          </p:cNvPr>
          <p:cNvSpPr/>
          <p:nvPr/>
        </p:nvSpPr>
        <p:spPr>
          <a:xfrm>
            <a:off x="4578854" y="4728842"/>
            <a:ext cx="716864" cy="182807"/>
          </a:xfrm>
          <a:prstGeom prst="rect">
            <a:avLst/>
          </a:prstGeom>
        </p:spPr>
        <p:txBody>
          <a:bodyPr wrap="none">
            <a:spAutoFit/>
          </a:bodyPr>
          <a:lstStyle/>
          <a:p>
            <a:pPr algn="ctr" defTabSz="456937">
              <a:defRPr/>
            </a:pPr>
            <a:r>
              <a:rPr lang="en-US" sz="588" b="1" dirty="0">
                <a:solidFill>
                  <a:srgbClr val="505050"/>
                </a:solidFill>
                <a:latin typeface="Segoe UI" panose="020B0502040204020203" pitchFamily="34" charset="0"/>
                <a:cs typeface="Segoe UI" panose="020B0502040204020203" pitchFamily="34" charset="0"/>
              </a:rPr>
              <a:t>Web</a:t>
            </a:r>
            <a:r>
              <a:rPr lang="en-US" sz="588" dirty="0">
                <a:solidFill>
                  <a:srgbClr val="505050"/>
                </a:solidFill>
                <a:latin typeface="Segoe UI" panose="020B0502040204020203" pitchFamily="34" charset="0"/>
                <a:cs typeface="Segoe UI" panose="020B0502040204020203" pitchFamily="34" charset="0"/>
              </a:rPr>
              <a:t>-Marketing</a:t>
            </a:r>
          </a:p>
        </p:txBody>
      </p:sp>
      <p:cxnSp>
        <p:nvCxnSpPr>
          <p:cNvPr id="117" name="Straight Arrow Connector 116">
            <a:extLst>
              <a:ext uri="{FF2B5EF4-FFF2-40B4-BE49-F238E27FC236}">
                <a16:creationId xmlns:a16="http://schemas.microsoft.com/office/drawing/2014/main" id="{280979FD-5D5C-4D6A-9823-B8531F956DEB}"/>
              </a:ext>
            </a:extLst>
          </p:cNvPr>
          <p:cNvCxnSpPr>
            <a:cxnSpLocks/>
          </p:cNvCxnSpPr>
          <p:nvPr/>
        </p:nvCxnSpPr>
        <p:spPr>
          <a:xfrm>
            <a:off x="4610793" y="3865352"/>
            <a:ext cx="167331" cy="792"/>
          </a:xfrm>
          <a:prstGeom prst="straightConnector1">
            <a:avLst/>
          </a:prstGeom>
          <a:noFill/>
          <a:ln w="12700" cap="flat" cmpd="sng" algn="ctr">
            <a:solidFill>
              <a:sysClr val="windowText" lastClr="000000"/>
            </a:solidFill>
            <a:prstDash val="solid"/>
            <a:miter lim="800000"/>
            <a:tailEnd type="triangle"/>
          </a:ln>
          <a:effectLst/>
        </p:spPr>
      </p:cxnSp>
      <p:cxnSp>
        <p:nvCxnSpPr>
          <p:cNvPr id="118" name="Straight Arrow Connector 117">
            <a:extLst>
              <a:ext uri="{FF2B5EF4-FFF2-40B4-BE49-F238E27FC236}">
                <a16:creationId xmlns:a16="http://schemas.microsoft.com/office/drawing/2014/main" id="{095EE00A-E66A-4D59-A233-934DF19BDB48}"/>
              </a:ext>
            </a:extLst>
          </p:cNvPr>
          <p:cNvCxnSpPr>
            <a:cxnSpLocks/>
          </p:cNvCxnSpPr>
          <p:nvPr/>
        </p:nvCxnSpPr>
        <p:spPr>
          <a:xfrm>
            <a:off x="4612324" y="4676593"/>
            <a:ext cx="167331" cy="792"/>
          </a:xfrm>
          <a:prstGeom prst="straightConnector1">
            <a:avLst/>
          </a:prstGeom>
          <a:noFill/>
          <a:ln w="12700" cap="flat" cmpd="sng" algn="ctr">
            <a:solidFill>
              <a:sysClr val="windowText" lastClr="000000"/>
            </a:solidFill>
            <a:prstDash val="solid"/>
            <a:miter lim="800000"/>
            <a:tailEnd type="triangle"/>
          </a:ln>
          <a:effectLst/>
        </p:spPr>
      </p:cxnSp>
      <p:cxnSp>
        <p:nvCxnSpPr>
          <p:cNvPr id="119" name="Straight Connector 118">
            <a:extLst>
              <a:ext uri="{FF2B5EF4-FFF2-40B4-BE49-F238E27FC236}">
                <a16:creationId xmlns:a16="http://schemas.microsoft.com/office/drawing/2014/main" id="{AF93C5C0-88D4-4C47-9168-23EF32B307B1}"/>
              </a:ext>
            </a:extLst>
          </p:cNvPr>
          <p:cNvCxnSpPr>
            <a:cxnSpLocks/>
          </p:cNvCxnSpPr>
          <p:nvPr/>
        </p:nvCxnSpPr>
        <p:spPr>
          <a:xfrm>
            <a:off x="4602963" y="3738928"/>
            <a:ext cx="1" cy="1182796"/>
          </a:xfrm>
          <a:prstGeom prst="line">
            <a:avLst/>
          </a:prstGeom>
          <a:ln w="50800">
            <a:solidFill>
              <a:schemeClr val="tx1"/>
            </a:solidFill>
            <a:headEnd type="none"/>
            <a:tailEnd type="none"/>
          </a:ln>
        </p:spPr>
        <p:style>
          <a:lnRef idx="1">
            <a:schemeClr val="accent1"/>
          </a:lnRef>
          <a:fillRef idx="0">
            <a:schemeClr val="accent1"/>
          </a:fillRef>
          <a:effectRef idx="0">
            <a:schemeClr val="accent1"/>
          </a:effectRef>
          <a:fontRef idx="minor">
            <a:schemeClr val="tx1"/>
          </a:fontRef>
        </p:style>
      </p:cxnSp>
      <p:grpSp>
        <p:nvGrpSpPr>
          <p:cNvPr id="120" name="Group 119">
            <a:extLst>
              <a:ext uri="{FF2B5EF4-FFF2-40B4-BE49-F238E27FC236}">
                <a16:creationId xmlns:a16="http://schemas.microsoft.com/office/drawing/2014/main" id="{EE25DF28-ABE5-4FD1-A463-9BED18DF23DB}"/>
              </a:ext>
            </a:extLst>
          </p:cNvPr>
          <p:cNvGrpSpPr/>
          <p:nvPr/>
        </p:nvGrpSpPr>
        <p:grpSpPr>
          <a:xfrm>
            <a:off x="4790817" y="3325833"/>
            <a:ext cx="294673" cy="165188"/>
            <a:chOff x="2240670" y="2657736"/>
            <a:chExt cx="601248" cy="337049"/>
          </a:xfrm>
          <a:solidFill>
            <a:schemeClr val="tx1">
              <a:lumMod val="50000"/>
            </a:schemeClr>
          </a:solidFill>
        </p:grpSpPr>
        <p:grpSp>
          <p:nvGrpSpPr>
            <p:cNvPr id="121" name="Group 120">
              <a:extLst>
                <a:ext uri="{FF2B5EF4-FFF2-40B4-BE49-F238E27FC236}">
                  <a16:creationId xmlns:a16="http://schemas.microsoft.com/office/drawing/2014/main" id="{BA321587-966C-409E-BE7F-D122610796C0}"/>
                </a:ext>
              </a:extLst>
            </p:cNvPr>
            <p:cNvGrpSpPr/>
            <p:nvPr/>
          </p:nvGrpSpPr>
          <p:grpSpPr>
            <a:xfrm>
              <a:off x="2240670" y="2657736"/>
              <a:ext cx="601248" cy="337049"/>
              <a:chOff x="3523102" y="1791568"/>
              <a:chExt cx="6746733" cy="3782104"/>
            </a:xfrm>
            <a:grpFill/>
          </p:grpSpPr>
          <p:sp>
            <p:nvSpPr>
              <p:cNvPr id="123" name="Rectangle 122">
                <a:extLst>
                  <a:ext uri="{FF2B5EF4-FFF2-40B4-BE49-F238E27FC236}">
                    <a16:creationId xmlns:a16="http://schemas.microsoft.com/office/drawing/2014/main" id="{DDC9A87D-3ACA-49A1-B481-779535876E88}"/>
                  </a:ext>
                </a:extLst>
              </p:cNvPr>
              <p:cNvSpPr/>
              <p:nvPr/>
            </p:nvSpPr>
            <p:spPr>
              <a:xfrm>
                <a:off x="3757139" y="2148421"/>
                <a:ext cx="6278658" cy="30683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97462">
                  <a:defRPr/>
                </a:pPr>
                <a:endParaRPr lang="en-US" sz="865" kern="0" dirty="0">
                  <a:solidFill>
                    <a:sysClr val="windowText" lastClr="000000"/>
                  </a:solidFill>
                  <a:latin typeface="Segoe UI"/>
                </a:endParaRPr>
              </a:p>
            </p:txBody>
          </p:sp>
          <p:sp>
            <p:nvSpPr>
              <p:cNvPr id="124" name="Freeform 104">
                <a:extLst>
                  <a:ext uri="{FF2B5EF4-FFF2-40B4-BE49-F238E27FC236}">
                    <a16:creationId xmlns:a16="http://schemas.microsoft.com/office/drawing/2014/main" id="{21F22B9E-726C-4290-867F-08AC6F979B1A}"/>
                  </a:ext>
                </a:extLst>
              </p:cNvPr>
              <p:cNvSpPr/>
              <p:nvPr/>
            </p:nvSpPr>
            <p:spPr>
              <a:xfrm>
                <a:off x="3523102" y="1791568"/>
                <a:ext cx="553907" cy="3782104"/>
              </a:xfrm>
              <a:custGeom>
                <a:avLst/>
                <a:gdLst>
                  <a:gd name="connsiteX0" fmla="*/ 104335 w 553907"/>
                  <a:gd name="connsiteY0" fmla="*/ 0 h 3782104"/>
                  <a:gd name="connsiteX1" fmla="*/ 553907 w 553907"/>
                  <a:gd name="connsiteY1" fmla="*/ 0 h 3782104"/>
                  <a:gd name="connsiteX2" fmla="*/ 553907 w 553907"/>
                  <a:gd name="connsiteY2" fmla="*/ 285720 h 3782104"/>
                  <a:gd name="connsiteX3" fmla="*/ 156511 w 553907"/>
                  <a:gd name="connsiteY3" fmla="*/ 285720 h 3782104"/>
                  <a:gd name="connsiteX4" fmla="*/ 156511 w 553907"/>
                  <a:gd name="connsiteY4" fmla="*/ 3496384 h 3782104"/>
                  <a:gd name="connsiteX5" fmla="*/ 553907 w 553907"/>
                  <a:gd name="connsiteY5" fmla="*/ 3496384 h 3782104"/>
                  <a:gd name="connsiteX6" fmla="*/ 553907 w 553907"/>
                  <a:gd name="connsiteY6" fmla="*/ 3782104 h 3782104"/>
                  <a:gd name="connsiteX7" fmla="*/ 104335 w 553907"/>
                  <a:gd name="connsiteY7" fmla="*/ 3782104 h 3782104"/>
                  <a:gd name="connsiteX8" fmla="*/ 104335 w 553907"/>
                  <a:gd name="connsiteY8" fmla="*/ 3610684 h 3782104"/>
                  <a:gd name="connsiteX9" fmla="*/ 0 w 553907"/>
                  <a:gd name="connsiteY9" fmla="*/ 3610684 h 3782104"/>
                  <a:gd name="connsiteX10" fmla="*/ 0 w 553907"/>
                  <a:gd name="connsiteY10" fmla="*/ 175571 h 3782104"/>
                  <a:gd name="connsiteX11" fmla="*/ 104335 w 553907"/>
                  <a:gd name="connsiteY11" fmla="*/ 175571 h 378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53907" h="3782104">
                    <a:moveTo>
                      <a:pt x="104335" y="0"/>
                    </a:moveTo>
                    <a:lnTo>
                      <a:pt x="553907" y="0"/>
                    </a:lnTo>
                    <a:lnTo>
                      <a:pt x="553907" y="285720"/>
                    </a:lnTo>
                    <a:lnTo>
                      <a:pt x="156511" y="285720"/>
                    </a:lnTo>
                    <a:lnTo>
                      <a:pt x="156511" y="3496384"/>
                    </a:lnTo>
                    <a:lnTo>
                      <a:pt x="553907" y="3496384"/>
                    </a:lnTo>
                    <a:lnTo>
                      <a:pt x="553907" y="3782104"/>
                    </a:lnTo>
                    <a:lnTo>
                      <a:pt x="104335" y="3782104"/>
                    </a:lnTo>
                    <a:lnTo>
                      <a:pt x="104335" y="3610684"/>
                    </a:lnTo>
                    <a:lnTo>
                      <a:pt x="0" y="3610684"/>
                    </a:lnTo>
                    <a:lnTo>
                      <a:pt x="0" y="175571"/>
                    </a:lnTo>
                    <a:lnTo>
                      <a:pt x="104335" y="17557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97462">
                  <a:defRPr/>
                </a:pPr>
                <a:endParaRPr lang="en-US" sz="865" kern="0" dirty="0">
                  <a:solidFill>
                    <a:sysClr val="windowText" lastClr="000000"/>
                  </a:solidFill>
                  <a:latin typeface="Segoe UI"/>
                </a:endParaRPr>
              </a:p>
            </p:txBody>
          </p:sp>
          <p:sp>
            <p:nvSpPr>
              <p:cNvPr id="125" name="Freeform 105">
                <a:extLst>
                  <a:ext uri="{FF2B5EF4-FFF2-40B4-BE49-F238E27FC236}">
                    <a16:creationId xmlns:a16="http://schemas.microsoft.com/office/drawing/2014/main" id="{84630752-9AA7-4C89-8628-EFCCFDCDE7A8}"/>
                  </a:ext>
                </a:extLst>
              </p:cNvPr>
              <p:cNvSpPr/>
              <p:nvPr/>
            </p:nvSpPr>
            <p:spPr>
              <a:xfrm flipH="1">
                <a:off x="9715928" y="1791568"/>
                <a:ext cx="553907" cy="3782104"/>
              </a:xfrm>
              <a:custGeom>
                <a:avLst/>
                <a:gdLst>
                  <a:gd name="connsiteX0" fmla="*/ 104335 w 553907"/>
                  <a:gd name="connsiteY0" fmla="*/ 0 h 3782104"/>
                  <a:gd name="connsiteX1" fmla="*/ 553907 w 553907"/>
                  <a:gd name="connsiteY1" fmla="*/ 0 h 3782104"/>
                  <a:gd name="connsiteX2" fmla="*/ 553907 w 553907"/>
                  <a:gd name="connsiteY2" fmla="*/ 285720 h 3782104"/>
                  <a:gd name="connsiteX3" fmla="*/ 156511 w 553907"/>
                  <a:gd name="connsiteY3" fmla="*/ 285720 h 3782104"/>
                  <a:gd name="connsiteX4" fmla="*/ 156511 w 553907"/>
                  <a:gd name="connsiteY4" fmla="*/ 3496384 h 3782104"/>
                  <a:gd name="connsiteX5" fmla="*/ 553907 w 553907"/>
                  <a:gd name="connsiteY5" fmla="*/ 3496384 h 3782104"/>
                  <a:gd name="connsiteX6" fmla="*/ 553907 w 553907"/>
                  <a:gd name="connsiteY6" fmla="*/ 3782104 h 3782104"/>
                  <a:gd name="connsiteX7" fmla="*/ 104335 w 553907"/>
                  <a:gd name="connsiteY7" fmla="*/ 3782104 h 3782104"/>
                  <a:gd name="connsiteX8" fmla="*/ 104335 w 553907"/>
                  <a:gd name="connsiteY8" fmla="*/ 3610684 h 3782104"/>
                  <a:gd name="connsiteX9" fmla="*/ 0 w 553907"/>
                  <a:gd name="connsiteY9" fmla="*/ 3610684 h 3782104"/>
                  <a:gd name="connsiteX10" fmla="*/ 0 w 553907"/>
                  <a:gd name="connsiteY10" fmla="*/ 175571 h 3782104"/>
                  <a:gd name="connsiteX11" fmla="*/ 104335 w 553907"/>
                  <a:gd name="connsiteY11" fmla="*/ 175571 h 378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53907" h="3782104">
                    <a:moveTo>
                      <a:pt x="104335" y="0"/>
                    </a:moveTo>
                    <a:lnTo>
                      <a:pt x="553907" y="0"/>
                    </a:lnTo>
                    <a:lnTo>
                      <a:pt x="553907" y="285720"/>
                    </a:lnTo>
                    <a:lnTo>
                      <a:pt x="156511" y="285720"/>
                    </a:lnTo>
                    <a:lnTo>
                      <a:pt x="156511" y="3496384"/>
                    </a:lnTo>
                    <a:lnTo>
                      <a:pt x="553907" y="3496384"/>
                    </a:lnTo>
                    <a:lnTo>
                      <a:pt x="553907" y="3782104"/>
                    </a:lnTo>
                    <a:lnTo>
                      <a:pt x="104335" y="3782104"/>
                    </a:lnTo>
                    <a:lnTo>
                      <a:pt x="104335" y="3610684"/>
                    </a:lnTo>
                    <a:lnTo>
                      <a:pt x="0" y="3610684"/>
                    </a:lnTo>
                    <a:lnTo>
                      <a:pt x="0" y="175571"/>
                    </a:lnTo>
                    <a:lnTo>
                      <a:pt x="104335" y="17557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97462">
                  <a:defRPr/>
                </a:pPr>
                <a:endParaRPr lang="en-US" sz="865" kern="0" dirty="0">
                  <a:solidFill>
                    <a:sysClr val="windowText" lastClr="000000"/>
                  </a:solidFill>
                  <a:latin typeface="Segoe UI"/>
                </a:endParaRPr>
              </a:p>
            </p:txBody>
          </p:sp>
        </p:grpSp>
        <p:sp>
          <p:nvSpPr>
            <p:cNvPr id="122" name="Hexagon 121">
              <a:extLst>
                <a:ext uri="{FF2B5EF4-FFF2-40B4-BE49-F238E27FC236}">
                  <a16:creationId xmlns:a16="http://schemas.microsoft.com/office/drawing/2014/main" id="{5BA8BC64-3CBB-4ED6-BDB3-1F7A995D770D}"/>
                </a:ext>
              </a:extLst>
            </p:cNvPr>
            <p:cNvSpPr/>
            <p:nvPr/>
          </p:nvSpPr>
          <p:spPr bwMode="auto">
            <a:xfrm>
              <a:off x="2398893" y="2701796"/>
              <a:ext cx="278243" cy="248925"/>
            </a:xfrm>
            <a:prstGeom prst="hexagon">
              <a:avLst/>
            </a:prstGeom>
            <a:grpFill/>
            <a:ln w="9525" cap="flat" cmpd="sng" algn="ctr">
              <a:solidFill>
                <a:schemeClr val="bg1"/>
              </a:solidFill>
              <a:prstDash val="solid"/>
              <a:headEnd type="none" w="med" len="med"/>
              <a:tailEnd type="none" w="med" len="med"/>
            </a:ln>
            <a:effectLst/>
          </p:spPr>
          <p:txBody>
            <a:bodyPr lIns="45694" tIns="45694" rIns="17138" bIns="17138" rtlCol="0" anchor="b" anchorCtr="0"/>
            <a:lstStyle/>
            <a:p>
              <a:pPr algn="ctr" defTabSz="465845">
                <a:defRPr/>
              </a:pPr>
              <a:endParaRPr lang="en-US" sz="400" kern="0" dirty="0">
                <a:solidFill>
                  <a:sysClr val="windowText" lastClr="000000"/>
                </a:solidFill>
                <a:latin typeface="Segoe UI Light"/>
                <a:ea typeface="Segoe UI" pitchFamily="34" charset="0"/>
                <a:cs typeface="Segoe UI" pitchFamily="34" charset="0"/>
              </a:endParaRPr>
            </a:p>
          </p:txBody>
        </p:sp>
      </p:grpSp>
      <p:grpSp>
        <p:nvGrpSpPr>
          <p:cNvPr id="126" name="Group 125">
            <a:extLst>
              <a:ext uri="{FF2B5EF4-FFF2-40B4-BE49-F238E27FC236}">
                <a16:creationId xmlns:a16="http://schemas.microsoft.com/office/drawing/2014/main" id="{CB95B0D0-F7FF-4D75-99D0-F66DC880F2A0}"/>
              </a:ext>
            </a:extLst>
          </p:cNvPr>
          <p:cNvGrpSpPr/>
          <p:nvPr/>
        </p:nvGrpSpPr>
        <p:grpSpPr>
          <a:xfrm>
            <a:off x="4785607" y="3784809"/>
            <a:ext cx="294673" cy="165188"/>
            <a:chOff x="2240670" y="2657736"/>
            <a:chExt cx="601248" cy="337049"/>
          </a:xfrm>
          <a:solidFill>
            <a:schemeClr val="tx1">
              <a:lumMod val="50000"/>
            </a:schemeClr>
          </a:solidFill>
        </p:grpSpPr>
        <p:grpSp>
          <p:nvGrpSpPr>
            <p:cNvPr id="127" name="Group 126">
              <a:extLst>
                <a:ext uri="{FF2B5EF4-FFF2-40B4-BE49-F238E27FC236}">
                  <a16:creationId xmlns:a16="http://schemas.microsoft.com/office/drawing/2014/main" id="{F2FCC5ED-3A5B-42F5-B814-9CFC238A0806}"/>
                </a:ext>
              </a:extLst>
            </p:cNvPr>
            <p:cNvGrpSpPr/>
            <p:nvPr/>
          </p:nvGrpSpPr>
          <p:grpSpPr>
            <a:xfrm>
              <a:off x="2240670" y="2657736"/>
              <a:ext cx="601248" cy="337049"/>
              <a:chOff x="3523102" y="1791568"/>
              <a:chExt cx="6746733" cy="3782104"/>
            </a:xfrm>
            <a:grpFill/>
          </p:grpSpPr>
          <p:sp>
            <p:nvSpPr>
              <p:cNvPr id="129" name="Rectangle 128">
                <a:extLst>
                  <a:ext uri="{FF2B5EF4-FFF2-40B4-BE49-F238E27FC236}">
                    <a16:creationId xmlns:a16="http://schemas.microsoft.com/office/drawing/2014/main" id="{04C581DF-343F-4AD6-9A63-71C765842BB1}"/>
                  </a:ext>
                </a:extLst>
              </p:cNvPr>
              <p:cNvSpPr/>
              <p:nvPr/>
            </p:nvSpPr>
            <p:spPr>
              <a:xfrm>
                <a:off x="3757139" y="2148421"/>
                <a:ext cx="6278658" cy="30683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97462">
                  <a:defRPr/>
                </a:pPr>
                <a:endParaRPr lang="en-US" sz="865" kern="0" dirty="0">
                  <a:solidFill>
                    <a:sysClr val="windowText" lastClr="000000"/>
                  </a:solidFill>
                  <a:latin typeface="Segoe UI"/>
                </a:endParaRPr>
              </a:p>
            </p:txBody>
          </p:sp>
          <p:sp>
            <p:nvSpPr>
              <p:cNvPr id="130" name="Freeform 104">
                <a:extLst>
                  <a:ext uri="{FF2B5EF4-FFF2-40B4-BE49-F238E27FC236}">
                    <a16:creationId xmlns:a16="http://schemas.microsoft.com/office/drawing/2014/main" id="{0C97A14C-E331-4154-AD2D-DC9166AD2F72}"/>
                  </a:ext>
                </a:extLst>
              </p:cNvPr>
              <p:cNvSpPr/>
              <p:nvPr/>
            </p:nvSpPr>
            <p:spPr>
              <a:xfrm>
                <a:off x="3523102" y="1791568"/>
                <a:ext cx="553907" cy="3782104"/>
              </a:xfrm>
              <a:custGeom>
                <a:avLst/>
                <a:gdLst>
                  <a:gd name="connsiteX0" fmla="*/ 104335 w 553907"/>
                  <a:gd name="connsiteY0" fmla="*/ 0 h 3782104"/>
                  <a:gd name="connsiteX1" fmla="*/ 553907 w 553907"/>
                  <a:gd name="connsiteY1" fmla="*/ 0 h 3782104"/>
                  <a:gd name="connsiteX2" fmla="*/ 553907 w 553907"/>
                  <a:gd name="connsiteY2" fmla="*/ 285720 h 3782104"/>
                  <a:gd name="connsiteX3" fmla="*/ 156511 w 553907"/>
                  <a:gd name="connsiteY3" fmla="*/ 285720 h 3782104"/>
                  <a:gd name="connsiteX4" fmla="*/ 156511 w 553907"/>
                  <a:gd name="connsiteY4" fmla="*/ 3496384 h 3782104"/>
                  <a:gd name="connsiteX5" fmla="*/ 553907 w 553907"/>
                  <a:gd name="connsiteY5" fmla="*/ 3496384 h 3782104"/>
                  <a:gd name="connsiteX6" fmla="*/ 553907 w 553907"/>
                  <a:gd name="connsiteY6" fmla="*/ 3782104 h 3782104"/>
                  <a:gd name="connsiteX7" fmla="*/ 104335 w 553907"/>
                  <a:gd name="connsiteY7" fmla="*/ 3782104 h 3782104"/>
                  <a:gd name="connsiteX8" fmla="*/ 104335 w 553907"/>
                  <a:gd name="connsiteY8" fmla="*/ 3610684 h 3782104"/>
                  <a:gd name="connsiteX9" fmla="*/ 0 w 553907"/>
                  <a:gd name="connsiteY9" fmla="*/ 3610684 h 3782104"/>
                  <a:gd name="connsiteX10" fmla="*/ 0 w 553907"/>
                  <a:gd name="connsiteY10" fmla="*/ 175571 h 3782104"/>
                  <a:gd name="connsiteX11" fmla="*/ 104335 w 553907"/>
                  <a:gd name="connsiteY11" fmla="*/ 175571 h 378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53907" h="3782104">
                    <a:moveTo>
                      <a:pt x="104335" y="0"/>
                    </a:moveTo>
                    <a:lnTo>
                      <a:pt x="553907" y="0"/>
                    </a:lnTo>
                    <a:lnTo>
                      <a:pt x="553907" y="285720"/>
                    </a:lnTo>
                    <a:lnTo>
                      <a:pt x="156511" y="285720"/>
                    </a:lnTo>
                    <a:lnTo>
                      <a:pt x="156511" y="3496384"/>
                    </a:lnTo>
                    <a:lnTo>
                      <a:pt x="553907" y="3496384"/>
                    </a:lnTo>
                    <a:lnTo>
                      <a:pt x="553907" y="3782104"/>
                    </a:lnTo>
                    <a:lnTo>
                      <a:pt x="104335" y="3782104"/>
                    </a:lnTo>
                    <a:lnTo>
                      <a:pt x="104335" y="3610684"/>
                    </a:lnTo>
                    <a:lnTo>
                      <a:pt x="0" y="3610684"/>
                    </a:lnTo>
                    <a:lnTo>
                      <a:pt x="0" y="175571"/>
                    </a:lnTo>
                    <a:lnTo>
                      <a:pt x="104335" y="17557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97462">
                  <a:defRPr/>
                </a:pPr>
                <a:endParaRPr lang="en-US" sz="865" kern="0" dirty="0">
                  <a:solidFill>
                    <a:sysClr val="windowText" lastClr="000000"/>
                  </a:solidFill>
                  <a:latin typeface="Segoe UI"/>
                </a:endParaRPr>
              </a:p>
            </p:txBody>
          </p:sp>
          <p:sp>
            <p:nvSpPr>
              <p:cNvPr id="131" name="Freeform 105">
                <a:extLst>
                  <a:ext uri="{FF2B5EF4-FFF2-40B4-BE49-F238E27FC236}">
                    <a16:creationId xmlns:a16="http://schemas.microsoft.com/office/drawing/2014/main" id="{63E8711C-F865-4568-854F-5A1FD47B3F4E}"/>
                  </a:ext>
                </a:extLst>
              </p:cNvPr>
              <p:cNvSpPr/>
              <p:nvPr/>
            </p:nvSpPr>
            <p:spPr>
              <a:xfrm flipH="1">
                <a:off x="9715928" y="1791568"/>
                <a:ext cx="553907" cy="3782104"/>
              </a:xfrm>
              <a:custGeom>
                <a:avLst/>
                <a:gdLst>
                  <a:gd name="connsiteX0" fmla="*/ 104335 w 553907"/>
                  <a:gd name="connsiteY0" fmla="*/ 0 h 3782104"/>
                  <a:gd name="connsiteX1" fmla="*/ 553907 w 553907"/>
                  <a:gd name="connsiteY1" fmla="*/ 0 h 3782104"/>
                  <a:gd name="connsiteX2" fmla="*/ 553907 w 553907"/>
                  <a:gd name="connsiteY2" fmla="*/ 285720 h 3782104"/>
                  <a:gd name="connsiteX3" fmla="*/ 156511 w 553907"/>
                  <a:gd name="connsiteY3" fmla="*/ 285720 h 3782104"/>
                  <a:gd name="connsiteX4" fmla="*/ 156511 w 553907"/>
                  <a:gd name="connsiteY4" fmla="*/ 3496384 h 3782104"/>
                  <a:gd name="connsiteX5" fmla="*/ 553907 w 553907"/>
                  <a:gd name="connsiteY5" fmla="*/ 3496384 h 3782104"/>
                  <a:gd name="connsiteX6" fmla="*/ 553907 w 553907"/>
                  <a:gd name="connsiteY6" fmla="*/ 3782104 h 3782104"/>
                  <a:gd name="connsiteX7" fmla="*/ 104335 w 553907"/>
                  <a:gd name="connsiteY7" fmla="*/ 3782104 h 3782104"/>
                  <a:gd name="connsiteX8" fmla="*/ 104335 w 553907"/>
                  <a:gd name="connsiteY8" fmla="*/ 3610684 h 3782104"/>
                  <a:gd name="connsiteX9" fmla="*/ 0 w 553907"/>
                  <a:gd name="connsiteY9" fmla="*/ 3610684 h 3782104"/>
                  <a:gd name="connsiteX10" fmla="*/ 0 w 553907"/>
                  <a:gd name="connsiteY10" fmla="*/ 175571 h 3782104"/>
                  <a:gd name="connsiteX11" fmla="*/ 104335 w 553907"/>
                  <a:gd name="connsiteY11" fmla="*/ 175571 h 378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53907" h="3782104">
                    <a:moveTo>
                      <a:pt x="104335" y="0"/>
                    </a:moveTo>
                    <a:lnTo>
                      <a:pt x="553907" y="0"/>
                    </a:lnTo>
                    <a:lnTo>
                      <a:pt x="553907" y="285720"/>
                    </a:lnTo>
                    <a:lnTo>
                      <a:pt x="156511" y="285720"/>
                    </a:lnTo>
                    <a:lnTo>
                      <a:pt x="156511" y="3496384"/>
                    </a:lnTo>
                    <a:lnTo>
                      <a:pt x="553907" y="3496384"/>
                    </a:lnTo>
                    <a:lnTo>
                      <a:pt x="553907" y="3782104"/>
                    </a:lnTo>
                    <a:lnTo>
                      <a:pt x="104335" y="3782104"/>
                    </a:lnTo>
                    <a:lnTo>
                      <a:pt x="104335" y="3610684"/>
                    </a:lnTo>
                    <a:lnTo>
                      <a:pt x="0" y="3610684"/>
                    </a:lnTo>
                    <a:lnTo>
                      <a:pt x="0" y="175571"/>
                    </a:lnTo>
                    <a:lnTo>
                      <a:pt x="104335" y="17557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97462">
                  <a:defRPr/>
                </a:pPr>
                <a:endParaRPr lang="en-US" sz="865" kern="0" dirty="0">
                  <a:solidFill>
                    <a:sysClr val="windowText" lastClr="000000"/>
                  </a:solidFill>
                  <a:latin typeface="Segoe UI"/>
                </a:endParaRPr>
              </a:p>
            </p:txBody>
          </p:sp>
        </p:grpSp>
        <p:sp>
          <p:nvSpPr>
            <p:cNvPr id="128" name="Hexagon 127">
              <a:extLst>
                <a:ext uri="{FF2B5EF4-FFF2-40B4-BE49-F238E27FC236}">
                  <a16:creationId xmlns:a16="http://schemas.microsoft.com/office/drawing/2014/main" id="{61BB8572-4B0C-4771-9F5B-E9BE2CC49556}"/>
                </a:ext>
              </a:extLst>
            </p:cNvPr>
            <p:cNvSpPr/>
            <p:nvPr/>
          </p:nvSpPr>
          <p:spPr bwMode="auto">
            <a:xfrm>
              <a:off x="2398893" y="2701796"/>
              <a:ext cx="278243" cy="248925"/>
            </a:xfrm>
            <a:prstGeom prst="hexagon">
              <a:avLst/>
            </a:prstGeom>
            <a:grpFill/>
            <a:ln w="9525" cap="flat" cmpd="sng" algn="ctr">
              <a:solidFill>
                <a:schemeClr val="bg1"/>
              </a:solidFill>
              <a:prstDash val="solid"/>
              <a:headEnd type="none" w="med" len="med"/>
              <a:tailEnd type="none" w="med" len="med"/>
            </a:ln>
            <a:effectLst/>
          </p:spPr>
          <p:txBody>
            <a:bodyPr lIns="45694" tIns="45694" rIns="17138" bIns="17138" rtlCol="0" anchor="b" anchorCtr="0"/>
            <a:lstStyle/>
            <a:p>
              <a:pPr algn="ctr" defTabSz="465845">
                <a:defRPr/>
              </a:pPr>
              <a:endParaRPr lang="en-US" sz="400" kern="0" dirty="0">
                <a:solidFill>
                  <a:sysClr val="windowText" lastClr="000000"/>
                </a:solidFill>
                <a:latin typeface="Segoe UI Light"/>
                <a:ea typeface="Segoe UI" pitchFamily="34" charset="0"/>
                <a:cs typeface="Segoe UI" pitchFamily="34" charset="0"/>
              </a:endParaRPr>
            </a:p>
          </p:txBody>
        </p:sp>
      </p:grpSp>
      <p:grpSp>
        <p:nvGrpSpPr>
          <p:cNvPr id="132" name="Group 131">
            <a:extLst>
              <a:ext uri="{FF2B5EF4-FFF2-40B4-BE49-F238E27FC236}">
                <a16:creationId xmlns:a16="http://schemas.microsoft.com/office/drawing/2014/main" id="{B78DE400-8840-4A95-8B73-91710B589EAB}"/>
              </a:ext>
            </a:extLst>
          </p:cNvPr>
          <p:cNvGrpSpPr/>
          <p:nvPr/>
        </p:nvGrpSpPr>
        <p:grpSpPr>
          <a:xfrm>
            <a:off x="4782736" y="4589921"/>
            <a:ext cx="294673" cy="165188"/>
            <a:chOff x="2240670" y="2657736"/>
            <a:chExt cx="601248" cy="337049"/>
          </a:xfrm>
          <a:solidFill>
            <a:schemeClr val="tx1">
              <a:lumMod val="50000"/>
            </a:schemeClr>
          </a:solidFill>
        </p:grpSpPr>
        <p:grpSp>
          <p:nvGrpSpPr>
            <p:cNvPr id="133" name="Group 132">
              <a:extLst>
                <a:ext uri="{FF2B5EF4-FFF2-40B4-BE49-F238E27FC236}">
                  <a16:creationId xmlns:a16="http://schemas.microsoft.com/office/drawing/2014/main" id="{F1E06897-061C-4A65-9858-09689378968C}"/>
                </a:ext>
              </a:extLst>
            </p:cNvPr>
            <p:cNvGrpSpPr/>
            <p:nvPr/>
          </p:nvGrpSpPr>
          <p:grpSpPr>
            <a:xfrm>
              <a:off x="2240670" y="2657736"/>
              <a:ext cx="601248" cy="337049"/>
              <a:chOff x="3523102" y="1791568"/>
              <a:chExt cx="6746733" cy="3782104"/>
            </a:xfrm>
            <a:grpFill/>
          </p:grpSpPr>
          <p:sp>
            <p:nvSpPr>
              <p:cNvPr id="135" name="Rectangle 134">
                <a:extLst>
                  <a:ext uri="{FF2B5EF4-FFF2-40B4-BE49-F238E27FC236}">
                    <a16:creationId xmlns:a16="http://schemas.microsoft.com/office/drawing/2014/main" id="{B3D6BB54-5E6A-47C8-9A23-9D829F3CF7D1}"/>
                  </a:ext>
                </a:extLst>
              </p:cNvPr>
              <p:cNvSpPr/>
              <p:nvPr/>
            </p:nvSpPr>
            <p:spPr>
              <a:xfrm>
                <a:off x="3757139" y="2148421"/>
                <a:ext cx="6278658" cy="30683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97462">
                  <a:defRPr/>
                </a:pPr>
                <a:endParaRPr lang="en-US" sz="865" kern="0" dirty="0">
                  <a:solidFill>
                    <a:sysClr val="windowText" lastClr="000000"/>
                  </a:solidFill>
                  <a:latin typeface="Segoe UI"/>
                </a:endParaRPr>
              </a:p>
            </p:txBody>
          </p:sp>
          <p:sp>
            <p:nvSpPr>
              <p:cNvPr id="136" name="Freeform 104">
                <a:extLst>
                  <a:ext uri="{FF2B5EF4-FFF2-40B4-BE49-F238E27FC236}">
                    <a16:creationId xmlns:a16="http://schemas.microsoft.com/office/drawing/2014/main" id="{5815A106-0A64-4225-9C35-8239776224C8}"/>
                  </a:ext>
                </a:extLst>
              </p:cNvPr>
              <p:cNvSpPr/>
              <p:nvPr/>
            </p:nvSpPr>
            <p:spPr>
              <a:xfrm>
                <a:off x="3523102" y="1791568"/>
                <a:ext cx="553907" cy="3782104"/>
              </a:xfrm>
              <a:custGeom>
                <a:avLst/>
                <a:gdLst>
                  <a:gd name="connsiteX0" fmla="*/ 104335 w 553907"/>
                  <a:gd name="connsiteY0" fmla="*/ 0 h 3782104"/>
                  <a:gd name="connsiteX1" fmla="*/ 553907 w 553907"/>
                  <a:gd name="connsiteY1" fmla="*/ 0 h 3782104"/>
                  <a:gd name="connsiteX2" fmla="*/ 553907 w 553907"/>
                  <a:gd name="connsiteY2" fmla="*/ 285720 h 3782104"/>
                  <a:gd name="connsiteX3" fmla="*/ 156511 w 553907"/>
                  <a:gd name="connsiteY3" fmla="*/ 285720 h 3782104"/>
                  <a:gd name="connsiteX4" fmla="*/ 156511 w 553907"/>
                  <a:gd name="connsiteY4" fmla="*/ 3496384 h 3782104"/>
                  <a:gd name="connsiteX5" fmla="*/ 553907 w 553907"/>
                  <a:gd name="connsiteY5" fmla="*/ 3496384 h 3782104"/>
                  <a:gd name="connsiteX6" fmla="*/ 553907 w 553907"/>
                  <a:gd name="connsiteY6" fmla="*/ 3782104 h 3782104"/>
                  <a:gd name="connsiteX7" fmla="*/ 104335 w 553907"/>
                  <a:gd name="connsiteY7" fmla="*/ 3782104 h 3782104"/>
                  <a:gd name="connsiteX8" fmla="*/ 104335 w 553907"/>
                  <a:gd name="connsiteY8" fmla="*/ 3610684 h 3782104"/>
                  <a:gd name="connsiteX9" fmla="*/ 0 w 553907"/>
                  <a:gd name="connsiteY9" fmla="*/ 3610684 h 3782104"/>
                  <a:gd name="connsiteX10" fmla="*/ 0 w 553907"/>
                  <a:gd name="connsiteY10" fmla="*/ 175571 h 3782104"/>
                  <a:gd name="connsiteX11" fmla="*/ 104335 w 553907"/>
                  <a:gd name="connsiteY11" fmla="*/ 175571 h 378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53907" h="3782104">
                    <a:moveTo>
                      <a:pt x="104335" y="0"/>
                    </a:moveTo>
                    <a:lnTo>
                      <a:pt x="553907" y="0"/>
                    </a:lnTo>
                    <a:lnTo>
                      <a:pt x="553907" y="285720"/>
                    </a:lnTo>
                    <a:lnTo>
                      <a:pt x="156511" y="285720"/>
                    </a:lnTo>
                    <a:lnTo>
                      <a:pt x="156511" y="3496384"/>
                    </a:lnTo>
                    <a:lnTo>
                      <a:pt x="553907" y="3496384"/>
                    </a:lnTo>
                    <a:lnTo>
                      <a:pt x="553907" y="3782104"/>
                    </a:lnTo>
                    <a:lnTo>
                      <a:pt x="104335" y="3782104"/>
                    </a:lnTo>
                    <a:lnTo>
                      <a:pt x="104335" y="3610684"/>
                    </a:lnTo>
                    <a:lnTo>
                      <a:pt x="0" y="3610684"/>
                    </a:lnTo>
                    <a:lnTo>
                      <a:pt x="0" y="175571"/>
                    </a:lnTo>
                    <a:lnTo>
                      <a:pt x="104335" y="17557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97462">
                  <a:defRPr/>
                </a:pPr>
                <a:endParaRPr lang="en-US" sz="865" kern="0" dirty="0">
                  <a:solidFill>
                    <a:sysClr val="windowText" lastClr="000000"/>
                  </a:solidFill>
                  <a:latin typeface="Segoe UI"/>
                </a:endParaRPr>
              </a:p>
            </p:txBody>
          </p:sp>
          <p:sp>
            <p:nvSpPr>
              <p:cNvPr id="137" name="Freeform 105">
                <a:extLst>
                  <a:ext uri="{FF2B5EF4-FFF2-40B4-BE49-F238E27FC236}">
                    <a16:creationId xmlns:a16="http://schemas.microsoft.com/office/drawing/2014/main" id="{F9749401-D15D-4D43-B04B-E8897B2C7DE6}"/>
                  </a:ext>
                </a:extLst>
              </p:cNvPr>
              <p:cNvSpPr/>
              <p:nvPr/>
            </p:nvSpPr>
            <p:spPr>
              <a:xfrm flipH="1">
                <a:off x="9715928" y="1791568"/>
                <a:ext cx="553907" cy="3782104"/>
              </a:xfrm>
              <a:custGeom>
                <a:avLst/>
                <a:gdLst>
                  <a:gd name="connsiteX0" fmla="*/ 104335 w 553907"/>
                  <a:gd name="connsiteY0" fmla="*/ 0 h 3782104"/>
                  <a:gd name="connsiteX1" fmla="*/ 553907 w 553907"/>
                  <a:gd name="connsiteY1" fmla="*/ 0 h 3782104"/>
                  <a:gd name="connsiteX2" fmla="*/ 553907 w 553907"/>
                  <a:gd name="connsiteY2" fmla="*/ 285720 h 3782104"/>
                  <a:gd name="connsiteX3" fmla="*/ 156511 w 553907"/>
                  <a:gd name="connsiteY3" fmla="*/ 285720 h 3782104"/>
                  <a:gd name="connsiteX4" fmla="*/ 156511 w 553907"/>
                  <a:gd name="connsiteY4" fmla="*/ 3496384 h 3782104"/>
                  <a:gd name="connsiteX5" fmla="*/ 553907 w 553907"/>
                  <a:gd name="connsiteY5" fmla="*/ 3496384 h 3782104"/>
                  <a:gd name="connsiteX6" fmla="*/ 553907 w 553907"/>
                  <a:gd name="connsiteY6" fmla="*/ 3782104 h 3782104"/>
                  <a:gd name="connsiteX7" fmla="*/ 104335 w 553907"/>
                  <a:gd name="connsiteY7" fmla="*/ 3782104 h 3782104"/>
                  <a:gd name="connsiteX8" fmla="*/ 104335 w 553907"/>
                  <a:gd name="connsiteY8" fmla="*/ 3610684 h 3782104"/>
                  <a:gd name="connsiteX9" fmla="*/ 0 w 553907"/>
                  <a:gd name="connsiteY9" fmla="*/ 3610684 h 3782104"/>
                  <a:gd name="connsiteX10" fmla="*/ 0 w 553907"/>
                  <a:gd name="connsiteY10" fmla="*/ 175571 h 3782104"/>
                  <a:gd name="connsiteX11" fmla="*/ 104335 w 553907"/>
                  <a:gd name="connsiteY11" fmla="*/ 175571 h 378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53907" h="3782104">
                    <a:moveTo>
                      <a:pt x="104335" y="0"/>
                    </a:moveTo>
                    <a:lnTo>
                      <a:pt x="553907" y="0"/>
                    </a:lnTo>
                    <a:lnTo>
                      <a:pt x="553907" y="285720"/>
                    </a:lnTo>
                    <a:lnTo>
                      <a:pt x="156511" y="285720"/>
                    </a:lnTo>
                    <a:lnTo>
                      <a:pt x="156511" y="3496384"/>
                    </a:lnTo>
                    <a:lnTo>
                      <a:pt x="553907" y="3496384"/>
                    </a:lnTo>
                    <a:lnTo>
                      <a:pt x="553907" y="3782104"/>
                    </a:lnTo>
                    <a:lnTo>
                      <a:pt x="104335" y="3782104"/>
                    </a:lnTo>
                    <a:lnTo>
                      <a:pt x="104335" y="3610684"/>
                    </a:lnTo>
                    <a:lnTo>
                      <a:pt x="0" y="3610684"/>
                    </a:lnTo>
                    <a:lnTo>
                      <a:pt x="0" y="175571"/>
                    </a:lnTo>
                    <a:lnTo>
                      <a:pt x="104335" y="17557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97462">
                  <a:defRPr/>
                </a:pPr>
                <a:endParaRPr lang="en-US" sz="865" kern="0" dirty="0">
                  <a:solidFill>
                    <a:sysClr val="windowText" lastClr="000000"/>
                  </a:solidFill>
                  <a:latin typeface="Segoe UI"/>
                </a:endParaRPr>
              </a:p>
            </p:txBody>
          </p:sp>
        </p:grpSp>
        <p:sp>
          <p:nvSpPr>
            <p:cNvPr id="134" name="Hexagon 133">
              <a:extLst>
                <a:ext uri="{FF2B5EF4-FFF2-40B4-BE49-F238E27FC236}">
                  <a16:creationId xmlns:a16="http://schemas.microsoft.com/office/drawing/2014/main" id="{FB312708-62EC-4ED8-8038-858E492DE74E}"/>
                </a:ext>
              </a:extLst>
            </p:cNvPr>
            <p:cNvSpPr/>
            <p:nvPr/>
          </p:nvSpPr>
          <p:spPr bwMode="auto">
            <a:xfrm>
              <a:off x="2398893" y="2701796"/>
              <a:ext cx="278243" cy="248925"/>
            </a:xfrm>
            <a:prstGeom prst="hexagon">
              <a:avLst/>
            </a:prstGeom>
            <a:grpFill/>
            <a:ln w="9525" cap="flat" cmpd="sng" algn="ctr">
              <a:solidFill>
                <a:schemeClr val="bg1"/>
              </a:solidFill>
              <a:prstDash val="solid"/>
              <a:headEnd type="none" w="med" len="med"/>
              <a:tailEnd type="none" w="med" len="med"/>
            </a:ln>
            <a:effectLst/>
          </p:spPr>
          <p:txBody>
            <a:bodyPr lIns="45694" tIns="45694" rIns="17138" bIns="17138" rtlCol="0" anchor="b" anchorCtr="0"/>
            <a:lstStyle/>
            <a:p>
              <a:pPr algn="ctr" defTabSz="465845">
                <a:defRPr/>
              </a:pPr>
              <a:endParaRPr lang="en-US" sz="400" kern="0" dirty="0">
                <a:solidFill>
                  <a:sysClr val="windowText" lastClr="000000"/>
                </a:solidFill>
                <a:latin typeface="Segoe UI Light"/>
                <a:ea typeface="Segoe UI" pitchFamily="34" charset="0"/>
                <a:cs typeface="Segoe UI" pitchFamily="34" charset="0"/>
              </a:endParaRPr>
            </a:p>
          </p:txBody>
        </p:sp>
      </p:grpSp>
      <p:cxnSp>
        <p:nvCxnSpPr>
          <p:cNvPr id="138" name="Straight Arrow Connector 137">
            <a:extLst>
              <a:ext uri="{FF2B5EF4-FFF2-40B4-BE49-F238E27FC236}">
                <a16:creationId xmlns:a16="http://schemas.microsoft.com/office/drawing/2014/main" id="{7958FAA8-4223-47E1-9852-8FD8D637B959}"/>
              </a:ext>
            </a:extLst>
          </p:cNvPr>
          <p:cNvCxnSpPr>
            <a:cxnSpLocks/>
          </p:cNvCxnSpPr>
          <p:nvPr/>
        </p:nvCxnSpPr>
        <p:spPr>
          <a:xfrm>
            <a:off x="4618432" y="2876303"/>
            <a:ext cx="167331" cy="792"/>
          </a:xfrm>
          <a:prstGeom prst="straightConnector1">
            <a:avLst/>
          </a:prstGeom>
          <a:noFill/>
          <a:ln w="12700" cap="flat" cmpd="sng" algn="ctr">
            <a:solidFill>
              <a:sysClr val="windowText" lastClr="000000"/>
            </a:solidFill>
            <a:prstDash val="solid"/>
            <a:miter lim="800000"/>
            <a:tailEnd type="triangle"/>
          </a:ln>
          <a:effectLst/>
        </p:spPr>
      </p:cxnSp>
      <p:cxnSp>
        <p:nvCxnSpPr>
          <p:cNvPr id="139" name="Straight Arrow Connector 138">
            <a:extLst>
              <a:ext uri="{FF2B5EF4-FFF2-40B4-BE49-F238E27FC236}">
                <a16:creationId xmlns:a16="http://schemas.microsoft.com/office/drawing/2014/main" id="{B1FA3886-57A7-45AB-95C5-035CE592F2F6}"/>
              </a:ext>
            </a:extLst>
          </p:cNvPr>
          <p:cNvCxnSpPr>
            <a:cxnSpLocks/>
          </p:cNvCxnSpPr>
          <p:nvPr/>
        </p:nvCxnSpPr>
        <p:spPr>
          <a:xfrm>
            <a:off x="4615098" y="3415419"/>
            <a:ext cx="167331" cy="792"/>
          </a:xfrm>
          <a:prstGeom prst="straightConnector1">
            <a:avLst/>
          </a:prstGeom>
          <a:noFill/>
          <a:ln w="12700" cap="flat" cmpd="sng" algn="ctr">
            <a:solidFill>
              <a:sysClr val="windowText" lastClr="000000"/>
            </a:solidFill>
            <a:prstDash val="solid"/>
            <a:miter lim="800000"/>
            <a:tailEnd type="triangle"/>
          </a:ln>
          <a:effectLst/>
        </p:spPr>
      </p:cxnSp>
      <p:cxnSp>
        <p:nvCxnSpPr>
          <p:cNvPr id="140" name="Straight Connector 139">
            <a:extLst>
              <a:ext uri="{FF2B5EF4-FFF2-40B4-BE49-F238E27FC236}">
                <a16:creationId xmlns:a16="http://schemas.microsoft.com/office/drawing/2014/main" id="{CE0F02B3-D0BB-4C8E-994A-C319C87AAD81}"/>
              </a:ext>
            </a:extLst>
          </p:cNvPr>
          <p:cNvCxnSpPr>
            <a:cxnSpLocks/>
          </p:cNvCxnSpPr>
          <p:nvPr/>
        </p:nvCxnSpPr>
        <p:spPr>
          <a:xfrm>
            <a:off x="5698716" y="2535471"/>
            <a:ext cx="0" cy="1414526"/>
          </a:xfrm>
          <a:prstGeom prst="line">
            <a:avLst/>
          </a:prstGeom>
          <a:ln w="50800">
            <a:solidFill>
              <a:schemeClr val="tx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41" name="Straight Arrow Connector 140">
            <a:extLst>
              <a:ext uri="{FF2B5EF4-FFF2-40B4-BE49-F238E27FC236}">
                <a16:creationId xmlns:a16="http://schemas.microsoft.com/office/drawing/2014/main" id="{64737211-7962-4CB2-A40A-6A1F032E2A04}"/>
              </a:ext>
            </a:extLst>
          </p:cNvPr>
          <p:cNvCxnSpPr>
            <a:cxnSpLocks/>
          </p:cNvCxnSpPr>
          <p:nvPr/>
        </p:nvCxnSpPr>
        <p:spPr>
          <a:xfrm>
            <a:off x="5718318" y="4314891"/>
            <a:ext cx="341512" cy="0"/>
          </a:xfrm>
          <a:prstGeom prst="straightConnector1">
            <a:avLst/>
          </a:prstGeom>
          <a:noFill/>
          <a:ln w="12700" cap="flat" cmpd="sng" algn="ctr">
            <a:solidFill>
              <a:sysClr val="windowText" lastClr="000000"/>
            </a:solidFill>
            <a:prstDash val="solid"/>
            <a:miter lim="800000"/>
            <a:tailEnd type="triangle"/>
          </a:ln>
          <a:effectLst/>
        </p:spPr>
      </p:cxnSp>
      <p:cxnSp>
        <p:nvCxnSpPr>
          <p:cNvPr id="142" name="Straight Arrow Connector 141">
            <a:extLst>
              <a:ext uri="{FF2B5EF4-FFF2-40B4-BE49-F238E27FC236}">
                <a16:creationId xmlns:a16="http://schemas.microsoft.com/office/drawing/2014/main" id="{AD929962-738D-4874-9B3C-A3B622F55B4E}"/>
              </a:ext>
            </a:extLst>
          </p:cNvPr>
          <p:cNvCxnSpPr>
            <a:cxnSpLocks/>
          </p:cNvCxnSpPr>
          <p:nvPr/>
        </p:nvCxnSpPr>
        <p:spPr>
          <a:xfrm>
            <a:off x="5085490" y="2869450"/>
            <a:ext cx="608929" cy="0"/>
          </a:xfrm>
          <a:prstGeom prst="straightConnector1">
            <a:avLst/>
          </a:prstGeom>
          <a:noFill/>
          <a:ln w="12700" cap="flat" cmpd="sng" algn="ctr">
            <a:solidFill>
              <a:sysClr val="windowText" lastClr="000000"/>
            </a:solidFill>
            <a:prstDash val="solid"/>
            <a:miter lim="800000"/>
            <a:tailEnd type="triangle"/>
          </a:ln>
          <a:effectLst/>
        </p:spPr>
      </p:cxnSp>
      <p:cxnSp>
        <p:nvCxnSpPr>
          <p:cNvPr id="143" name="Straight Arrow Connector 142">
            <a:extLst>
              <a:ext uri="{FF2B5EF4-FFF2-40B4-BE49-F238E27FC236}">
                <a16:creationId xmlns:a16="http://schemas.microsoft.com/office/drawing/2014/main" id="{AC43D18A-89C7-443E-A501-66D6DD8F60C2}"/>
              </a:ext>
            </a:extLst>
          </p:cNvPr>
          <p:cNvCxnSpPr>
            <a:cxnSpLocks/>
          </p:cNvCxnSpPr>
          <p:nvPr/>
        </p:nvCxnSpPr>
        <p:spPr>
          <a:xfrm>
            <a:off x="5077409" y="3855624"/>
            <a:ext cx="608929" cy="0"/>
          </a:xfrm>
          <a:prstGeom prst="straightConnector1">
            <a:avLst/>
          </a:prstGeom>
          <a:noFill/>
          <a:ln w="12700" cap="flat" cmpd="sng" algn="ctr">
            <a:solidFill>
              <a:sysClr val="windowText" lastClr="000000"/>
            </a:solidFill>
            <a:prstDash val="solid"/>
            <a:miter lim="800000"/>
            <a:tailEnd type="triangle"/>
          </a:ln>
          <a:effectLst/>
        </p:spPr>
      </p:cxnSp>
      <p:cxnSp>
        <p:nvCxnSpPr>
          <p:cNvPr id="144" name="Straight Arrow Connector 143">
            <a:extLst>
              <a:ext uri="{FF2B5EF4-FFF2-40B4-BE49-F238E27FC236}">
                <a16:creationId xmlns:a16="http://schemas.microsoft.com/office/drawing/2014/main" id="{E72D358E-D34C-4888-A011-E2E4AB24AC5A}"/>
              </a:ext>
            </a:extLst>
          </p:cNvPr>
          <p:cNvCxnSpPr>
            <a:cxnSpLocks/>
          </p:cNvCxnSpPr>
          <p:nvPr/>
        </p:nvCxnSpPr>
        <p:spPr>
          <a:xfrm>
            <a:off x="5552832" y="4512682"/>
            <a:ext cx="141234" cy="0"/>
          </a:xfrm>
          <a:prstGeom prst="straightConnector1">
            <a:avLst/>
          </a:prstGeom>
          <a:noFill/>
          <a:ln w="12700" cap="flat" cmpd="sng" algn="ctr">
            <a:solidFill>
              <a:sysClr val="windowText" lastClr="000000"/>
            </a:solidFill>
            <a:prstDash val="solid"/>
            <a:miter lim="800000"/>
            <a:tailEnd type="triangle"/>
          </a:ln>
          <a:effectLst/>
        </p:spPr>
      </p:cxnSp>
      <p:cxnSp>
        <p:nvCxnSpPr>
          <p:cNvPr id="145" name="Straight Arrow Connector 144">
            <a:extLst>
              <a:ext uri="{FF2B5EF4-FFF2-40B4-BE49-F238E27FC236}">
                <a16:creationId xmlns:a16="http://schemas.microsoft.com/office/drawing/2014/main" id="{A43F3E1B-1D51-488E-A609-287B9EAA6736}"/>
              </a:ext>
            </a:extLst>
          </p:cNvPr>
          <p:cNvCxnSpPr>
            <a:cxnSpLocks/>
          </p:cNvCxnSpPr>
          <p:nvPr/>
        </p:nvCxnSpPr>
        <p:spPr>
          <a:xfrm flipH="1" flipV="1">
            <a:off x="5555241" y="3397558"/>
            <a:ext cx="1084" cy="1115886"/>
          </a:xfrm>
          <a:prstGeom prst="straightConnector1">
            <a:avLst/>
          </a:prstGeom>
          <a:noFill/>
          <a:ln w="12700" cap="flat" cmpd="sng" algn="ctr">
            <a:solidFill>
              <a:sysClr val="windowText" lastClr="000000"/>
            </a:solidFill>
            <a:prstDash val="solid"/>
            <a:miter lim="800000"/>
            <a:tailEnd type="none"/>
          </a:ln>
          <a:effectLst/>
        </p:spPr>
      </p:cxnSp>
      <p:cxnSp>
        <p:nvCxnSpPr>
          <p:cNvPr id="146" name="Straight Connector 145">
            <a:extLst>
              <a:ext uri="{FF2B5EF4-FFF2-40B4-BE49-F238E27FC236}">
                <a16:creationId xmlns:a16="http://schemas.microsoft.com/office/drawing/2014/main" id="{E96C0FBA-7CC7-4C9C-8FF4-1DD5B7D6691F}"/>
              </a:ext>
            </a:extLst>
          </p:cNvPr>
          <p:cNvCxnSpPr>
            <a:cxnSpLocks/>
          </p:cNvCxnSpPr>
          <p:nvPr/>
        </p:nvCxnSpPr>
        <p:spPr>
          <a:xfrm>
            <a:off x="5698716" y="2195346"/>
            <a:ext cx="0" cy="181247"/>
          </a:xfrm>
          <a:prstGeom prst="line">
            <a:avLst/>
          </a:prstGeom>
          <a:ln w="50800">
            <a:solidFill>
              <a:schemeClr val="tx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47" name="Straight Arrow Connector 146">
            <a:extLst>
              <a:ext uri="{FF2B5EF4-FFF2-40B4-BE49-F238E27FC236}">
                <a16:creationId xmlns:a16="http://schemas.microsoft.com/office/drawing/2014/main" id="{8DD417E3-6BD0-4AAB-A7F0-4079368034A4}"/>
              </a:ext>
            </a:extLst>
          </p:cNvPr>
          <p:cNvCxnSpPr>
            <a:cxnSpLocks/>
          </p:cNvCxnSpPr>
          <p:nvPr/>
        </p:nvCxnSpPr>
        <p:spPr>
          <a:xfrm>
            <a:off x="5490070" y="2247331"/>
            <a:ext cx="196268" cy="0"/>
          </a:xfrm>
          <a:prstGeom prst="straightConnector1">
            <a:avLst/>
          </a:prstGeom>
          <a:noFill/>
          <a:ln w="12700" cap="flat" cmpd="sng" algn="ctr">
            <a:solidFill>
              <a:sysClr val="windowText" lastClr="000000"/>
            </a:solidFill>
            <a:prstDash val="solid"/>
            <a:miter lim="800000"/>
            <a:tailEnd type="triangle"/>
          </a:ln>
          <a:effectLst/>
        </p:spPr>
      </p:cxnSp>
      <p:cxnSp>
        <p:nvCxnSpPr>
          <p:cNvPr id="148" name="Straight Arrow Connector 147">
            <a:extLst>
              <a:ext uri="{FF2B5EF4-FFF2-40B4-BE49-F238E27FC236}">
                <a16:creationId xmlns:a16="http://schemas.microsoft.com/office/drawing/2014/main" id="{C528BB24-AA58-4C17-B0DE-BA2BF7DC2F55}"/>
              </a:ext>
            </a:extLst>
          </p:cNvPr>
          <p:cNvCxnSpPr>
            <a:cxnSpLocks/>
          </p:cNvCxnSpPr>
          <p:nvPr/>
        </p:nvCxnSpPr>
        <p:spPr>
          <a:xfrm>
            <a:off x="5491043" y="2338678"/>
            <a:ext cx="196268" cy="0"/>
          </a:xfrm>
          <a:prstGeom prst="straightConnector1">
            <a:avLst/>
          </a:prstGeom>
          <a:noFill/>
          <a:ln w="12700" cap="flat" cmpd="sng" algn="ctr">
            <a:solidFill>
              <a:sysClr val="windowText" lastClr="000000"/>
            </a:solidFill>
            <a:prstDash val="solid"/>
            <a:miter lim="800000"/>
            <a:tailEnd type="triangle"/>
          </a:ln>
          <a:effectLst/>
        </p:spPr>
      </p:cxnSp>
      <p:grpSp>
        <p:nvGrpSpPr>
          <p:cNvPr id="2" name="Group 1">
            <a:extLst>
              <a:ext uri="{FF2B5EF4-FFF2-40B4-BE49-F238E27FC236}">
                <a16:creationId xmlns:a16="http://schemas.microsoft.com/office/drawing/2014/main" id="{ADC502F4-D011-4C6B-9F9C-1E15E22AD47A}"/>
              </a:ext>
            </a:extLst>
          </p:cNvPr>
          <p:cNvGrpSpPr/>
          <p:nvPr/>
        </p:nvGrpSpPr>
        <p:grpSpPr>
          <a:xfrm>
            <a:off x="7429587" y="1911457"/>
            <a:ext cx="3313686" cy="3213506"/>
            <a:chOff x="14858379" y="3822913"/>
            <a:chExt cx="6627372" cy="6427011"/>
          </a:xfrm>
        </p:grpSpPr>
        <p:cxnSp>
          <p:nvCxnSpPr>
            <p:cNvPr id="72" name="Straight Arrow Connector 71">
              <a:extLst>
                <a:ext uri="{FF2B5EF4-FFF2-40B4-BE49-F238E27FC236}">
                  <a16:creationId xmlns:a16="http://schemas.microsoft.com/office/drawing/2014/main" id="{75069AE0-0B0C-4D58-9816-FE9F5709AD9E}"/>
                </a:ext>
              </a:extLst>
            </p:cNvPr>
            <p:cNvCxnSpPr>
              <a:cxnSpLocks/>
            </p:cNvCxnSpPr>
            <p:nvPr/>
          </p:nvCxnSpPr>
          <p:spPr>
            <a:xfrm>
              <a:off x="15259746" y="7761888"/>
              <a:ext cx="599578" cy="3889"/>
            </a:xfrm>
            <a:prstGeom prst="straightConnector1">
              <a:avLst/>
            </a:prstGeom>
            <a:noFill/>
            <a:ln w="12700" cap="flat" cmpd="sng" algn="ctr">
              <a:solidFill>
                <a:sysClr val="windowText" lastClr="000000"/>
              </a:solidFill>
              <a:prstDash val="solid"/>
              <a:miter lim="800000"/>
              <a:headEnd type="triangle"/>
              <a:tailEnd type="triangle"/>
            </a:ln>
            <a:effectLst/>
          </p:spPr>
        </p:cxnSp>
        <p:pic>
          <p:nvPicPr>
            <p:cNvPr id="73" name="Picture 72">
              <a:extLst>
                <a:ext uri="{FF2B5EF4-FFF2-40B4-BE49-F238E27FC236}">
                  <a16:creationId xmlns:a16="http://schemas.microsoft.com/office/drawing/2014/main" id="{00E6CF86-EC0D-46B2-B0B5-83B352E1E9B9}"/>
                </a:ext>
              </a:extLst>
            </p:cNvPr>
            <p:cNvPicPr>
              <a:picLocks noChangeAspect="1"/>
            </p:cNvPicPr>
            <p:nvPr/>
          </p:nvPicPr>
          <p:blipFill>
            <a:blip r:embed="rId6"/>
            <a:stretch>
              <a:fillRect/>
            </a:stretch>
          </p:blipFill>
          <p:spPr>
            <a:xfrm>
              <a:off x="15439020" y="8652178"/>
              <a:ext cx="243155" cy="190490"/>
            </a:xfrm>
            <a:prstGeom prst="rect">
              <a:avLst/>
            </a:prstGeom>
          </p:spPr>
        </p:pic>
        <p:cxnSp>
          <p:nvCxnSpPr>
            <p:cNvPr id="74" name="Straight Arrow Connector 73">
              <a:extLst>
                <a:ext uri="{FF2B5EF4-FFF2-40B4-BE49-F238E27FC236}">
                  <a16:creationId xmlns:a16="http://schemas.microsoft.com/office/drawing/2014/main" id="{841C0AF4-76D7-4AB7-88B4-F8664F27DDD9}"/>
                </a:ext>
              </a:extLst>
            </p:cNvPr>
            <p:cNvCxnSpPr>
              <a:cxnSpLocks/>
            </p:cNvCxnSpPr>
            <p:nvPr/>
          </p:nvCxnSpPr>
          <p:spPr>
            <a:xfrm>
              <a:off x="15265301" y="8596633"/>
              <a:ext cx="599578" cy="3889"/>
            </a:xfrm>
            <a:prstGeom prst="straightConnector1">
              <a:avLst/>
            </a:prstGeom>
            <a:noFill/>
            <a:ln w="12700" cap="flat" cmpd="sng" algn="ctr">
              <a:solidFill>
                <a:sysClr val="windowText" lastClr="000000"/>
              </a:solidFill>
              <a:prstDash val="solid"/>
              <a:miter lim="800000"/>
              <a:headEnd type="triangle"/>
              <a:tailEnd type="triangle"/>
            </a:ln>
            <a:effectLst/>
          </p:spPr>
        </p:cxnSp>
        <p:pic>
          <p:nvPicPr>
            <p:cNvPr id="75" name="Picture 74">
              <a:extLst>
                <a:ext uri="{FF2B5EF4-FFF2-40B4-BE49-F238E27FC236}">
                  <a16:creationId xmlns:a16="http://schemas.microsoft.com/office/drawing/2014/main" id="{038C081D-CC6D-4B85-85EE-0C4686D51535}"/>
                </a:ext>
              </a:extLst>
            </p:cNvPr>
            <p:cNvPicPr>
              <a:picLocks noChangeAspect="1"/>
            </p:cNvPicPr>
            <p:nvPr/>
          </p:nvPicPr>
          <p:blipFill>
            <a:blip r:embed="rId7"/>
            <a:stretch>
              <a:fillRect/>
            </a:stretch>
          </p:blipFill>
          <p:spPr>
            <a:xfrm rot="5400000">
              <a:off x="14804377" y="8443696"/>
              <a:ext cx="2623764" cy="693295"/>
            </a:xfrm>
            <a:prstGeom prst="rect">
              <a:avLst/>
            </a:prstGeom>
          </p:spPr>
        </p:pic>
        <p:pic>
          <p:nvPicPr>
            <p:cNvPr id="83" name="Picture 82">
              <a:extLst>
                <a:ext uri="{FF2B5EF4-FFF2-40B4-BE49-F238E27FC236}">
                  <a16:creationId xmlns:a16="http://schemas.microsoft.com/office/drawing/2014/main" id="{41F445C5-F2E6-4BC1-9D14-60B920656363}"/>
                </a:ext>
              </a:extLst>
            </p:cNvPr>
            <p:cNvPicPr>
              <a:picLocks noChangeAspect="1"/>
            </p:cNvPicPr>
            <p:nvPr/>
          </p:nvPicPr>
          <p:blipFill>
            <a:blip r:embed="rId6"/>
            <a:stretch>
              <a:fillRect/>
            </a:stretch>
          </p:blipFill>
          <p:spPr>
            <a:xfrm>
              <a:off x="15429501" y="7552520"/>
              <a:ext cx="243155" cy="190490"/>
            </a:xfrm>
            <a:prstGeom prst="rect">
              <a:avLst/>
            </a:prstGeom>
          </p:spPr>
        </p:pic>
        <p:pic>
          <p:nvPicPr>
            <p:cNvPr id="101" name="Picture 2" descr="Image result for Azure Service Bus">
              <a:extLst>
                <a:ext uri="{FF2B5EF4-FFF2-40B4-BE49-F238E27FC236}">
                  <a16:creationId xmlns:a16="http://schemas.microsoft.com/office/drawing/2014/main" id="{C0C88316-A868-4B31-942C-F5DDDA9E612F}"/>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6436007" y="8190799"/>
              <a:ext cx="1335428" cy="701100"/>
            </a:xfrm>
            <a:prstGeom prst="rect">
              <a:avLst/>
            </a:prstGeom>
            <a:noFill/>
            <a:extLst>
              <a:ext uri="{909E8E84-426E-40DD-AFC4-6F175D3DCCD1}">
                <a14:hiddenFill xmlns:a14="http://schemas.microsoft.com/office/drawing/2010/main">
                  <a:solidFill>
                    <a:srgbClr val="FFFFFF"/>
                  </a:solidFill>
                </a14:hiddenFill>
              </a:ext>
            </a:extLst>
          </p:spPr>
        </p:pic>
        <p:sp>
          <p:nvSpPr>
            <p:cNvPr id="102" name="Rectangle 101">
              <a:extLst>
                <a:ext uri="{FF2B5EF4-FFF2-40B4-BE49-F238E27FC236}">
                  <a16:creationId xmlns:a16="http://schemas.microsoft.com/office/drawing/2014/main" id="{5CF913A6-918F-4A0D-943E-564901D250A8}"/>
                </a:ext>
              </a:extLst>
            </p:cNvPr>
            <p:cNvSpPr/>
            <p:nvPr/>
          </p:nvSpPr>
          <p:spPr>
            <a:xfrm>
              <a:off x="16442277" y="8891898"/>
              <a:ext cx="1335428" cy="908710"/>
            </a:xfrm>
            <a:prstGeom prst="rect">
              <a:avLst/>
            </a:prstGeom>
          </p:spPr>
          <p:txBody>
            <a:bodyPr wrap="square">
              <a:spAutoFit/>
            </a:bodyPr>
            <a:lstStyle/>
            <a:p>
              <a:pPr algn="ctr" defTabSz="456937">
                <a:defRPr/>
              </a:pPr>
              <a:r>
                <a:rPr lang="en-US" sz="784" b="1" dirty="0">
                  <a:solidFill>
                    <a:srgbClr val="505050"/>
                  </a:solidFill>
                  <a:latin typeface="Segoe UI" panose="020B0502040204020203" pitchFamily="34" charset="0"/>
                  <a:cs typeface="Segoe UI" panose="020B0502040204020203" pitchFamily="34" charset="0"/>
                </a:rPr>
                <a:t>Azure</a:t>
              </a:r>
            </a:p>
            <a:p>
              <a:pPr algn="ctr" defTabSz="456937">
                <a:defRPr/>
              </a:pPr>
              <a:r>
                <a:rPr lang="en-US" sz="784" b="1" dirty="0">
                  <a:solidFill>
                    <a:srgbClr val="505050"/>
                  </a:solidFill>
                  <a:latin typeface="Segoe UI" panose="020B0502040204020203" pitchFamily="34" charset="0"/>
                  <a:cs typeface="Segoe UI" panose="020B0502040204020203" pitchFamily="34" charset="0"/>
                </a:rPr>
                <a:t>Service Bus</a:t>
              </a:r>
            </a:p>
          </p:txBody>
        </p:sp>
        <p:sp>
          <p:nvSpPr>
            <p:cNvPr id="149" name="Rectangle 148">
              <a:extLst>
                <a:ext uri="{FF2B5EF4-FFF2-40B4-BE49-F238E27FC236}">
                  <a16:creationId xmlns:a16="http://schemas.microsoft.com/office/drawing/2014/main" id="{D6959B73-5B0B-41C5-B7AB-01BFF97BAD41}"/>
                </a:ext>
              </a:extLst>
            </p:cNvPr>
            <p:cNvSpPr/>
            <p:nvPr/>
          </p:nvSpPr>
          <p:spPr>
            <a:xfrm>
              <a:off x="14948563" y="3895745"/>
              <a:ext cx="6319678" cy="426014"/>
            </a:xfrm>
            <a:prstGeom prst="rect">
              <a:avLst/>
            </a:prstGeom>
          </p:spPr>
          <p:txBody>
            <a:bodyPr wrap="none">
              <a:spAutoFit/>
            </a:bodyPr>
            <a:lstStyle/>
            <a:p>
              <a:pPr defTabSz="456937">
                <a:defRPr/>
              </a:pPr>
              <a:r>
                <a:rPr lang="en-US" sz="784" b="1" dirty="0">
                  <a:solidFill>
                    <a:srgbClr val="398CB3"/>
                  </a:solidFill>
                  <a:latin typeface="Segoe UI" panose="020B0502040204020203" pitchFamily="34" charset="0"/>
                  <a:cs typeface="Segoe UI" panose="020B0502040204020203" pitchFamily="34" charset="0"/>
                </a:rPr>
                <a:t>Azure – High Available application infrastructure as PaaS cloud</a:t>
              </a:r>
            </a:p>
          </p:txBody>
        </p:sp>
        <p:sp>
          <p:nvSpPr>
            <p:cNvPr id="150" name="Rectangle 149">
              <a:extLst>
                <a:ext uri="{FF2B5EF4-FFF2-40B4-BE49-F238E27FC236}">
                  <a16:creationId xmlns:a16="http://schemas.microsoft.com/office/drawing/2014/main" id="{87CE47A8-5D8C-417B-B80B-77DD8FAE3461}"/>
                </a:ext>
              </a:extLst>
            </p:cNvPr>
            <p:cNvSpPr/>
            <p:nvPr/>
          </p:nvSpPr>
          <p:spPr bwMode="auto">
            <a:xfrm>
              <a:off x="14858379" y="3822913"/>
              <a:ext cx="6627372" cy="6427011"/>
            </a:xfrm>
            <a:prstGeom prst="rect">
              <a:avLst/>
            </a:prstGeom>
            <a:noFill/>
            <a:ln w="57150">
              <a:solidFill>
                <a:srgbClr val="3A8CB4"/>
              </a:solidFill>
              <a:prstDash val="dash"/>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22860" rIns="0" bIns="22860" numCol="1" rtlCol="0" anchor="ctr" anchorCtr="0" compatLnSpc="1">
              <a:prstTxWarp prst="textNoShape">
                <a:avLst/>
              </a:prstTxWarp>
            </a:bodyPr>
            <a:lstStyle/>
            <a:p>
              <a:pPr algn="ctr" defTabSz="457051" fontAlgn="base">
                <a:spcBef>
                  <a:spcPct val="0"/>
                </a:spcBef>
                <a:spcAft>
                  <a:spcPct val="0"/>
                </a:spcAft>
                <a:defRPr/>
              </a:pPr>
              <a:endParaRPr lang="en-US" sz="981" dirty="0">
                <a:gradFill>
                  <a:gsLst>
                    <a:gs pos="5439">
                      <a:srgbClr val="F8F8F8"/>
                    </a:gs>
                    <a:gs pos="10000">
                      <a:srgbClr val="F8F8F8"/>
                    </a:gs>
                  </a:gsLst>
                  <a:lin ang="5400000" scaled="0"/>
                </a:gradFill>
                <a:latin typeface="Segoe UI"/>
              </a:endParaRPr>
            </a:p>
          </p:txBody>
        </p:sp>
        <p:sp>
          <p:nvSpPr>
            <p:cNvPr id="151" name="Rectangle: Rounded Corners 150">
              <a:extLst>
                <a:ext uri="{FF2B5EF4-FFF2-40B4-BE49-F238E27FC236}">
                  <a16:creationId xmlns:a16="http://schemas.microsoft.com/office/drawing/2014/main" id="{5144B149-6B61-4151-9B38-507BC9704422}"/>
                </a:ext>
              </a:extLst>
            </p:cNvPr>
            <p:cNvSpPr/>
            <p:nvPr/>
          </p:nvSpPr>
          <p:spPr bwMode="auto">
            <a:xfrm>
              <a:off x="15189505" y="4467546"/>
              <a:ext cx="2916819" cy="1135264"/>
            </a:xfrm>
            <a:prstGeom prst="roundRect">
              <a:avLst/>
            </a:prstGeom>
            <a:solidFill>
              <a:schemeClr val="bg1">
                <a:lumMod val="85000"/>
              </a:schemeClr>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23319" rIns="0" bIns="23319" numCol="1" rtlCol="0" anchor="ctr" anchorCtr="0" compatLnSpc="1">
              <a:prstTxWarp prst="textNoShape">
                <a:avLst/>
              </a:prstTxWarp>
            </a:bodyPr>
            <a:lstStyle/>
            <a:p>
              <a:pPr algn="ctr" defTabSz="466236" fontAlgn="base">
                <a:spcBef>
                  <a:spcPct val="0"/>
                </a:spcBef>
                <a:spcAft>
                  <a:spcPct val="0"/>
                </a:spcAft>
              </a:pPr>
              <a:endParaRPr lang="en-US" sz="1000" dirty="0">
                <a:gradFill>
                  <a:gsLst>
                    <a:gs pos="5439">
                      <a:srgbClr val="F8F8F8"/>
                    </a:gs>
                    <a:gs pos="10000">
                      <a:srgbClr val="F8F8F8"/>
                    </a:gs>
                  </a:gsLst>
                  <a:lin ang="5400000" scaled="0"/>
                </a:gradFill>
                <a:latin typeface="Segoe UI"/>
              </a:endParaRPr>
            </a:p>
          </p:txBody>
        </p:sp>
        <p:pic>
          <p:nvPicPr>
            <p:cNvPr id="152" name="Picture 8" descr="Image result for &quot;Azure SQL Database&quot; icon">
              <a:extLst>
                <a:ext uri="{FF2B5EF4-FFF2-40B4-BE49-F238E27FC236}">
                  <a16:creationId xmlns:a16="http://schemas.microsoft.com/office/drawing/2014/main" id="{0E5C6526-C98E-408B-B34F-A34AC86941FE}"/>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5315858" y="4602956"/>
              <a:ext cx="905479" cy="905479"/>
            </a:xfrm>
            <a:prstGeom prst="rect">
              <a:avLst/>
            </a:prstGeom>
            <a:noFill/>
            <a:extLst>
              <a:ext uri="{909E8E84-426E-40DD-AFC4-6F175D3DCCD1}">
                <a14:hiddenFill xmlns:a14="http://schemas.microsoft.com/office/drawing/2010/main">
                  <a:solidFill>
                    <a:srgbClr val="FFFFFF"/>
                  </a:solidFill>
                </a14:hiddenFill>
              </a:ext>
            </a:extLst>
          </p:spPr>
        </p:pic>
        <p:sp>
          <p:nvSpPr>
            <p:cNvPr id="153" name="Rectangle 152">
              <a:extLst>
                <a:ext uri="{FF2B5EF4-FFF2-40B4-BE49-F238E27FC236}">
                  <a16:creationId xmlns:a16="http://schemas.microsoft.com/office/drawing/2014/main" id="{3328A6DC-F07D-450B-BE45-5F372CFF5298}"/>
                </a:ext>
              </a:extLst>
            </p:cNvPr>
            <p:cNvSpPr/>
            <p:nvPr/>
          </p:nvSpPr>
          <p:spPr>
            <a:xfrm>
              <a:off x="15974201" y="4461245"/>
              <a:ext cx="2270494" cy="426014"/>
            </a:xfrm>
            <a:prstGeom prst="rect">
              <a:avLst/>
            </a:prstGeom>
          </p:spPr>
          <p:txBody>
            <a:bodyPr wrap="none">
              <a:spAutoFit/>
            </a:bodyPr>
            <a:lstStyle/>
            <a:p>
              <a:pPr defTabSz="456937">
                <a:defRPr/>
              </a:pPr>
              <a:r>
                <a:rPr lang="en-US" sz="784" b="1" dirty="0">
                  <a:solidFill>
                    <a:srgbClr val="505050"/>
                  </a:solidFill>
                  <a:latin typeface="Segoe UI" panose="020B0502040204020203" pitchFamily="34" charset="0"/>
                  <a:cs typeface="Segoe UI" panose="020B0502040204020203" pitchFamily="34" charset="0"/>
                </a:rPr>
                <a:t>Azure SQL Database</a:t>
              </a:r>
            </a:p>
          </p:txBody>
        </p:sp>
        <p:sp>
          <p:nvSpPr>
            <p:cNvPr id="154" name="Flowchart: Magnetic Disk 153">
              <a:extLst>
                <a:ext uri="{FF2B5EF4-FFF2-40B4-BE49-F238E27FC236}">
                  <a16:creationId xmlns:a16="http://schemas.microsoft.com/office/drawing/2014/main" id="{3F060874-E5C4-4C3A-8CAF-78EF6F8AFFAA}"/>
                </a:ext>
              </a:extLst>
            </p:cNvPr>
            <p:cNvSpPr/>
            <p:nvPr/>
          </p:nvSpPr>
          <p:spPr>
            <a:xfrm>
              <a:off x="16552463" y="4782446"/>
              <a:ext cx="333209" cy="341113"/>
            </a:xfrm>
            <a:prstGeom prst="flowChartMagneticDisk">
              <a:avLst/>
            </a:prstGeom>
            <a:solidFill>
              <a:srgbClr val="002060"/>
            </a:solidFill>
            <a:ln w="15875" cap="flat" cmpd="sng" algn="ctr">
              <a:solidFill>
                <a:sysClr val="window" lastClr="FFFFFF"/>
              </a:solidFill>
              <a:prstDash val="solid"/>
              <a:headEnd type="none" w="med" len="med"/>
              <a:tailEnd type="none" w="med" len="med"/>
            </a:ln>
            <a:effectLst/>
          </p:spPr>
          <p:txBody>
            <a:bodyPr lIns="44815" tIns="44815" rIns="16808" bIns="16808" rtlCol="0" anchor="b" anchorCtr="0"/>
            <a:lstStyle/>
            <a:p>
              <a:pPr algn="ctr" defTabSz="456931">
                <a:defRPr/>
              </a:pPr>
              <a:endParaRPr lang="en-US" sz="392" kern="0" dirty="0">
                <a:gradFill>
                  <a:gsLst>
                    <a:gs pos="0">
                      <a:srgbClr val="FFFFFF"/>
                    </a:gs>
                    <a:gs pos="100000">
                      <a:srgbClr val="FFFFFF"/>
                    </a:gs>
                  </a:gsLst>
                  <a:lin ang="5400000" scaled="0"/>
                </a:gradFill>
                <a:latin typeface="Segoe UI"/>
                <a:ea typeface="Segoe UI" pitchFamily="34" charset="0"/>
                <a:cs typeface="Segoe UI" pitchFamily="34" charset="0"/>
              </a:endParaRPr>
            </a:p>
          </p:txBody>
        </p:sp>
        <p:sp>
          <p:nvSpPr>
            <p:cNvPr id="155" name="Flowchart: Magnetic Disk 154">
              <a:extLst>
                <a:ext uri="{FF2B5EF4-FFF2-40B4-BE49-F238E27FC236}">
                  <a16:creationId xmlns:a16="http://schemas.microsoft.com/office/drawing/2014/main" id="{18DDD76C-AB61-4DA2-9858-D7C0466FD37A}"/>
                </a:ext>
              </a:extLst>
            </p:cNvPr>
            <p:cNvSpPr/>
            <p:nvPr/>
          </p:nvSpPr>
          <p:spPr>
            <a:xfrm>
              <a:off x="16552255" y="5168163"/>
              <a:ext cx="333209" cy="341113"/>
            </a:xfrm>
            <a:prstGeom prst="flowChartMagneticDisk">
              <a:avLst/>
            </a:prstGeom>
            <a:solidFill>
              <a:srgbClr val="C00000"/>
            </a:solidFill>
            <a:ln w="15875" cap="flat" cmpd="sng" algn="ctr">
              <a:solidFill>
                <a:sysClr val="window" lastClr="FFFFFF"/>
              </a:solidFill>
              <a:prstDash val="solid"/>
              <a:headEnd type="none" w="med" len="med"/>
              <a:tailEnd type="none" w="med" len="med"/>
            </a:ln>
            <a:effectLst/>
          </p:spPr>
          <p:txBody>
            <a:bodyPr lIns="44815" tIns="44815" rIns="16808" bIns="16808" rtlCol="0" anchor="b" anchorCtr="0"/>
            <a:lstStyle/>
            <a:p>
              <a:pPr algn="ctr" defTabSz="456931">
                <a:defRPr/>
              </a:pPr>
              <a:endParaRPr lang="en-US" sz="392" kern="0" dirty="0">
                <a:gradFill>
                  <a:gsLst>
                    <a:gs pos="0">
                      <a:srgbClr val="FFFFFF"/>
                    </a:gs>
                    <a:gs pos="100000">
                      <a:srgbClr val="FFFFFF"/>
                    </a:gs>
                  </a:gsLst>
                  <a:lin ang="5400000" scaled="0"/>
                </a:gradFill>
                <a:latin typeface="Segoe UI"/>
                <a:ea typeface="Segoe UI" pitchFamily="34" charset="0"/>
                <a:cs typeface="Segoe UI" pitchFamily="34" charset="0"/>
              </a:endParaRPr>
            </a:p>
          </p:txBody>
        </p:sp>
        <p:sp>
          <p:nvSpPr>
            <p:cNvPr id="156" name="Flowchart: Magnetic Disk 155">
              <a:extLst>
                <a:ext uri="{FF2B5EF4-FFF2-40B4-BE49-F238E27FC236}">
                  <a16:creationId xmlns:a16="http://schemas.microsoft.com/office/drawing/2014/main" id="{6ABF5F4A-3967-4555-9D8E-1080F01A7090}"/>
                </a:ext>
              </a:extLst>
            </p:cNvPr>
            <p:cNvSpPr/>
            <p:nvPr/>
          </p:nvSpPr>
          <p:spPr>
            <a:xfrm>
              <a:off x="17096708" y="4772727"/>
              <a:ext cx="333209" cy="341113"/>
            </a:xfrm>
            <a:prstGeom prst="flowChartMagneticDisk">
              <a:avLst/>
            </a:prstGeom>
            <a:solidFill>
              <a:srgbClr val="00B050"/>
            </a:solidFill>
            <a:ln w="15875" cap="flat" cmpd="sng" algn="ctr">
              <a:solidFill>
                <a:sysClr val="window" lastClr="FFFFFF"/>
              </a:solidFill>
              <a:prstDash val="solid"/>
              <a:headEnd type="none" w="med" len="med"/>
              <a:tailEnd type="none" w="med" len="med"/>
            </a:ln>
            <a:effectLst/>
          </p:spPr>
          <p:txBody>
            <a:bodyPr lIns="44815" tIns="44815" rIns="16808" bIns="16808" rtlCol="0" anchor="b" anchorCtr="0"/>
            <a:lstStyle/>
            <a:p>
              <a:pPr algn="ctr" defTabSz="456931">
                <a:defRPr/>
              </a:pPr>
              <a:endParaRPr lang="en-US" sz="392" kern="0" dirty="0">
                <a:gradFill>
                  <a:gsLst>
                    <a:gs pos="0">
                      <a:srgbClr val="FFFFFF"/>
                    </a:gs>
                    <a:gs pos="100000">
                      <a:srgbClr val="FFFFFF"/>
                    </a:gs>
                  </a:gsLst>
                  <a:lin ang="5400000" scaled="0"/>
                </a:gradFill>
                <a:latin typeface="Segoe UI"/>
                <a:ea typeface="Segoe UI" pitchFamily="34" charset="0"/>
                <a:cs typeface="Segoe UI" pitchFamily="34" charset="0"/>
              </a:endParaRPr>
            </a:p>
          </p:txBody>
        </p:sp>
        <p:sp>
          <p:nvSpPr>
            <p:cNvPr id="157" name="Flowchart: Magnetic Disk 156">
              <a:extLst>
                <a:ext uri="{FF2B5EF4-FFF2-40B4-BE49-F238E27FC236}">
                  <a16:creationId xmlns:a16="http://schemas.microsoft.com/office/drawing/2014/main" id="{C4B43671-D06F-4F82-A32A-CBFEB747ED2D}"/>
                </a:ext>
              </a:extLst>
            </p:cNvPr>
            <p:cNvSpPr/>
            <p:nvPr/>
          </p:nvSpPr>
          <p:spPr>
            <a:xfrm>
              <a:off x="17096707" y="5167322"/>
              <a:ext cx="333209" cy="341113"/>
            </a:xfrm>
            <a:prstGeom prst="flowChartMagneticDisk">
              <a:avLst/>
            </a:prstGeom>
            <a:solidFill>
              <a:srgbClr val="505050"/>
            </a:solidFill>
            <a:ln w="15875" cap="flat" cmpd="sng" algn="ctr">
              <a:solidFill>
                <a:sysClr val="window" lastClr="FFFFFF"/>
              </a:solidFill>
              <a:prstDash val="solid"/>
              <a:headEnd type="none" w="med" len="med"/>
              <a:tailEnd type="none" w="med" len="med"/>
            </a:ln>
            <a:effectLst/>
          </p:spPr>
          <p:txBody>
            <a:bodyPr lIns="44815" tIns="44815" rIns="16808" bIns="16808" rtlCol="0" anchor="b" anchorCtr="0"/>
            <a:lstStyle/>
            <a:p>
              <a:pPr algn="ctr" defTabSz="456931">
                <a:defRPr/>
              </a:pPr>
              <a:endParaRPr lang="en-US" sz="392" kern="0" dirty="0">
                <a:gradFill>
                  <a:gsLst>
                    <a:gs pos="0">
                      <a:srgbClr val="FFFFFF"/>
                    </a:gs>
                    <a:gs pos="100000">
                      <a:srgbClr val="FFFFFF"/>
                    </a:gs>
                  </a:gsLst>
                  <a:lin ang="5400000" scaled="0"/>
                </a:gradFill>
                <a:latin typeface="Segoe UI"/>
                <a:ea typeface="Segoe UI" pitchFamily="34" charset="0"/>
                <a:cs typeface="Segoe UI" pitchFamily="34" charset="0"/>
              </a:endParaRPr>
            </a:p>
          </p:txBody>
        </p:sp>
        <p:sp>
          <p:nvSpPr>
            <p:cNvPr id="158" name="Rectangle: Rounded Corners 157">
              <a:extLst>
                <a:ext uri="{FF2B5EF4-FFF2-40B4-BE49-F238E27FC236}">
                  <a16:creationId xmlns:a16="http://schemas.microsoft.com/office/drawing/2014/main" id="{63A6E353-1771-4B7D-8D63-F267490708D9}"/>
                </a:ext>
              </a:extLst>
            </p:cNvPr>
            <p:cNvSpPr/>
            <p:nvPr/>
          </p:nvSpPr>
          <p:spPr bwMode="auto">
            <a:xfrm>
              <a:off x="15172722" y="5834347"/>
              <a:ext cx="2916819" cy="1135264"/>
            </a:xfrm>
            <a:prstGeom prst="roundRect">
              <a:avLst/>
            </a:prstGeom>
            <a:solidFill>
              <a:schemeClr val="bg1">
                <a:lumMod val="85000"/>
              </a:schemeClr>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23319" rIns="0" bIns="23319" numCol="1" rtlCol="0" anchor="ctr" anchorCtr="0" compatLnSpc="1">
              <a:prstTxWarp prst="textNoShape">
                <a:avLst/>
              </a:prstTxWarp>
            </a:bodyPr>
            <a:lstStyle/>
            <a:p>
              <a:pPr algn="ctr" defTabSz="466236" fontAlgn="base">
                <a:spcBef>
                  <a:spcPct val="0"/>
                </a:spcBef>
                <a:spcAft>
                  <a:spcPct val="0"/>
                </a:spcAft>
              </a:pPr>
              <a:endParaRPr lang="en-US" sz="1000" dirty="0">
                <a:gradFill>
                  <a:gsLst>
                    <a:gs pos="5439">
                      <a:srgbClr val="F8F8F8"/>
                    </a:gs>
                    <a:gs pos="10000">
                      <a:srgbClr val="F8F8F8"/>
                    </a:gs>
                  </a:gsLst>
                  <a:lin ang="5400000" scaled="0"/>
                </a:gradFill>
                <a:latin typeface="Segoe UI"/>
              </a:endParaRPr>
            </a:p>
          </p:txBody>
        </p:sp>
        <p:sp>
          <p:nvSpPr>
            <p:cNvPr id="159" name="Rectangle 158">
              <a:extLst>
                <a:ext uri="{FF2B5EF4-FFF2-40B4-BE49-F238E27FC236}">
                  <a16:creationId xmlns:a16="http://schemas.microsoft.com/office/drawing/2014/main" id="{DE19925D-960F-445B-9C1A-A2A95CC89002}"/>
                </a:ext>
              </a:extLst>
            </p:cNvPr>
            <p:cNvSpPr/>
            <p:nvPr/>
          </p:nvSpPr>
          <p:spPr>
            <a:xfrm>
              <a:off x="15957419" y="5828045"/>
              <a:ext cx="2033250" cy="426014"/>
            </a:xfrm>
            <a:prstGeom prst="rect">
              <a:avLst/>
            </a:prstGeom>
          </p:spPr>
          <p:txBody>
            <a:bodyPr wrap="none">
              <a:spAutoFit/>
            </a:bodyPr>
            <a:lstStyle/>
            <a:p>
              <a:pPr defTabSz="456937">
                <a:defRPr/>
              </a:pPr>
              <a:r>
                <a:rPr lang="en-US" sz="784" b="1" dirty="0">
                  <a:solidFill>
                    <a:srgbClr val="505050"/>
                  </a:solidFill>
                  <a:latin typeface="Segoe UI" panose="020B0502040204020203" pitchFamily="34" charset="0"/>
                  <a:cs typeface="Segoe UI" panose="020B0502040204020203" pitchFamily="34" charset="0"/>
                </a:rPr>
                <a:t>Azure Cosmos DB</a:t>
              </a:r>
            </a:p>
          </p:txBody>
        </p:sp>
        <p:sp>
          <p:nvSpPr>
            <p:cNvPr id="160" name="Flowchart: Magnetic Disk 159">
              <a:extLst>
                <a:ext uri="{FF2B5EF4-FFF2-40B4-BE49-F238E27FC236}">
                  <a16:creationId xmlns:a16="http://schemas.microsoft.com/office/drawing/2014/main" id="{6F71A4CA-56C2-4554-9AA1-2D6CB8A8DA17}"/>
                </a:ext>
              </a:extLst>
            </p:cNvPr>
            <p:cNvSpPr/>
            <p:nvPr/>
          </p:nvSpPr>
          <p:spPr>
            <a:xfrm>
              <a:off x="17174223" y="6315809"/>
              <a:ext cx="333209" cy="341113"/>
            </a:xfrm>
            <a:prstGeom prst="flowChartMagneticDisk">
              <a:avLst/>
            </a:prstGeom>
            <a:solidFill>
              <a:srgbClr val="00BCF2"/>
            </a:solidFill>
            <a:ln w="15875" cap="flat" cmpd="sng" algn="ctr">
              <a:solidFill>
                <a:sysClr val="window" lastClr="FFFFFF"/>
              </a:solidFill>
              <a:prstDash val="solid"/>
              <a:headEnd type="none" w="med" len="med"/>
              <a:tailEnd type="none" w="med" len="med"/>
            </a:ln>
            <a:effectLst/>
          </p:spPr>
          <p:txBody>
            <a:bodyPr lIns="44815" tIns="44815" rIns="16808" bIns="16808" rtlCol="0" anchor="b" anchorCtr="0"/>
            <a:lstStyle/>
            <a:p>
              <a:pPr algn="ctr" defTabSz="456931">
                <a:defRPr/>
              </a:pPr>
              <a:endParaRPr lang="en-US" sz="392" kern="0" dirty="0">
                <a:gradFill>
                  <a:gsLst>
                    <a:gs pos="0">
                      <a:srgbClr val="FFFFFF"/>
                    </a:gs>
                    <a:gs pos="100000">
                      <a:srgbClr val="FFFFFF"/>
                    </a:gs>
                  </a:gsLst>
                  <a:lin ang="5400000" scaled="0"/>
                </a:gradFill>
                <a:latin typeface="Segoe UI"/>
                <a:ea typeface="Segoe UI" pitchFamily="34" charset="0"/>
                <a:cs typeface="Segoe UI" pitchFamily="34" charset="0"/>
              </a:endParaRPr>
            </a:p>
          </p:txBody>
        </p:sp>
        <p:sp>
          <p:nvSpPr>
            <p:cNvPr id="161" name="Flowchart: Magnetic Disk 160">
              <a:extLst>
                <a:ext uri="{FF2B5EF4-FFF2-40B4-BE49-F238E27FC236}">
                  <a16:creationId xmlns:a16="http://schemas.microsoft.com/office/drawing/2014/main" id="{9EB66CA1-0A48-477D-A716-DE9E6CAB939C}"/>
                </a:ext>
              </a:extLst>
            </p:cNvPr>
            <p:cNvSpPr/>
            <p:nvPr/>
          </p:nvSpPr>
          <p:spPr>
            <a:xfrm>
              <a:off x="16595155" y="6312481"/>
              <a:ext cx="333209" cy="341113"/>
            </a:xfrm>
            <a:prstGeom prst="flowChartMagneticDisk">
              <a:avLst/>
            </a:prstGeom>
            <a:solidFill>
              <a:srgbClr val="505050"/>
            </a:solidFill>
            <a:ln w="15875" cap="flat" cmpd="sng" algn="ctr">
              <a:solidFill>
                <a:sysClr val="window" lastClr="FFFFFF"/>
              </a:solidFill>
              <a:prstDash val="solid"/>
              <a:headEnd type="none" w="med" len="med"/>
              <a:tailEnd type="none" w="med" len="med"/>
            </a:ln>
            <a:effectLst/>
          </p:spPr>
          <p:txBody>
            <a:bodyPr lIns="44815" tIns="44815" rIns="16808" bIns="16808" rtlCol="0" anchor="b" anchorCtr="0"/>
            <a:lstStyle/>
            <a:p>
              <a:pPr algn="ctr" defTabSz="456931">
                <a:defRPr/>
              </a:pPr>
              <a:endParaRPr lang="en-US" sz="392" kern="0" dirty="0">
                <a:gradFill>
                  <a:gsLst>
                    <a:gs pos="0">
                      <a:srgbClr val="FFFFFF"/>
                    </a:gs>
                    <a:gs pos="100000">
                      <a:srgbClr val="FFFFFF"/>
                    </a:gs>
                  </a:gsLst>
                  <a:lin ang="5400000" scaled="0"/>
                </a:gradFill>
                <a:latin typeface="Segoe UI"/>
                <a:ea typeface="Segoe UI" pitchFamily="34" charset="0"/>
                <a:cs typeface="Segoe UI" pitchFamily="34" charset="0"/>
              </a:endParaRPr>
            </a:p>
          </p:txBody>
        </p:sp>
        <p:pic>
          <p:nvPicPr>
            <p:cNvPr id="162" name="Picture 4" descr="Image result for Azure Cosmos DB logo">
              <a:extLst>
                <a:ext uri="{FF2B5EF4-FFF2-40B4-BE49-F238E27FC236}">
                  <a16:creationId xmlns:a16="http://schemas.microsoft.com/office/drawing/2014/main" id="{3B6AF93C-936C-4FEB-A622-9B1719BFAC09}"/>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5113525" y="6116236"/>
              <a:ext cx="1124814" cy="590529"/>
            </a:xfrm>
            <a:prstGeom prst="rect">
              <a:avLst/>
            </a:prstGeom>
            <a:noFill/>
            <a:extLst>
              <a:ext uri="{909E8E84-426E-40DD-AFC4-6F175D3DCCD1}">
                <a14:hiddenFill xmlns:a14="http://schemas.microsoft.com/office/drawing/2010/main">
                  <a:solidFill>
                    <a:srgbClr val="FFFFFF"/>
                  </a:solidFill>
                </a14:hiddenFill>
              </a:ext>
            </a:extLst>
          </p:spPr>
        </p:pic>
        <p:cxnSp>
          <p:nvCxnSpPr>
            <p:cNvPr id="163" name="Straight Arrow Connector 162">
              <a:extLst>
                <a:ext uri="{FF2B5EF4-FFF2-40B4-BE49-F238E27FC236}">
                  <a16:creationId xmlns:a16="http://schemas.microsoft.com/office/drawing/2014/main" id="{43F49FF7-7DB9-4774-9132-EAC512B26CED}"/>
                </a:ext>
              </a:extLst>
            </p:cNvPr>
            <p:cNvCxnSpPr>
              <a:cxnSpLocks/>
            </p:cNvCxnSpPr>
            <p:nvPr/>
          </p:nvCxnSpPr>
          <p:spPr>
            <a:xfrm>
              <a:off x="15259746" y="9776544"/>
              <a:ext cx="599578" cy="3889"/>
            </a:xfrm>
            <a:prstGeom prst="straightConnector1">
              <a:avLst/>
            </a:prstGeom>
            <a:noFill/>
            <a:ln w="12700" cap="flat" cmpd="sng" algn="ctr">
              <a:solidFill>
                <a:sysClr val="windowText" lastClr="000000"/>
              </a:solidFill>
              <a:prstDash val="solid"/>
              <a:miter lim="800000"/>
              <a:headEnd type="triangle"/>
              <a:tailEnd type="triangle"/>
            </a:ln>
            <a:effectLst/>
          </p:spPr>
        </p:cxnSp>
        <p:pic>
          <p:nvPicPr>
            <p:cNvPr id="164" name="Picture 163">
              <a:extLst>
                <a:ext uri="{FF2B5EF4-FFF2-40B4-BE49-F238E27FC236}">
                  <a16:creationId xmlns:a16="http://schemas.microsoft.com/office/drawing/2014/main" id="{9E784F7F-23F0-49A8-83AE-9D9FC9E06F9D}"/>
                </a:ext>
              </a:extLst>
            </p:cNvPr>
            <p:cNvPicPr>
              <a:picLocks noChangeAspect="1"/>
            </p:cNvPicPr>
            <p:nvPr/>
          </p:nvPicPr>
          <p:blipFill>
            <a:blip r:embed="rId6"/>
            <a:stretch>
              <a:fillRect/>
            </a:stretch>
          </p:blipFill>
          <p:spPr>
            <a:xfrm>
              <a:off x="15429501" y="9567176"/>
              <a:ext cx="243155" cy="190490"/>
            </a:xfrm>
            <a:prstGeom prst="rect">
              <a:avLst/>
            </a:prstGeom>
          </p:spPr>
        </p:pic>
        <p:sp>
          <p:nvSpPr>
            <p:cNvPr id="165" name="Rectangle: Rounded Corners 164">
              <a:extLst>
                <a:ext uri="{FF2B5EF4-FFF2-40B4-BE49-F238E27FC236}">
                  <a16:creationId xmlns:a16="http://schemas.microsoft.com/office/drawing/2014/main" id="{96C78F27-D32E-4B85-A302-6AAE5716CCF7}"/>
                </a:ext>
              </a:extLst>
            </p:cNvPr>
            <p:cNvSpPr/>
            <p:nvPr/>
          </p:nvSpPr>
          <p:spPr bwMode="auto">
            <a:xfrm>
              <a:off x="14967160" y="7333708"/>
              <a:ext cx="3122381" cy="2768517"/>
            </a:xfrm>
            <a:prstGeom prst="roundRect">
              <a:avLst/>
            </a:prstGeom>
            <a:noFill/>
            <a:ln w="31750">
              <a:solidFill>
                <a:srgbClr val="D9D9D9"/>
              </a:solid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23319" rIns="0" bIns="23319" numCol="1" rtlCol="0" anchor="ctr" anchorCtr="0" compatLnSpc="1">
              <a:prstTxWarp prst="textNoShape">
                <a:avLst/>
              </a:prstTxWarp>
            </a:bodyPr>
            <a:lstStyle/>
            <a:p>
              <a:pPr algn="ctr" defTabSz="466236" fontAlgn="base">
                <a:spcBef>
                  <a:spcPct val="0"/>
                </a:spcBef>
                <a:spcAft>
                  <a:spcPct val="0"/>
                </a:spcAft>
              </a:pPr>
              <a:endParaRPr lang="en-US" sz="1000" dirty="0">
                <a:gradFill>
                  <a:gsLst>
                    <a:gs pos="5439">
                      <a:srgbClr val="F8F8F8"/>
                    </a:gs>
                    <a:gs pos="10000">
                      <a:srgbClr val="F8F8F8"/>
                    </a:gs>
                  </a:gsLst>
                  <a:lin ang="5400000" scaled="0"/>
                </a:gradFill>
                <a:latin typeface="Segoe UI"/>
              </a:endParaRPr>
            </a:p>
          </p:txBody>
        </p:sp>
        <p:sp>
          <p:nvSpPr>
            <p:cNvPr id="166" name="Rectangle: Rounded Corners 165">
              <a:extLst>
                <a:ext uri="{FF2B5EF4-FFF2-40B4-BE49-F238E27FC236}">
                  <a16:creationId xmlns:a16="http://schemas.microsoft.com/office/drawing/2014/main" id="{B204DB16-8A30-471F-BA2B-C3FED8BE0E54}"/>
                </a:ext>
              </a:extLst>
            </p:cNvPr>
            <p:cNvSpPr/>
            <p:nvPr/>
          </p:nvSpPr>
          <p:spPr bwMode="auto">
            <a:xfrm>
              <a:off x="18281900" y="4461071"/>
              <a:ext cx="2916819" cy="1135264"/>
            </a:xfrm>
            <a:prstGeom prst="roundRect">
              <a:avLst/>
            </a:prstGeom>
            <a:solidFill>
              <a:schemeClr val="bg1">
                <a:lumMod val="85000"/>
              </a:schemeClr>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23319" rIns="0" bIns="23319" numCol="1" rtlCol="0" anchor="ctr" anchorCtr="0" compatLnSpc="1">
              <a:prstTxWarp prst="textNoShape">
                <a:avLst/>
              </a:prstTxWarp>
            </a:bodyPr>
            <a:lstStyle/>
            <a:p>
              <a:pPr algn="ctr" defTabSz="466236" fontAlgn="base">
                <a:spcBef>
                  <a:spcPct val="0"/>
                </a:spcBef>
                <a:spcAft>
                  <a:spcPct val="0"/>
                </a:spcAft>
              </a:pPr>
              <a:endParaRPr lang="en-US" sz="1000" dirty="0">
                <a:gradFill>
                  <a:gsLst>
                    <a:gs pos="5439">
                      <a:srgbClr val="F8F8F8"/>
                    </a:gs>
                    <a:gs pos="10000">
                      <a:srgbClr val="F8F8F8"/>
                    </a:gs>
                  </a:gsLst>
                  <a:lin ang="5400000" scaled="0"/>
                </a:gradFill>
                <a:latin typeface="Segoe UI"/>
              </a:endParaRPr>
            </a:p>
          </p:txBody>
        </p:sp>
        <p:sp>
          <p:nvSpPr>
            <p:cNvPr id="167" name="Rectangle 166">
              <a:extLst>
                <a:ext uri="{FF2B5EF4-FFF2-40B4-BE49-F238E27FC236}">
                  <a16:creationId xmlns:a16="http://schemas.microsoft.com/office/drawing/2014/main" id="{D4974E9C-8098-4638-9D7D-481D581F24F9}"/>
                </a:ext>
              </a:extLst>
            </p:cNvPr>
            <p:cNvSpPr/>
            <p:nvPr/>
          </p:nvSpPr>
          <p:spPr>
            <a:xfrm>
              <a:off x="19066597" y="4454769"/>
              <a:ext cx="1485022" cy="426014"/>
            </a:xfrm>
            <a:prstGeom prst="rect">
              <a:avLst/>
            </a:prstGeom>
          </p:spPr>
          <p:txBody>
            <a:bodyPr wrap="none">
              <a:spAutoFit/>
            </a:bodyPr>
            <a:lstStyle/>
            <a:p>
              <a:pPr defTabSz="456937">
                <a:defRPr/>
              </a:pPr>
              <a:r>
                <a:rPr lang="en-US" sz="784" b="1" dirty="0">
                  <a:solidFill>
                    <a:srgbClr val="505050"/>
                  </a:solidFill>
                  <a:latin typeface="Segoe UI" panose="020B0502040204020203" pitchFamily="34" charset="0"/>
                  <a:cs typeface="Segoe UI" panose="020B0502040204020203" pitchFamily="34" charset="0"/>
                </a:rPr>
                <a:t>Azure Redis</a:t>
              </a:r>
            </a:p>
          </p:txBody>
        </p:sp>
        <p:pic>
          <p:nvPicPr>
            <p:cNvPr id="168" name="Picture 2" descr="Resultado de imagen para Redis cache Azure icon">
              <a:extLst>
                <a:ext uri="{FF2B5EF4-FFF2-40B4-BE49-F238E27FC236}">
                  <a16:creationId xmlns:a16="http://schemas.microsoft.com/office/drawing/2014/main" id="{77F86386-381F-40EB-8F58-6824E21A212F}"/>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9428077" y="4855643"/>
              <a:ext cx="506136" cy="506136"/>
            </a:xfrm>
            <a:prstGeom prst="rect">
              <a:avLst/>
            </a:prstGeom>
            <a:noFill/>
            <a:extLst>
              <a:ext uri="{909E8E84-426E-40DD-AFC4-6F175D3DCCD1}">
                <a14:hiddenFill xmlns:a14="http://schemas.microsoft.com/office/drawing/2010/main">
                  <a:solidFill>
                    <a:srgbClr val="FFFFFF"/>
                  </a:solidFill>
                </a14:hiddenFill>
              </a:ext>
            </a:extLst>
          </p:spPr>
        </p:pic>
        <p:sp>
          <p:nvSpPr>
            <p:cNvPr id="169" name="Rectangle: Rounded Corners 168">
              <a:extLst>
                <a:ext uri="{FF2B5EF4-FFF2-40B4-BE49-F238E27FC236}">
                  <a16:creationId xmlns:a16="http://schemas.microsoft.com/office/drawing/2014/main" id="{28C0DE82-9D2B-49DA-A60D-508B8AFCA48F}"/>
                </a:ext>
              </a:extLst>
            </p:cNvPr>
            <p:cNvSpPr/>
            <p:nvPr/>
          </p:nvSpPr>
          <p:spPr bwMode="auto">
            <a:xfrm>
              <a:off x="18281900" y="5807201"/>
              <a:ext cx="2916819" cy="1135264"/>
            </a:xfrm>
            <a:prstGeom prst="roundRect">
              <a:avLst/>
            </a:prstGeom>
            <a:solidFill>
              <a:schemeClr val="bg1">
                <a:lumMod val="85000"/>
              </a:schemeClr>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23319" rIns="0" bIns="23319" numCol="1" rtlCol="0" anchor="ctr" anchorCtr="0" compatLnSpc="1">
              <a:prstTxWarp prst="textNoShape">
                <a:avLst/>
              </a:prstTxWarp>
            </a:bodyPr>
            <a:lstStyle/>
            <a:p>
              <a:pPr algn="ctr" defTabSz="466236" fontAlgn="base">
                <a:spcBef>
                  <a:spcPct val="0"/>
                </a:spcBef>
                <a:spcAft>
                  <a:spcPct val="0"/>
                </a:spcAft>
              </a:pPr>
              <a:endParaRPr lang="en-US" sz="1000" dirty="0">
                <a:gradFill>
                  <a:gsLst>
                    <a:gs pos="5439">
                      <a:srgbClr val="F8F8F8"/>
                    </a:gs>
                    <a:gs pos="10000">
                      <a:srgbClr val="F8F8F8"/>
                    </a:gs>
                  </a:gsLst>
                  <a:lin ang="5400000" scaled="0"/>
                </a:gradFill>
                <a:latin typeface="Segoe UI"/>
              </a:endParaRPr>
            </a:p>
          </p:txBody>
        </p:sp>
        <p:sp>
          <p:nvSpPr>
            <p:cNvPr id="170" name="Rectangle 169">
              <a:extLst>
                <a:ext uri="{FF2B5EF4-FFF2-40B4-BE49-F238E27FC236}">
                  <a16:creationId xmlns:a16="http://schemas.microsoft.com/office/drawing/2014/main" id="{830699A7-F43B-4A62-A5B3-23FF775B4A61}"/>
                </a:ext>
              </a:extLst>
            </p:cNvPr>
            <p:cNvSpPr/>
            <p:nvPr/>
          </p:nvSpPr>
          <p:spPr>
            <a:xfrm>
              <a:off x="18720913" y="5800899"/>
              <a:ext cx="2417970" cy="426014"/>
            </a:xfrm>
            <a:prstGeom prst="rect">
              <a:avLst/>
            </a:prstGeom>
          </p:spPr>
          <p:txBody>
            <a:bodyPr wrap="none">
              <a:spAutoFit/>
            </a:bodyPr>
            <a:lstStyle/>
            <a:p>
              <a:pPr defTabSz="456937">
                <a:defRPr/>
              </a:pPr>
              <a:r>
                <a:rPr lang="en-US" sz="784" b="1" dirty="0">
                  <a:solidFill>
                    <a:srgbClr val="505050"/>
                  </a:solidFill>
                  <a:latin typeface="Segoe UI" panose="020B0502040204020203" pitchFamily="34" charset="0"/>
                  <a:cs typeface="Segoe UI" panose="020B0502040204020203" pitchFamily="34" charset="0"/>
                </a:rPr>
                <a:t>Azure Storage - Blobs</a:t>
              </a:r>
            </a:p>
          </p:txBody>
        </p:sp>
        <p:pic>
          <p:nvPicPr>
            <p:cNvPr id="171" name="Picture 4" descr="Image result for Azure storage blobs icon">
              <a:extLst>
                <a:ext uri="{FF2B5EF4-FFF2-40B4-BE49-F238E27FC236}">
                  <a16:creationId xmlns:a16="http://schemas.microsoft.com/office/drawing/2014/main" id="{9F7F389D-3BE8-4497-8723-80119DAEE32A}"/>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19357709" y="6107481"/>
              <a:ext cx="687634" cy="687634"/>
            </a:xfrm>
            <a:prstGeom prst="rect">
              <a:avLst/>
            </a:prstGeom>
            <a:noFill/>
            <a:extLst>
              <a:ext uri="{909E8E84-426E-40DD-AFC4-6F175D3DCCD1}">
                <a14:hiddenFill xmlns:a14="http://schemas.microsoft.com/office/drawing/2010/main">
                  <a:solidFill>
                    <a:srgbClr val="FFFFFF"/>
                  </a:solidFill>
                </a14:hiddenFill>
              </a:ext>
            </a:extLst>
          </p:spPr>
        </p:pic>
        <p:sp>
          <p:nvSpPr>
            <p:cNvPr id="172" name="Rectangle 171">
              <a:extLst>
                <a:ext uri="{FF2B5EF4-FFF2-40B4-BE49-F238E27FC236}">
                  <a16:creationId xmlns:a16="http://schemas.microsoft.com/office/drawing/2014/main" id="{A6EA91FC-B80A-4051-B693-9874E8FCB684}"/>
                </a:ext>
              </a:extLst>
            </p:cNvPr>
            <p:cNvSpPr/>
            <p:nvPr/>
          </p:nvSpPr>
          <p:spPr>
            <a:xfrm>
              <a:off x="20091371" y="6228135"/>
              <a:ext cx="946412" cy="546560"/>
            </a:xfrm>
            <a:prstGeom prst="rect">
              <a:avLst/>
            </a:prstGeom>
          </p:spPr>
          <p:txBody>
            <a:bodyPr wrap="none">
              <a:spAutoFit/>
            </a:bodyPr>
            <a:lstStyle/>
            <a:p>
              <a:pPr defTabSz="456937">
                <a:defRPr/>
              </a:pPr>
              <a:r>
                <a:rPr lang="en-US" sz="588" dirty="0">
                  <a:solidFill>
                    <a:srgbClr val="505050"/>
                  </a:solidFill>
                  <a:latin typeface="Segoe UI Light" pitchFamily="34" charset="0"/>
                </a:rPr>
                <a:t>(Product </a:t>
              </a:r>
            </a:p>
            <a:p>
              <a:pPr defTabSz="456937">
                <a:defRPr/>
              </a:pPr>
              <a:r>
                <a:rPr lang="en-US" sz="588" dirty="0">
                  <a:solidFill>
                    <a:srgbClr val="505050"/>
                  </a:solidFill>
                  <a:latin typeface="Segoe UI Light" pitchFamily="34" charset="0"/>
                </a:rPr>
                <a:t>Images)</a:t>
              </a:r>
            </a:p>
          </p:txBody>
        </p:sp>
        <p:sp>
          <p:nvSpPr>
            <p:cNvPr id="173" name="Rectangle 172">
              <a:extLst>
                <a:ext uri="{FF2B5EF4-FFF2-40B4-BE49-F238E27FC236}">
                  <a16:creationId xmlns:a16="http://schemas.microsoft.com/office/drawing/2014/main" id="{EC2A34F6-EA15-4E17-B145-42DA8683DC04}"/>
                </a:ext>
              </a:extLst>
            </p:cNvPr>
            <p:cNvSpPr/>
            <p:nvPr/>
          </p:nvSpPr>
          <p:spPr>
            <a:xfrm>
              <a:off x="20013417" y="4999155"/>
              <a:ext cx="856644" cy="365614"/>
            </a:xfrm>
            <a:prstGeom prst="rect">
              <a:avLst/>
            </a:prstGeom>
          </p:spPr>
          <p:txBody>
            <a:bodyPr wrap="none">
              <a:spAutoFit/>
            </a:bodyPr>
            <a:lstStyle/>
            <a:p>
              <a:pPr defTabSz="456937">
                <a:defRPr/>
              </a:pPr>
              <a:r>
                <a:rPr lang="en-US" sz="588" dirty="0">
                  <a:solidFill>
                    <a:srgbClr val="505050"/>
                  </a:solidFill>
                  <a:latin typeface="Segoe UI Light" pitchFamily="34" charset="0"/>
                </a:rPr>
                <a:t>(Basket)</a:t>
              </a:r>
            </a:p>
          </p:txBody>
        </p:sp>
        <p:sp>
          <p:nvSpPr>
            <p:cNvPr id="174" name="Rectangle: Rounded Corners 173">
              <a:extLst>
                <a:ext uri="{FF2B5EF4-FFF2-40B4-BE49-F238E27FC236}">
                  <a16:creationId xmlns:a16="http://schemas.microsoft.com/office/drawing/2014/main" id="{8B605919-FB3B-4B8D-8BA8-DF7BB5AF2471}"/>
                </a:ext>
              </a:extLst>
            </p:cNvPr>
            <p:cNvSpPr/>
            <p:nvPr/>
          </p:nvSpPr>
          <p:spPr bwMode="auto">
            <a:xfrm>
              <a:off x="18281900" y="7309441"/>
              <a:ext cx="2916819" cy="2792783"/>
            </a:xfrm>
            <a:prstGeom prst="roundRect">
              <a:avLst/>
            </a:prstGeom>
            <a:solidFill>
              <a:schemeClr val="bg1">
                <a:lumMod val="85000"/>
              </a:schemeClr>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23319" rIns="0" bIns="23319" numCol="1" rtlCol="0" anchor="ctr" anchorCtr="0" compatLnSpc="1">
              <a:prstTxWarp prst="textNoShape">
                <a:avLst/>
              </a:prstTxWarp>
            </a:bodyPr>
            <a:lstStyle/>
            <a:p>
              <a:pPr algn="ctr" defTabSz="466236" fontAlgn="base">
                <a:spcBef>
                  <a:spcPct val="0"/>
                </a:spcBef>
                <a:spcAft>
                  <a:spcPct val="0"/>
                </a:spcAft>
              </a:pPr>
              <a:endParaRPr lang="en-US" sz="1000" dirty="0">
                <a:gradFill>
                  <a:gsLst>
                    <a:gs pos="5439">
                      <a:srgbClr val="F8F8F8"/>
                    </a:gs>
                    <a:gs pos="10000">
                      <a:srgbClr val="F8F8F8"/>
                    </a:gs>
                  </a:gsLst>
                  <a:lin ang="5400000" scaled="0"/>
                </a:gradFill>
                <a:latin typeface="Segoe UI"/>
              </a:endParaRPr>
            </a:p>
          </p:txBody>
        </p:sp>
        <p:sp>
          <p:nvSpPr>
            <p:cNvPr id="175" name="Rectangle 174">
              <a:extLst>
                <a:ext uri="{FF2B5EF4-FFF2-40B4-BE49-F238E27FC236}">
                  <a16:creationId xmlns:a16="http://schemas.microsoft.com/office/drawing/2014/main" id="{093A933D-F3E2-4344-87EA-0A453CF0446B}"/>
                </a:ext>
              </a:extLst>
            </p:cNvPr>
            <p:cNvSpPr/>
            <p:nvPr/>
          </p:nvSpPr>
          <p:spPr>
            <a:xfrm>
              <a:off x="18445451" y="7469926"/>
              <a:ext cx="2866812" cy="426014"/>
            </a:xfrm>
            <a:prstGeom prst="rect">
              <a:avLst/>
            </a:prstGeom>
          </p:spPr>
          <p:txBody>
            <a:bodyPr wrap="none">
              <a:spAutoFit/>
            </a:bodyPr>
            <a:lstStyle/>
            <a:p>
              <a:pPr defTabSz="456937">
                <a:defRPr/>
              </a:pPr>
              <a:r>
                <a:rPr lang="en-US" sz="784" b="1" dirty="0">
                  <a:solidFill>
                    <a:srgbClr val="505050"/>
                  </a:solidFill>
                  <a:latin typeface="Segoe UI" panose="020B0502040204020203" pitchFamily="34" charset="0"/>
                  <a:cs typeface="Segoe UI" panose="020B0502040204020203" pitchFamily="34" charset="0"/>
                </a:rPr>
                <a:t>Other Azure infrastructure</a:t>
              </a:r>
            </a:p>
          </p:txBody>
        </p:sp>
        <p:sp>
          <p:nvSpPr>
            <p:cNvPr id="176" name="Rectangle 175">
              <a:extLst>
                <a:ext uri="{FF2B5EF4-FFF2-40B4-BE49-F238E27FC236}">
                  <a16:creationId xmlns:a16="http://schemas.microsoft.com/office/drawing/2014/main" id="{5F6B3240-28FB-41A2-A4DF-142D85E01CA4}"/>
                </a:ext>
              </a:extLst>
            </p:cNvPr>
            <p:cNvSpPr/>
            <p:nvPr/>
          </p:nvSpPr>
          <p:spPr>
            <a:xfrm>
              <a:off x="18360733" y="7984852"/>
              <a:ext cx="2913730" cy="1908214"/>
            </a:xfrm>
            <a:prstGeom prst="rect">
              <a:avLst/>
            </a:prstGeom>
          </p:spPr>
          <p:txBody>
            <a:bodyPr wrap="square">
              <a:spAutoFit/>
            </a:bodyPr>
            <a:lstStyle/>
            <a:p>
              <a:pPr marL="142875" indent="-142875" defTabSz="456937">
                <a:buFontTx/>
                <a:buChar char="-"/>
                <a:defRPr/>
              </a:pPr>
              <a:r>
                <a:rPr lang="en-US" sz="700" dirty="0">
                  <a:solidFill>
                    <a:srgbClr val="505050"/>
                  </a:solidFill>
                </a:rPr>
                <a:t>Azure Container Registry</a:t>
              </a:r>
            </a:p>
            <a:p>
              <a:pPr marL="142875" indent="-142875" defTabSz="456937">
                <a:buFontTx/>
                <a:buChar char="-"/>
                <a:defRPr/>
              </a:pPr>
              <a:r>
                <a:rPr lang="en-US" sz="700" dirty="0">
                  <a:solidFill>
                    <a:srgbClr val="505050"/>
                  </a:solidFill>
                </a:rPr>
                <a:t>Azure Container Build</a:t>
              </a:r>
            </a:p>
            <a:p>
              <a:pPr marL="142875" indent="-142875" defTabSz="456937">
                <a:buFontTx/>
                <a:buChar char="-"/>
                <a:defRPr/>
              </a:pPr>
              <a:r>
                <a:rPr lang="en-US" sz="700" dirty="0">
                  <a:solidFill>
                    <a:srgbClr val="505050"/>
                  </a:solidFill>
                </a:rPr>
                <a:t>Application Insights</a:t>
              </a:r>
            </a:p>
            <a:p>
              <a:pPr marL="142875" indent="-142875" defTabSz="456937">
                <a:buFontTx/>
                <a:buChar char="-"/>
                <a:defRPr/>
              </a:pPr>
              <a:r>
                <a:rPr lang="en-US" sz="700" dirty="0">
                  <a:solidFill>
                    <a:srgbClr val="505050"/>
                  </a:solidFill>
                </a:rPr>
                <a:t>Azure Key Vault</a:t>
              </a:r>
            </a:p>
            <a:p>
              <a:pPr marL="142875" indent="-142875" defTabSz="456937">
                <a:buFontTx/>
                <a:buChar char="-"/>
                <a:defRPr/>
              </a:pPr>
              <a:r>
                <a:rPr lang="en-US" sz="700" dirty="0">
                  <a:solidFill>
                    <a:srgbClr val="505050"/>
                  </a:solidFill>
                </a:rPr>
                <a:t>Azure API Management</a:t>
              </a:r>
            </a:p>
            <a:p>
              <a:pPr marL="142875" indent="-142875" defTabSz="456937">
                <a:buFontTx/>
                <a:buChar char="-"/>
                <a:defRPr/>
              </a:pPr>
              <a:r>
                <a:rPr lang="en-US" sz="700" dirty="0">
                  <a:solidFill>
                    <a:srgbClr val="505050"/>
                  </a:solidFill>
                </a:rPr>
                <a:t>Azure Application Gateway</a:t>
              </a:r>
            </a:p>
            <a:p>
              <a:pPr marL="142875" indent="-142875" defTabSz="456937">
                <a:buFontTx/>
                <a:buChar char="-"/>
                <a:defRPr/>
              </a:pPr>
              <a:r>
                <a:rPr lang="en-US" sz="700" dirty="0">
                  <a:solidFill>
                    <a:srgbClr val="505050"/>
                  </a:solidFill>
                </a:rPr>
                <a:t>Azure Dev Spaces</a:t>
              </a:r>
            </a:p>
            <a:p>
              <a:pPr marL="142875" indent="-142875" defTabSz="456937">
                <a:buFontTx/>
                <a:buChar char="-"/>
                <a:defRPr/>
              </a:pPr>
              <a:r>
                <a:rPr lang="en-US" sz="700" dirty="0">
                  <a:solidFill>
                    <a:srgbClr val="505050"/>
                  </a:solidFill>
                </a:rPr>
                <a:t>…</a:t>
              </a:r>
            </a:p>
          </p:txBody>
        </p:sp>
      </p:grpSp>
      <p:grpSp>
        <p:nvGrpSpPr>
          <p:cNvPr id="177" name="Group 176">
            <a:extLst>
              <a:ext uri="{FF2B5EF4-FFF2-40B4-BE49-F238E27FC236}">
                <a16:creationId xmlns:a16="http://schemas.microsoft.com/office/drawing/2014/main" id="{0F0C6B00-483F-4DD3-9145-AE963BEBFAF4}"/>
              </a:ext>
            </a:extLst>
          </p:cNvPr>
          <p:cNvGrpSpPr/>
          <p:nvPr/>
        </p:nvGrpSpPr>
        <p:grpSpPr>
          <a:xfrm>
            <a:off x="3034179" y="2082488"/>
            <a:ext cx="2015123" cy="536115"/>
            <a:chOff x="6652756" y="3718170"/>
            <a:chExt cx="4030245" cy="1072229"/>
          </a:xfrm>
        </p:grpSpPr>
        <p:pic>
          <p:nvPicPr>
            <p:cNvPr id="178" name="Picture 4" descr="https://azure.microsoft.com/svghandler/service-fabric?width=600&amp;height=315">
              <a:extLst>
                <a:ext uri="{FF2B5EF4-FFF2-40B4-BE49-F238E27FC236}">
                  <a16:creationId xmlns:a16="http://schemas.microsoft.com/office/drawing/2014/main" id="{CB916AB9-014C-422C-A4A5-0EEABB5866BF}"/>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6652756" y="4307233"/>
              <a:ext cx="890849" cy="467696"/>
            </a:xfrm>
            <a:prstGeom prst="rect">
              <a:avLst/>
            </a:prstGeom>
            <a:noFill/>
            <a:extLst>
              <a:ext uri="{909E8E84-426E-40DD-AFC4-6F175D3DCCD1}">
                <a14:hiddenFill xmlns:a14="http://schemas.microsoft.com/office/drawing/2010/main">
                  <a:solidFill>
                    <a:srgbClr val="FFFFFF"/>
                  </a:solidFill>
                </a14:hiddenFill>
              </a:ext>
            </a:extLst>
          </p:spPr>
        </p:pic>
        <p:pic>
          <p:nvPicPr>
            <p:cNvPr id="179" name="Picture 16" descr="Image result for &quot;Azure Container Service&quot; icon">
              <a:extLst>
                <a:ext uri="{FF2B5EF4-FFF2-40B4-BE49-F238E27FC236}">
                  <a16:creationId xmlns:a16="http://schemas.microsoft.com/office/drawing/2014/main" id="{BB625691-DD40-4044-A7C1-A5524F6CDCDB}"/>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6811117" y="3718170"/>
              <a:ext cx="551135" cy="551135"/>
            </a:xfrm>
            <a:prstGeom prst="rect">
              <a:avLst/>
            </a:prstGeom>
            <a:extLst>
              <a:ext uri="{909E8E84-426E-40DD-AFC4-6F175D3DCCD1}">
                <a14:hiddenFill xmlns:a14="http://schemas.microsoft.com/office/drawing/2010/main">
                  <a:solidFill>
                    <a:srgbClr val="FFFFFF"/>
                  </a:solidFill>
                </a14:hiddenFill>
              </a:ext>
            </a:extLst>
          </p:spPr>
        </p:pic>
        <p:sp>
          <p:nvSpPr>
            <p:cNvPr id="180" name="Rectangle 179">
              <a:extLst>
                <a:ext uri="{FF2B5EF4-FFF2-40B4-BE49-F238E27FC236}">
                  <a16:creationId xmlns:a16="http://schemas.microsoft.com/office/drawing/2014/main" id="{BF03D6A6-A814-4106-827B-02ADE49BD1BE}"/>
                </a:ext>
              </a:extLst>
            </p:cNvPr>
            <p:cNvSpPr/>
            <p:nvPr/>
          </p:nvSpPr>
          <p:spPr>
            <a:xfrm>
              <a:off x="7322466" y="3811600"/>
              <a:ext cx="3360535" cy="426014"/>
            </a:xfrm>
            <a:prstGeom prst="rect">
              <a:avLst/>
            </a:prstGeom>
          </p:spPr>
          <p:txBody>
            <a:bodyPr wrap="none">
              <a:spAutoFit/>
            </a:bodyPr>
            <a:lstStyle/>
            <a:p>
              <a:pPr defTabSz="456937">
                <a:defRPr/>
              </a:pPr>
              <a:r>
                <a:rPr lang="en-US" sz="784" b="1" dirty="0">
                  <a:solidFill>
                    <a:srgbClr val="505050"/>
                  </a:solidFill>
                  <a:latin typeface="Segoe UI" panose="020B0502040204020203" pitchFamily="34" charset="0"/>
                  <a:cs typeface="Segoe UI" panose="020B0502040204020203" pitchFamily="34" charset="0"/>
                </a:rPr>
                <a:t>Azure Kubernetes Service (AKS)</a:t>
              </a:r>
            </a:p>
          </p:txBody>
        </p:sp>
        <p:sp>
          <p:nvSpPr>
            <p:cNvPr id="181" name="Rectangle 180">
              <a:extLst>
                <a:ext uri="{FF2B5EF4-FFF2-40B4-BE49-F238E27FC236}">
                  <a16:creationId xmlns:a16="http://schemas.microsoft.com/office/drawing/2014/main" id="{8ABF5E3A-781E-42EE-A142-FDBD38494E52}"/>
                </a:ext>
              </a:extLst>
            </p:cNvPr>
            <p:cNvSpPr/>
            <p:nvPr/>
          </p:nvSpPr>
          <p:spPr>
            <a:xfrm>
              <a:off x="7325218" y="4364385"/>
              <a:ext cx="2273699" cy="426014"/>
            </a:xfrm>
            <a:prstGeom prst="rect">
              <a:avLst/>
            </a:prstGeom>
          </p:spPr>
          <p:txBody>
            <a:bodyPr wrap="none">
              <a:spAutoFit/>
            </a:bodyPr>
            <a:lstStyle/>
            <a:p>
              <a:pPr defTabSz="456937">
                <a:defRPr/>
              </a:pPr>
              <a:r>
                <a:rPr lang="en-US" sz="784" b="1" dirty="0">
                  <a:solidFill>
                    <a:srgbClr val="505050"/>
                  </a:solidFill>
                  <a:latin typeface="Segoe UI" panose="020B0502040204020203" pitchFamily="34" charset="0"/>
                  <a:cs typeface="Segoe UI" panose="020B0502040204020203" pitchFamily="34" charset="0"/>
                </a:rPr>
                <a:t>Azure Service Fabric</a:t>
              </a:r>
            </a:p>
          </p:txBody>
        </p:sp>
        <p:sp>
          <p:nvSpPr>
            <p:cNvPr id="182" name="Rectangle 181">
              <a:extLst>
                <a:ext uri="{FF2B5EF4-FFF2-40B4-BE49-F238E27FC236}">
                  <a16:creationId xmlns:a16="http://schemas.microsoft.com/office/drawing/2014/main" id="{254F75FC-F248-48C3-A186-3A98E9686DD3}"/>
                </a:ext>
              </a:extLst>
            </p:cNvPr>
            <p:cNvSpPr/>
            <p:nvPr/>
          </p:nvSpPr>
          <p:spPr>
            <a:xfrm>
              <a:off x="7933314" y="4070716"/>
              <a:ext cx="571312" cy="426014"/>
            </a:xfrm>
            <a:prstGeom prst="rect">
              <a:avLst/>
            </a:prstGeom>
          </p:spPr>
          <p:txBody>
            <a:bodyPr wrap="none">
              <a:spAutoFit/>
            </a:bodyPr>
            <a:lstStyle/>
            <a:p>
              <a:pPr defTabSz="456937">
                <a:defRPr/>
              </a:pPr>
              <a:r>
                <a:rPr lang="en-US" sz="784" b="1" dirty="0">
                  <a:solidFill>
                    <a:srgbClr val="505050"/>
                  </a:solidFill>
                  <a:latin typeface="Segoe UI" panose="020B0502040204020203" pitchFamily="34" charset="0"/>
                  <a:cs typeface="Segoe UI" panose="020B0502040204020203" pitchFamily="34" charset="0"/>
                </a:rPr>
                <a:t>or</a:t>
              </a:r>
            </a:p>
          </p:txBody>
        </p:sp>
      </p:grpSp>
      <p:grpSp>
        <p:nvGrpSpPr>
          <p:cNvPr id="183" name="Group 182">
            <a:extLst>
              <a:ext uri="{FF2B5EF4-FFF2-40B4-BE49-F238E27FC236}">
                <a16:creationId xmlns:a16="http://schemas.microsoft.com/office/drawing/2014/main" id="{AFFDD3F3-CAFB-45E0-A8C9-995ABC66EC2A}"/>
              </a:ext>
            </a:extLst>
          </p:cNvPr>
          <p:cNvGrpSpPr/>
          <p:nvPr/>
        </p:nvGrpSpPr>
        <p:grpSpPr>
          <a:xfrm>
            <a:off x="3934561" y="2287605"/>
            <a:ext cx="3086734" cy="2848504"/>
            <a:chOff x="8453518" y="4128403"/>
            <a:chExt cx="6173467" cy="5697008"/>
          </a:xfrm>
        </p:grpSpPr>
        <p:cxnSp>
          <p:nvCxnSpPr>
            <p:cNvPr id="184" name="Straight Arrow Connector 183">
              <a:extLst>
                <a:ext uri="{FF2B5EF4-FFF2-40B4-BE49-F238E27FC236}">
                  <a16:creationId xmlns:a16="http://schemas.microsoft.com/office/drawing/2014/main" id="{979D6B2E-01B2-4856-9BAB-68B053941229}"/>
                </a:ext>
              </a:extLst>
            </p:cNvPr>
            <p:cNvCxnSpPr>
              <a:cxnSpLocks/>
            </p:cNvCxnSpPr>
            <p:nvPr/>
          </p:nvCxnSpPr>
          <p:spPr>
            <a:xfrm>
              <a:off x="8849144" y="7435902"/>
              <a:ext cx="918997" cy="0"/>
            </a:xfrm>
            <a:prstGeom prst="straightConnector1">
              <a:avLst/>
            </a:prstGeom>
            <a:noFill/>
            <a:ln w="12700" cap="flat" cmpd="sng" algn="ctr">
              <a:solidFill>
                <a:sysClr val="windowText" lastClr="000000"/>
              </a:solidFill>
              <a:prstDash val="solid"/>
              <a:miter lim="800000"/>
              <a:tailEnd type="triangle"/>
            </a:ln>
            <a:effectLst/>
          </p:spPr>
        </p:cxnSp>
        <p:cxnSp>
          <p:nvCxnSpPr>
            <p:cNvPr id="185" name="Straight Arrow Connector 184">
              <a:extLst>
                <a:ext uri="{FF2B5EF4-FFF2-40B4-BE49-F238E27FC236}">
                  <a16:creationId xmlns:a16="http://schemas.microsoft.com/office/drawing/2014/main" id="{403159DF-B640-4895-91FB-9C8003A04B31}"/>
                </a:ext>
              </a:extLst>
            </p:cNvPr>
            <p:cNvCxnSpPr>
              <a:cxnSpLocks/>
            </p:cNvCxnSpPr>
            <p:nvPr/>
          </p:nvCxnSpPr>
          <p:spPr>
            <a:xfrm>
              <a:off x="10740887" y="8906380"/>
              <a:ext cx="1224349" cy="0"/>
            </a:xfrm>
            <a:prstGeom prst="straightConnector1">
              <a:avLst/>
            </a:prstGeom>
            <a:noFill/>
            <a:ln w="12700" cap="flat" cmpd="sng" algn="ctr">
              <a:solidFill>
                <a:sysClr val="windowText" lastClr="000000"/>
              </a:solidFill>
              <a:prstDash val="solid"/>
              <a:miter lim="800000"/>
              <a:tailEnd type="triangle"/>
            </a:ln>
            <a:effectLst/>
          </p:spPr>
        </p:cxnSp>
        <p:cxnSp>
          <p:nvCxnSpPr>
            <p:cNvPr id="186" name="Straight Arrow Connector 185">
              <a:extLst>
                <a:ext uri="{FF2B5EF4-FFF2-40B4-BE49-F238E27FC236}">
                  <a16:creationId xmlns:a16="http://schemas.microsoft.com/office/drawing/2014/main" id="{D3DD7533-C171-49DF-B0A3-16DDF1DF9886}"/>
                </a:ext>
              </a:extLst>
            </p:cNvPr>
            <p:cNvCxnSpPr>
              <a:cxnSpLocks/>
            </p:cNvCxnSpPr>
            <p:nvPr/>
          </p:nvCxnSpPr>
          <p:spPr>
            <a:xfrm>
              <a:off x="10755375" y="6352881"/>
              <a:ext cx="941520" cy="0"/>
            </a:xfrm>
            <a:prstGeom prst="straightConnector1">
              <a:avLst/>
            </a:prstGeom>
            <a:noFill/>
            <a:ln w="12700" cap="flat" cmpd="sng" algn="ctr">
              <a:solidFill>
                <a:sysClr val="windowText" lastClr="000000"/>
              </a:solidFill>
              <a:prstDash val="solid"/>
              <a:miter lim="800000"/>
              <a:tailEnd type="none"/>
            </a:ln>
            <a:effectLst/>
          </p:spPr>
        </p:cxnSp>
        <p:sp>
          <p:nvSpPr>
            <p:cNvPr id="187" name="Rectangle 186">
              <a:extLst>
                <a:ext uri="{FF2B5EF4-FFF2-40B4-BE49-F238E27FC236}">
                  <a16:creationId xmlns:a16="http://schemas.microsoft.com/office/drawing/2014/main" id="{3AEE14BA-1B4D-4FE2-8D08-435F84002041}"/>
                </a:ext>
              </a:extLst>
            </p:cNvPr>
            <p:cNvSpPr/>
            <p:nvPr/>
          </p:nvSpPr>
          <p:spPr>
            <a:xfrm>
              <a:off x="13478517" y="6071355"/>
              <a:ext cx="1071448" cy="350608"/>
            </a:xfrm>
            <a:prstGeom prst="rect">
              <a:avLst/>
            </a:prstGeom>
          </p:spPr>
          <p:txBody>
            <a:bodyPr wrap="none">
              <a:spAutoFit/>
            </a:bodyPr>
            <a:lstStyle/>
            <a:p>
              <a:pPr defTabSz="912937">
                <a:defRPr/>
              </a:pPr>
              <a:r>
                <a:rPr lang="en-US" sz="539" dirty="0">
                  <a:solidFill>
                    <a:srgbClr val="505050"/>
                  </a:solidFill>
                  <a:latin typeface="Segoe UI Light" pitchFamily="34" charset="0"/>
                </a:rPr>
                <a:t>SignalR Hub</a:t>
              </a:r>
            </a:p>
          </p:txBody>
        </p:sp>
        <p:grpSp>
          <p:nvGrpSpPr>
            <p:cNvPr id="188" name="Group 187">
              <a:extLst>
                <a:ext uri="{FF2B5EF4-FFF2-40B4-BE49-F238E27FC236}">
                  <a16:creationId xmlns:a16="http://schemas.microsoft.com/office/drawing/2014/main" id="{3BBD4C18-4D49-4931-A7F6-293B0511B9E4}"/>
                </a:ext>
              </a:extLst>
            </p:cNvPr>
            <p:cNvGrpSpPr>
              <a:grpSpLocks noChangeAspect="1"/>
            </p:cNvGrpSpPr>
            <p:nvPr/>
          </p:nvGrpSpPr>
          <p:grpSpPr>
            <a:xfrm>
              <a:off x="13651512" y="5840144"/>
              <a:ext cx="518273" cy="290534"/>
              <a:chOff x="1596268" y="2657736"/>
              <a:chExt cx="601248" cy="337049"/>
            </a:xfrm>
          </p:grpSpPr>
          <p:grpSp>
            <p:nvGrpSpPr>
              <p:cNvPr id="489" name="Group 488">
                <a:extLst>
                  <a:ext uri="{FF2B5EF4-FFF2-40B4-BE49-F238E27FC236}">
                    <a16:creationId xmlns:a16="http://schemas.microsoft.com/office/drawing/2014/main" id="{C7FE46D0-51FD-4AD2-ACE6-A13732BA3D84}"/>
                  </a:ext>
                </a:extLst>
              </p:cNvPr>
              <p:cNvGrpSpPr/>
              <p:nvPr/>
            </p:nvGrpSpPr>
            <p:grpSpPr>
              <a:xfrm>
                <a:off x="1596268" y="2657736"/>
                <a:ext cx="601248" cy="337049"/>
                <a:chOff x="3523102" y="1791568"/>
                <a:chExt cx="6746733" cy="3782104"/>
              </a:xfrm>
              <a:solidFill>
                <a:srgbClr val="00B050"/>
              </a:solidFill>
            </p:grpSpPr>
            <p:sp>
              <p:nvSpPr>
                <p:cNvPr id="491" name="Rectangle 490">
                  <a:extLst>
                    <a:ext uri="{FF2B5EF4-FFF2-40B4-BE49-F238E27FC236}">
                      <a16:creationId xmlns:a16="http://schemas.microsoft.com/office/drawing/2014/main" id="{D083FC26-C83D-4EC2-9339-6B2AC470436B}"/>
                    </a:ext>
                  </a:extLst>
                </p:cNvPr>
                <p:cNvSpPr/>
                <p:nvPr/>
              </p:nvSpPr>
              <p:spPr>
                <a:xfrm>
                  <a:off x="3757139" y="2148421"/>
                  <a:ext cx="6278658" cy="30683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97462">
                    <a:defRPr/>
                  </a:pPr>
                  <a:endParaRPr lang="en-US" sz="865" kern="0" dirty="0">
                    <a:solidFill>
                      <a:sysClr val="windowText" lastClr="000000"/>
                    </a:solidFill>
                    <a:latin typeface="Segoe UI"/>
                  </a:endParaRPr>
                </a:p>
              </p:txBody>
            </p:sp>
            <p:sp>
              <p:nvSpPr>
                <p:cNvPr id="492" name="Freeform 92">
                  <a:extLst>
                    <a:ext uri="{FF2B5EF4-FFF2-40B4-BE49-F238E27FC236}">
                      <a16:creationId xmlns:a16="http://schemas.microsoft.com/office/drawing/2014/main" id="{783152E4-A080-4F66-9449-E93FEF69DEAA}"/>
                    </a:ext>
                  </a:extLst>
                </p:cNvPr>
                <p:cNvSpPr/>
                <p:nvPr/>
              </p:nvSpPr>
              <p:spPr>
                <a:xfrm>
                  <a:off x="3523102" y="1791568"/>
                  <a:ext cx="553907" cy="3782104"/>
                </a:xfrm>
                <a:custGeom>
                  <a:avLst/>
                  <a:gdLst>
                    <a:gd name="connsiteX0" fmla="*/ 104335 w 553907"/>
                    <a:gd name="connsiteY0" fmla="*/ 0 h 3782104"/>
                    <a:gd name="connsiteX1" fmla="*/ 553907 w 553907"/>
                    <a:gd name="connsiteY1" fmla="*/ 0 h 3782104"/>
                    <a:gd name="connsiteX2" fmla="*/ 553907 w 553907"/>
                    <a:gd name="connsiteY2" fmla="*/ 285720 h 3782104"/>
                    <a:gd name="connsiteX3" fmla="*/ 156511 w 553907"/>
                    <a:gd name="connsiteY3" fmla="*/ 285720 h 3782104"/>
                    <a:gd name="connsiteX4" fmla="*/ 156511 w 553907"/>
                    <a:gd name="connsiteY4" fmla="*/ 3496384 h 3782104"/>
                    <a:gd name="connsiteX5" fmla="*/ 553907 w 553907"/>
                    <a:gd name="connsiteY5" fmla="*/ 3496384 h 3782104"/>
                    <a:gd name="connsiteX6" fmla="*/ 553907 w 553907"/>
                    <a:gd name="connsiteY6" fmla="*/ 3782104 h 3782104"/>
                    <a:gd name="connsiteX7" fmla="*/ 104335 w 553907"/>
                    <a:gd name="connsiteY7" fmla="*/ 3782104 h 3782104"/>
                    <a:gd name="connsiteX8" fmla="*/ 104335 w 553907"/>
                    <a:gd name="connsiteY8" fmla="*/ 3610684 h 3782104"/>
                    <a:gd name="connsiteX9" fmla="*/ 0 w 553907"/>
                    <a:gd name="connsiteY9" fmla="*/ 3610684 h 3782104"/>
                    <a:gd name="connsiteX10" fmla="*/ 0 w 553907"/>
                    <a:gd name="connsiteY10" fmla="*/ 175571 h 3782104"/>
                    <a:gd name="connsiteX11" fmla="*/ 104335 w 553907"/>
                    <a:gd name="connsiteY11" fmla="*/ 175571 h 378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53907" h="3782104">
                      <a:moveTo>
                        <a:pt x="104335" y="0"/>
                      </a:moveTo>
                      <a:lnTo>
                        <a:pt x="553907" y="0"/>
                      </a:lnTo>
                      <a:lnTo>
                        <a:pt x="553907" y="285720"/>
                      </a:lnTo>
                      <a:lnTo>
                        <a:pt x="156511" y="285720"/>
                      </a:lnTo>
                      <a:lnTo>
                        <a:pt x="156511" y="3496384"/>
                      </a:lnTo>
                      <a:lnTo>
                        <a:pt x="553907" y="3496384"/>
                      </a:lnTo>
                      <a:lnTo>
                        <a:pt x="553907" y="3782104"/>
                      </a:lnTo>
                      <a:lnTo>
                        <a:pt x="104335" y="3782104"/>
                      </a:lnTo>
                      <a:lnTo>
                        <a:pt x="104335" y="3610684"/>
                      </a:lnTo>
                      <a:lnTo>
                        <a:pt x="0" y="3610684"/>
                      </a:lnTo>
                      <a:lnTo>
                        <a:pt x="0" y="175571"/>
                      </a:lnTo>
                      <a:lnTo>
                        <a:pt x="104335" y="17557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97462">
                    <a:defRPr/>
                  </a:pPr>
                  <a:endParaRPr lang="en-US" sz="865" kern="0" dirty="0">
                    <a:solidFill>
                      <a:sysClr val="windowText" lastClr="000000"/>
                    </a:solidFill>
                    <a:latin typeface="Segoe UI"/>
                  </a:endParaRPr>
                </a:p>
              </p:txBody>
            </p:sp>
            <p:sp>
              <p:nvSpPr>
                <p:cNvPr id="493" name="Freeform 93">
                  <a:extLst>
                    <a:ext uri="{FF2B5EF4-FFF2-40B4-BE49-F238E27FC236}">
                      <a16:creationId xmlns:a16="http://schemas.microsoft.com/office/drawing/2014/main" id="{C79D02F0-58A7-4A85-9FBB-ECE338619916}"/>
                    </a:ext>
                  </a:extLst>
                </p:cNvPr>
                <p:cNvSpPr/>
                <p:nvPr/>
              </p:nvSpPr>
              <p:spPr>
                <a:xfrm flipH="1">
                  <a:off x="9715928" y="1791568"/>
                  <a:ext cx="553907" cy="3782104"/>
                </a:xfrm>
                <a:custGeom>
                  <a:avLst/>
                  <a:gdLst>
                    <a:gd name="connsiteX0" fmla="*/ 104335 w 553907"/>
                    <a:gd name="connsiteY0" fmla="*/ 0 h 3782104"/>
                    <a:gd name="connsiteX1" fmla="*/ 553907 w 553907"/>
                    <a:gd name="connsiteY1" fmla="*/ 0 h 3782104"/>
                    <a:gd name="connsiteX2" fmla="*/ 553907 w 553907"/>
                    <a:gd name="connsiteY2" fmla="*/ 285720 h 3782104"/>
                    <a:gd name="connsiteX3" fmla="*/ 156511 w 553907"/>
                    <a:gd name="connsiteY3" fmla="*/ 285720 h 3782104"/>
                    <a:gd name="connsiteX4" fmla="*/ 156511 w 553907"/>
                    <a:gd name="connsiteY4" fmla="*/ 3496384 h 3782104"/>
                    <a:gd name="connsiteX5" fmla="*/ 553907 w 553907"/>
                    <a:gd name="connsiteY5" fmla="*/ 3496384 h 3782104"/>
                    <a:gd name="connsiteX6" fmla="*/ 553907 w 553907"/>
                    <a:gd name="connsiteY6" fmla="*/ 3782104 h 3782104"/>
                    <a:gd name="connsiteX7" fmla="*/ 104335 w 553907"/>
                    <a:gd name="connsiteY7" fmla="*/ 3782104 h 3782104"/>
                    <a:gd name="connsiteX8" fmla="*/ 104335 w 553907"/>
                    <a:gd name="connsiteY8" fmla="*/ 3610684 h 3782104"/>
                    <a:gd name="connsiteX9" fmla="*/ 0 w 553907"/>
                    <a:gd name="connsiteY9" fmla="*/ 3610684 h 3782104"/>
                    <a:gd name="connsiteX10" fmla="*/ 0 w 553907"/>
                    <a:gd name="connsiteY10" fmla="*/ 175571 h 3782104"/>
                    <a:gd name="connsiteX11" fmla="*/ 104335 w 553907"/>
                    <a:gd name="connsiteY11" fmla="*/ 175571 h 378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53907" h="3782104">
                      <a:moveTo>
                        <a:pt x="104335" y="0"/>
                      </a:moveTo>
                      <a:lnTo>
                        <a:pt x="553907" y="0"/>
                      </a:lnTo>
                      <a:lnTo>
                        <a:pt x="553907" y="285720"/>
                      </a:lnTo>
                      <a:lnTo>
                        <a:pt x="156511" y="285720"/>
                      </a:lnTo>
                      <a:lnTo>
                        <a:pt x="156511" y="3496384"/>
                      </a:lnTo>
                      <a:lnTo>
                        <a:pt x="553907" y="3496384"/>
                      </a:lnTo>
                      <a:lnTo>
                        <a:pt x="553907" y="3782104"/>
                      </a:lnTo>
                      <a:lnTo>
                        <a:pt x="104335" y="3782104"/>
                      </a:lnTo>
                      <a:lnTo>
                        <a:pt x="104335" y="3610684"/>
                      </a:lnTo>
                      <a:lnTo>
                        <a:pt x="0" y="3610684"/>
                      </a:lnTo>
                      <a:lnTo>
                        <a:pt x="0" y="175571"/>
                      </a:lnTo>
                      <a:lnTo>
                        <a:pt x="104335" y="17557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97462">
                    <a:defRPr/>
                  </a:pPr>
                  <a:endParaRPr lang="en-US" sz="865" kern="0" dirty="0">
                    <a:solidFill>
                      <a:sysClr val="windowText" lastClr="000000"/>
                    </a:solidFill>
                    <a:latin typeface="Segoe UI"/>
                  </a:endParaRPr>
                </a:p>
              </p:txBody>
            </p:sp>
          </p:grpSp>
          <p:sp>
            <p:nvSpPr>
              <p:cNvPr id="490" name="Hexagon 489">
                <a:extLst>
                  <a:ext uri="{FF2B5EF4-FFF2-40B4-BE49-F238E27FC236}">
                    <a16:creationId xmlns:a16="http://schemas.microsoft.com/office/drawing/2014/main" id="{4B3EA801-0796-4FDC-8AB5-797516AD61A7}"/>
                  </a:ext>
                </a:extLst>
              </p:cNvPr>
              <p:cNvSpPr/>
              <p:nvPr/>
            </p:nvSpPr>
            <p:spPr bwMode="auto">
              <a:xfrm>
                <a:off x="1752996" y="2701797"/>
                <a:ext cx="278243" cy="248925"/>
              </a:xfrm>
              <a:prstGeom prst="hexagon">
                <a:avLst/>
              </a:prstGeom>
              <a:solidFill>
                <a:srgbClr val="92D050"/>
              </a:solidFill>
              <a:ln w="9525" cap="flat" cmpd="sng" algn="ctr">
                <a:solidFill>
                  <a:schemeClr val="bg1"/>
                </a:solidFill>
                <a:prstDash val="solid"/>
                <a:headEnd type="none" w="med" len="med"/>
                <a:tailEnd type="none" w="med" len="med"/>
              </a:ln>
              <a:effectLst/>
            </p:spPr>
            <p:txBody>
              <a:bodyPr lIns="45694" tIns="45694" rIns="17138" bIns="17138" rtlCol="0" anchor="b" anchorCtr="0"/>
              <a:lstStyle/>
              <a:p>
                <a:pPr algn="ctr" defTabSz="465845">
                  <a:defRPr/>
                </a:pPr>
                <a:endParaRPr lang="en-US" sz="400" kern="0" dirty="0">
                  <a:solidFill>
                    <a:sysClr val="windowText" lastClr="000000"/>
                  </a:solidFill>
                  <a:latin typeface="Segoe UI Light"/>
                  <a:ea typeface="Segoe UI" pitchFamily="34" charset="0"/>
                  <a:cs typeface="Segoe UI" pitchFamily="34" charset="0"/>
                </a:endParaRPr>
              </a:p>
            </p:txBody>
          </p:sp>
        </p:grpSp>
        <p:grpSp>
          <p:nvGrpSpPr>
            <p:cNvPr id="189" name="Group 188">
              <a:extLst>
                <a:ext uri="{FF2B5EF4-FFF2-40B4-BE49-F238E27FC236}">
                  <a16:creationId xmlns:a16="http://schemas.microsoft.com/office/drawing/2014/main" id="{FBDE74F3-A4A2-4417-8456-7B315D095140}"/>
                </a:ext>
              </a:extLst>
            </p:cNvPr>
            <p:cNvGrpSpPr/>
            <p:nvPr/>
          </p:nvGrpSpPr>
          <p:grpSpPr>
            <a:xfrm>
              <a:off x="8453518" y="7390809"/>
              <a:ext cx="589345" cy="330376"/>
              <a:chOff x="2240670" y="2657736"/>
              <a:chExt cx="601248" cy="337049"/>
            </a:xfrm>
          </p:grpSpPr>
          <p:grpSp>
            <p:nvGrpSpPr>
              <p:cNvPr id="484" name="Group 483">
                <a:extLst>
                  <a:ext uri="{FF2B5EF4-FFF2-40B4-BE49-F238E27FC236}">
                    <a16:creationId xmlns:a16="http://schemas.microsoft.com/office/drawing/2014/main" id="{3B5ECA4C-C995-4C46-BF30-4DAE62C055EC}"/>
                  </a:ext>
                </a:extLst>
              </p:cNvPr>
              <p:cNvGrpSpPr/>
              <p:nvPr/>
            </p:nvGrpSpPr>
            <p:grpSpPr>
              <a:xfrm>
                <a:off x="2240670" y="2657736"/>
                <a:ext cx="601248" cy="337049"/>
                <a:chOff x="3523102" y="1791568"/>
                <a:chExt cx="6746733" cy="3782104"/>
              </a:xfrm>
              <a:solidFill>
                <a:srgbClr val="FFC000"/>
              </a:solidFill>
            </p:grpSpPr>
            <p:sp>
              <p:nvSpPr>
                <p:cNvPr id="486" name="Rectangle 485">
                  <a:extLst>
                    <a:ext uri="{FF2B5EF4-FFF2-40B4-BE49-F238E27FC236}">
                      <a16:creationId xmlns:a16="http://schemas.microsoft.com/office/drawing/2014/main" id="{4E453B0D-898F-48AB-959A-15F7181066E6}"/>
                    </a:ext>
                  </a:extLst>
                </p:cNvPr>
                <p:cNvSpPr/>
                <p:nvPr/>
              </p:nvSpPr>
              <p:spPr>
                <a:xfrm>
                  <a:off x="3757139" y="2148421"/>
                  <a:ext cx="6278658" cy="30683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97462">
                    <a:defRPr/>
                  </a:pPr>
                  <a:endParaRPr lang="en-US" sz="865" kern="0" dirty="0">
                    <a:solidFill>
                      <a:sysClr val="windowText" lastClr="000000"/>
                    </a:solidFill>
                    <a:latin typeface="Segoe UI"/>
                  </a:endParaRPr>
                </a:p>
              </p:txBody>
            </p:sp>
            <p:sp>
              <p:nvSpPr>
                <p:cNvPr id="487" name="Freeform 104">
                  <a:extLst>
                    <a:ext uri="{FF2B5EF4-FFF2-40B4-BE49-F238E27FC236}">
                      <a16:creationId xmlns:a16="http://schemas.microsoft.com/office/drawing/2014/main" id="{2DFA434F-03B6-406D-947B-C2452BB028B8}"/>
                    </a:ext>
                  </a:extLst>
                </p:cNvPr>
                <p:cNvSpPr/>
                <p:nvPr/>
              </p:nvSpPr>
              <p:spPr>
                <a:xfrm>
                  <a:off x="3523102" y="1791568"/>
                  <a:ext cx="553907" cy="3782104"/>
                </a:xfrm>
                <a:custGeom>
                  <a:avLst/>
                  <a:gdLst>
                    <a:gd name="connsiteX0" fmla="*/ 104335 w 553907"/>
                    <a:gd name="connsiteY0" fmla="*/ 0 h 3782104"/>
                    <a:gd name="connsiteX1" fmla="*/ 553907 w 553907"/>
                    <a:gd name="connsiteY1" fmla="*/ 0 h 3782104"/>
                    <a:gd name="connsiteX2" fmla="*/ 553907 w 553907"/>
                    <a:gd name="connsiteY2" fmla="*/ 285720 h 3782104"/>
                    <a:gd name="connsiteX3" fmla="*/ 156511 w 553907"/>
                    <a:gd name="connsiteY3" fmla="*/ 285720 h 3782104"/>
                    <a:gd name="connsiteX4" fmla="*/ 156511 w 553907"/>
                    <a:gd name="connsiteY4" fmla="*/ 3496384 h 3782104"/>
                    <a:gd name="connsiteX5" fmla="*/ 553907 w 553907"/>
                    <a:gd name="connsiteY5" fmla="*/ 3496384 h 3782104"/>
                    <a:gd name="connsiteX6" fmla="*/ 553907 w 553907"/>
                    <a:gd name="connsiteY6" fmla="*/ 3782104 h 3782104"/>
                    <a:gd name="connsiteX7" fmla="*/ 104335 w 553907"/>
                    <a:gd name="connsiteY7" fmla="*/ 3782104 h 3782104"/>
                    <a:gd name="connsiteX8" fmla="*/ 104335 w 553907"/>
                    <a:gd name="connsiteY8" fmla="*/ 3610684 h 3782104"/>
                    <a:gd name="connsiteX9" fmla="*/ 0 w 553907"/>
                    <a:gd name="connsiteY9" fmla="*/ 3610684 h 3782104"/>
                    <a:gd name="connsiteX10" fmla="*/ 0 w 553907"/>
                    <a:gd name="connsiteY10" fmla="*/ 175571 h 3782104"/>
                    <a:gd name="connsiteX11" fmla="*/ 104335 w 553907"/>
                    <a:gd name="connsiteY11" fmla="*/ 175571 h 378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53907" h="3782104">
                      <a:moveTo>
                        <a:pt x="104335" y="0"/>
                      </a:moveTo>
                      <a:lnTo>
                        <a:pt x="553907" y="0"/>
                      </a:lnTo>
                      <a:lnTo>
                        <a:pt x="553907" y="285720"/>
                      </a:lnTo>
                      <a:lnTo>
                        <a:pt x="156511" y="285720"/>
                      </a:lnTo>
                      <a:lnTo>
                        <a:pt x="156511" y="3496384"/>
                      </a:lnTo>
                      <a:lnTo>
                        <a:pt x="553907" y="3496384"/>
                      </a:lnTo>
                      <a:lnTo>
                        <a:pt x="553907" y="3782104"/>
                      </a:lnTo>
                      <a:lnTo>
                        <a:pt x="104335" y="3782104"/>
                      </a:lnTo>
                      <a:lnTo>
                        <a:pt x="104335" y="3610684"/>
                      </a:lnTo>
                      <a:lnTo>
                        <a:pt x="0" y="3610684"/>
                      </a:lnTo>
                      <a:lnTo>
                        <a:pt x="0" y="175571"/>
                      </a:lnTo>
                      <a:lnTo>
                        <a:pt x="104335" y="17557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97462">
                    <a:defRPr/>
                  </a:pPr>
                  <a:endParaRPr lang="en-US" sz="865" kern="0" dirty="0">
                    <a:solidFill>
                      <a:sysClr val="windowText" lastClr="000000"/>
                    </a:solidFill>
                    <a:latin typeface="Segoe UI"/>
                  </a:endParaRPr>
                </a:p>
              </p:txBody>
            </p:sp>
            <p:sp>
              <p:nvSpPr>
                <p:cNvPr id="488" name="Freeform 105">
                  <a:extLst>
                    <a:ext uri="{FF2B5EF4-FFF2-40B4-BE49-F238E27FC236}">
                      <a16:creationId xmlns:a16="http://schemas.microsoft.com/office/drawing/2014/main" id="{D2AE859D-396E-4DE9-9F82-B18ACFF81ACD}"/>
                    </a:ext>
                  </a:extLst>
                </p:cNvPr>
                <p:cNvSpPr/>
                <p:nvPr/>
              </p:nvSpPr>
              <p:spPr>
                <a:xfrm flipH="1">
                  <a:off x="9715928" y="1791568"/>
                  <a:ext cx="553907" cy="3782104"/>
                </a:xfrm>
                <a:custGeom>
                  <a:avLst/>
                  <a:gdLst>
                    <a:gd name="connsiteX0" fmla="*/ 104335 w 553907"/>
                    <a:gd name="connsiteY0" fmla="*/ 0 h 3782104"/>
                    <a:gd name="connsiteX1" fmla="*/ 553907 w 553907"/>
                    <a:gd name="connsiteY1" fmla="*/ 0 h 3782104"/>
                    <a:gd name="connsiteX2" fmla="*/ 553907 w 553907"/>
                    <a:gd name="connsiteY2" fmla="*/ 285720 h 3782104"/>
                    <a:gd name="connsiteX3" fmla="*/ 156511 w 553907"/>
                    <a:gd name="connsiteY3" fmla="*/ 285720 h 3782104"/>
                    <a:gd name="connsiteX4" fmla="*/ 156511 w 553907"/>
                    <a:gd name="connsiteY4" fmla="*/ 3496384 h 3782104"/>
                    <a:gd name="connsiteX5" fmla="*/ 553907 w 553907"/>
                    <a:gd name="connsiteY5" fmla="*/ 3496384 h 3782104"/>
                    <a:gd name="connsiteX6" fmla="*/ 553907 w 553907"/>
                    <a:gd name="connsiteY6" fmla="*/ 3782104 h 3782104"/>
                    <a:gd name="connsiteX7" fmla="*/ 104335 w 553907"/>
                    <a:gd name="connsiteY7" fmla="*/ 3782104 h 3782104"/>
                    <a:gd name="connsiteX8" fmla="*/ 104335 w 553907"/>
                    <a:gd name="connsiteY8" fmla="*/ 3610684 h 3782104"/>
                    <a:gd name="connsiteX9" fmla="*/ 0 w 553907"/>
                    <a:gd name="connsiteY9" fmla="*/ 3610684 h 3782104"/>
                    <a:gd name="connsiteX10" fmla="*/ 0 w 553907"/>
                    <a:gd name="connsiteY10" fmla="*/ 175571 h 3782104"/>
                    <a:gd name="connsiteX11" fmla="*/ 104335 w 553907"/>
                    <a:gd name="connsiteY11" fmla="*/ 175571 h 378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53907" h="3782104">
                      <a:moveTo>
                        <a:pt x="104335" y="0"/>
                      </a:moveTo>
                      <a:lnTo>
                        <a:pt x="553907" y="0"/>
                      </a:lnTo>
                      <a:lnTo>
                        <a:pt x="553907" y="285720"/>
                      </a:lnTo>
                      <a:lnTo>
                        <a:pt x="156511" y="285720"/>
                      </a:lnTo>
                      <a:lnTo>
                        <a:pt x="156511" y="3496384"/>
                      </a:lnTo>
                      <a:lnTo>
                        <a:pt x="553907" y="3496384"/>
                      </a:lnTo>
                      <a:lnTo>
                        <a:pt x="553907" y="3782104"/>
                      </a:lnTo>
                      <a:lnTo>
                        <a:pt x="104335" y="3782104"/>
                      </a:lnTo>
                      <a:lnTo>
                        <a:pt x="104335" y="3610684"/>
                      </a:lnTo>
                      <a:lnTo>
                        <a:pt x="0" y="3610684"/>
                      </a:lnTo>
                      <a:lnTo>
                        <a:pt x="0" y="175571"/>
                      </a:lnTo>
                      <a:lnTo>
                        <a:pt x="104335" y="17557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97462">
                    <a:defRPr/>
                  </a:pPr>
                  <a:endParaRPr lang="en-US" sz="865" kern="0" dirty="0">
                    <a:solidFill>
                      <a:sysClr val="windowText" lastClr="000000"/>
                    </a:solidFill>
                    <a:latin typeface="Segoe UI"/>
                  </a:endParaRPr>
                </a:p>
              </p:txBody>
            </p:sp>
          </p:grpSp>
          <p:sp>
            <p:nvSpPr>
              <p:cNvPr id="485" name="Hexagon 484">
                <a:extLst>
                  <a:ext uri="{FF2B5EF4-FFF2-40B4-BE49-F238E27FC236}">
                    <a16:creationId xmlns:a16="http://schemas.microsoft.com/office/drawing/2014/main" id="{C7AAE578-5CFE-4E14-A8C6-24E6EDD70EFD}"/>
                  </a:ext>
                </a:extLst>
              </p:cNvPr>
              <p:cNvSpPr/>
              <p:nvPr/>
            </p:nvSpPr>
            <p:spPr bwMode="auto">
              <a:xfrm>
                <a:off x="2398893" y="2701796"/>
                <a:ext cx="278243" cy="248925"/>
              </a:xfrm>
              <a:prstGeom prst="hexagon">
                <a:avLst/>
              </a:prstGeom>
              <a:solidFill>
                <a:srgbClr val="FFC000"/>
              </a:solidFill>
              <a:ln w="9525" cap="flat" cmpd="sng" algn="ctr">
                <a:solidFill>
                  <a:schemeClr val="bg1"/>
                </a:solidFill>
                <a:prstDash val="solid"/>
                <a:headEnd type="none" w="med" len="med"/>
                <a:tailEnd type="none" w="med" len="med"/>
              </a:ln>
              <a:effectLst/>
            </p:spPr>
            <p:txBody>
              <a:bodyPr lIns="45694" tIns="45694" rIns="17138" bIns="17138" rtlCol="0" anchor="b" anchorCtr="0"/>
              <a:lstStyle/>
              <a:p>
                <a:pPr algn="ctr" defTabSz="465845">
                  <a:defRPr/>
                </a:pPr>
                <a:endParaRPr lang="en-US" sz="400" kern="0" dirty="0">
                  <a:solidFill>
                    <a:sysClr val="windowText" lastClr="000000"/>
                  </a:solidFill>
                  <a:latin typeface="Segoe UI Light"/>
                  <a:ea typeface="Segoe UI" pitchFamily="34" charset="0"/>
                  <a:cs typeface="Segoe UI" pitchFamily="34" charset="0"/>
                </a:endParaRPr>
              </a:p>
            </p:txBody>
          </p:sp>
        </p:grpSp>
        <p:grpSp>
          <p:nvGrpSpPr>
            <p:cNvPr id="190" name="Group 189">
              <a:extLst>
                <a:ext uri="{FF2B5EF4-FFF2-40B4-BE49-F238E27FC236}">
                  <a16:creationId xmlns:a16="http://schemas.microsoft.com/office/drawing/2014/main" id="{222E31FE-7C24-4228-8377-9B000BCBDFA5}"/>
                </a:ext>
              </a:extLst>
            </p:cNvPr>
            <p:cNvGrpSpPr/>
            <p:nvPr/>
          </p:nvGrpSpPr>
          <p:grpSpPr>
            <a:xfrm>
              <a:off x="8605918" y="7543209"/>
              <a:ext cx="589345" cy="330376"/>
              <a:chOff x="2240670" y="2657736"/>
              <a:chExt cx="601248" cy="337049"/>
            </a:xfrm>
          </p:grpSpPr>
          <p:grpSp>
            <p:nvGrpSpPr>
              <p:cNvPr id="479" name="Group 478">
                <a:extLst>
                  <a:ext uri="{FF2B5EF4-FFF2-40B4-BE49-F238E27FC236}">
                    <a16:creationId xmlns:a16="http://schemas.microsoft.com/office/drawing/2014/main" id="{DD361A72-257B-49CC-A22D-597410D58A95}"/>
                  </a:ext>
                </a:extLst>
              </p:cNvPr>
              <p:cNvGrpSpPr/>
              <p:nvPr/>
            </p:nvGrpSpPr>
            <p:grpSpPr>
              <a:xfrm>
                <a:off x="2240670" y="2657736"/>
                <a:ext cx="601248" cy="337049"/>
                <a:chOff x="3523102" y="1791568"/>
                <a:chExt cx="6746733" cy="3782104"/>
              </a:xfrm>
              <a:solidFill>
                <a:srgbClr val="FFC000"/>
              </a:solidFill>
            </p:grpSpPr>
            <p:sp>
              <p:nvSpPr>
                <p:cNvPr id="481" name="Rectangle 480">
                  <a:extLst>
                    <a:ext uri="{FF2B5EF4-FFF2-40B4-BE49-F238E27FC236}">
                      <a16:creationId xmlns:a16="http://schemas.microsoft.com/office/drawing/2014/main" id="{4B722B41-A6D6-4DDF-8AEF-AFF6D983D792}"/>
                    </a:ext>
                  </a:extLst>
                </p:cNvPr>
                <p:cNvSpPr/>
                <p:nvPr/>
              </p:nvSpPr>
              <p:spPr>
                <a:xfrm>
                  <a:off x="3757139" y="2148421"/>
                  <a:ext cx="6278658" cy="30683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97462">
                    <a:defRPr/>
                  </a:pPr>
                  <a:endParaRPr lang="en-US" sz="865" kern="0" dirty="0">
                    <a:solidFill>
                      <a:sysClr val="windowText" lastClr="000000"/>
                    </a:solidFill>
                    <a:latin typeface="Segoe UI"/>
                  </a:endParaRPr>
                </a:p>
              </p:txBody>
            </p:sp>
            <p:sp>
              <p:nvSpPr>
                <p:cNvPr id="482" name="Freeform 104">
                  <a:extLst>
                    <a:ext uri="{FF2B5EF4-FFF2-40B4-BE49-F238E27FC236}">
                      <a16:creationId xmlns:a16="http://schemas.microsoft.com/office/drawing/2014/main" id="{CA654B29-0193-4078-9259-142EE624154B}"/>
                    </a:ext>
                  </a:extLst>
                </p:cNvPr>
                <p:cNvSpPr/>
                <p:nvPr/>
              </p:nvSpPr>
              <p:spPr>
                <a:xfrm>
                  <a:off x="3523102" y="1791568"/>
                  <a:ext cx="553907" cy="3782104"/>
                </a:xfrm>
                <a:custGeom>
                  <a:avLst/>
                  <a:gdLst>
                    <a:gd name="connsiteX0" fmla="*/ 104335 w 553907"/>
                    <a:gd name="connsiteY0" fmla="*/ 0 h 3782104"/>
                    <a:gd name="connsiteX1" fmla="*/ 553907 w 553907"/>
                    <a:gd name="connsiteY1" fmla="*/ 0 h 3782104"/>
                    <a:gd name="connsiteX2" fmla="*/ 553907 w 553907"/>
                    <a:gd name="connsiteY2" fmla="*/ 285720 h 3782104"/>
                    <a:gd name="connsiteX3" fmla="*/ 156511 w 553907"/>
                    <a:gd name="connsiteY3" fmla="*/ 285720 h 3782104"/>
                    <a:gd name="connsiteX4" fmla="*/ 156511 w 553907"/>
                    <a:gd name="connsiteY4" fmla="*/ 3496384 h 3782104"/>
                    <a:gd name="connsiteX5" fmla="*/ 553907 w 553907"/>
                    <a:gd name="connsiteY5" fmla="*/ 3496384 h 3782104"/>
                    <a:gd name="connsiteX6" fmla="*/ 553907 w 553907"/>
                    <a:gd name="connsiteY6" fmla="*/ 3782104 h 3782104"/>
                    <a:gd name="connsiteX7" fmla="*/ 104335 w 553907"/>
                    <a:gd name="connsiteY7" fmla="*/ 3782104 h 3782104"/>
                    <a:gd name="connsiteX8" fmla="*/ 104335 w 553907"/>
                    <a:gd name="connsiteY8" fmla="*/ 3610684 h 3782104"/>
                    <a:gd name="connsiteX9" fmla="*/ 0 w 553907"/>
                    <a:gd name="connsiteY9" fmla="*/ 3610684 h 3782104"/>
                    <a:gd name="connsiteX10" fmla="*/ 0 w 553907"/>
                    <a:gd name="connsiteY10" fmla="*/ 175571 h 3782104"/>
                    <a:gd name="connsiteX11" fmla="*/ 104335 w 553907"/>
                    <a:gd name="connsiteY11" fmla="*/ 175571 h 378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53907" h="3782104">
                      <a:moveTo>
                        <a:pt x="104335" y="0"/>
                      </a:moveTo>
                      <a:lnTo>
                        <a:pt x="553907" y="0"/>
                      </a:lnTo>
                      <a:lnTo>
                        <a:pt x="553907" y="285720"/>
                      </a:lnTo>
                      <a:lnTo>
                        <a:pt x="156511" y="285720"/>
                      </a:lnTo>
                      <a:lnTo>
                        <a:pt x="156511" y="3496384"/>
                      </a:lnTo>
                      <a:lnTo>
                        <a:pt x="553907" y="3496384"/>
                      </a:lnTo>
                      <a:lnTo>
                        <a:pt x="553907" y="3782104"/>
                      </a:lnTo>
                      <a:lnTo>
                        <a:pt x="104335" y="3782104"/>
                      </a:lnTo>
                      <a:lnTo>
                        <a:pt x="104335" y="3610684"/>
                      </a:lnTo>
                      <a:lnTo>
                        <a:pt x="0" y="3610684"/>
                      </a:lnTo>
                      <a:lnTo>
                        <a:pt x="0" y="175571"/>
                      </a:lnTo>
                      <a:lnTo>
                        <a:pt x="104335" y="17557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97462">
                    <a:defRPr/>
                  </a:pPr>
                  <a:endParaRPr lang="en-US" sz="865" kern="0" dirty="0">
                    <a:solidFill>
                      <a:sysClr val="windowText" lastClr="000000"/>
                    </a:solidFill>
                    <a:latin typeface="Segoe UI"/>
                  </a:endParaRPr>
                </a:p>
              </p:txBody>
            </p:sp>
            <p:sp>
              <p:nvSpPr>
                <p:cNvPr id="483" name="Freeform 105">
                  <a:extLst>
                    <a:ext uri="{FF2B5EF4-FFF2-40B4-BE49-F238E27FC236}">
                      <a16:creationId xmlns:a16="http://schemas.microsoft.com/office/drawing/2014/main" id="{9645B46E-3218-496F-89B4-908F13089750}"/>
                    </a:ext>
                  </a:extLst>
                </p:cNvPr>
                <p:cNvSpPr/>
                <p:nvPr/>
              </p:nvSpPr>
              <p:spPr>
                <a:xfrm flipH="1">
                  <a:off x="9715928" y="1791568"/>
                  <a:ext cx="553907" cy="3782104"/>
                </a:xfrm>
                <a:custGeom>
                  <a:avLst/>
                  <a:gdLst>
                    <a:gd name="connsiteX0" fmla="*/ 104335 w 553907"/>
                    <a:gd name="connsiteY0" fmla="*/ 0 h 3782104"/>
                    <a:gd name="connsiteX1" fmla="*/ 553907 w 553907"/>
                    <a:gd name="connsiteY1" fmla="*/ 0 h 3782104"/>
                    <a:gd name="connsiteX2" fmla="*/ 553907 w 553907"/>
                    <a:gd name="connsiteY2" fmla="*/ 285720 h 3782104"/>
                    <a:gd name="connsiteX3" fmla="*/ 156511 w 553907"/>
                    <a:gd name="connsiteY3" fmla="*/ 285720 h 3782104"/>
                    <a:gd name="connsiteX4" fmla="*/ 156511 w 553907"/>
                    <a:gd name="connsiteY4" fmla="*/ 3496384 h 3782104"/>
                    <a:gd name="connsiteX5" fmla="*/ 553907 w 553907"/>
                    <a:gd name="connsiteY5" fmla="*/ 3496384 h 3782104"/>
                    <a:gd name="connsiteX6" fmla="*/ 553907 w 553907"/>
                    <a:gd name="connsiteY6" fmla="*/ 3782104 h 3782104"/>
                    <a:gd name="connsiteX7" fmla="*/ 104335 w 553907"/>
                    <a:gd name="connsiteY7" fmla="*/ 3782104 h 3782104"/>
                    <a:gd name="connsiteX8" fmla="*/ 104335 w 553907"/>
                    <a:gd name="connsiteY8" fmla="*/ 3610684 h 3782104"/>
                    <a:gd name="connsiteX9" fmla="*/ 0 w 553907"/>
                    <a:gd name="connsiteY9" fmla="*/ 3610684 h 3782104"/>
                    <a:gd name="connsiteX10" fmla="*/ 0 w 553907"/>
                    <a:gd name="connsiteY10" fmla="*/ 175571 h 3782104"/>
                    <a:gd name="connsiteX11" fmla="*/ 104335 w 553907"/>
                    <a:gd name="connsiteY11" fmla="*/ 175571 h 378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53907" h="3782104">
                      <a:moveTo>
                        <a:pt x="104335" y="0"/>
                      </a:moveTo>
                      <a:lnTo>
                        <a:pt x="553907" y="0"/>
                      </a:lnTo>
                      <a:lnTo>
                        <a:pt x="553907" y="285720"/>
                      </a:lnTo>
                      <a:lnTo>
                        <a:pt x="156511" y="285720"/>
                      </a:lnTo>
                      <a:lnTo>
                        <a:pt x="156511" y="3496384"/>
                      </a:lnTo>
                      <a:lnTo>
                        <a:pt x="553907" y="3496384"/>
                      </a:lnTo>
                      <a:lnTo>
                        <a:pt x="553907" y="3782104"/>
                      </a:lnTo>
                      <a:lnTo>
                        <a:pt x="104335" y="3782104"/>
                      </a:lnTo>
                      <a:lnTo>
                        <a:pt x="104335" y="3610684"/>
                      </a:lnTo>
                      <a:lnTo>
                        <a:pt x="0" y="3610684"/>
                      </a:lnTo>
                      <a:lnTo>
                        <a:pt x="0" y="175571"/>
                      </a:lnTo>
                      <a:lnTo>
                        <a:pt x="104335" y="17557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97462">
                    <a:defRPr/>
                  </a:pPr>
                  <a:endParaRPr lang="en-US" sz="865" kern="0" dirty="0">
                    <a:solidFill>
                      <a:sysClr val="windowText" lastClr="000000"/>
                    </a:solidFill>
                    <a:latin typeface="Segoe UI"/>
                  </a:endParaRPr>
                </a:p>
              </p:txBody>
            </p:sp>
          </p:grpSp>
          <p:sp>
            <p:nvSpPr>
              <p:cNvPr id="480" name="Hexagon 479">
                <a:extLst>
                  <a:ext uri="{FF2B5EF4-FFF2-40B4-BE49-F238E27FC236}">
                    <a16:creationId xmlns:a16="http://schemas.microsoft.com/office/drawing/2014/main" id="{3DC48E44-77BB-4B90-A6F2-03CC1AADC676}"/>
                  </a:ext>
                </a:extLst>
              </p:cNvPr>
              <p:cNvSpPr/>
              <p:nvPr/>
            </p:nvSpPr>
            <p:spPr bwMode="auto">
              <a:xfrm>
                <a:off x="2398893" y="2701796"/>
                <a:ext cx="278243" cy="248925"/>
              </a:xfrm>
              <a:prstGeom prst="hexagon">
                <a:avLst/>
              </a:prstGeom>
              <a:solidFill>
                <a:srgbClr val="FFC000"/>
              </a:solidFill>
              <a:ln w="9525" cap="flat" cmpd="sng" algn="ctr">
                <a:solidFill>
                  <a:schemeClr val="bg1"/>
                </a:solidFill>
                <a:prstDash val="solid"/>
                <a:headEnd type="none" w="med" len="med"/>
                <a:tailEnd type="none" w="med" len="med"/>
              </a:ln>
              <a:effectLst/>
            </p:spPr>
            <p:txBody>
              <a:bodyPr lIns="45694" tIns="45694" rIns="17138" bIns="17138" rtlCol="0" anchor="b" anchorCtr="0"/>
              <a:lstStyle/>
              <a:p>
                <a:pPr algn="ctr" defTabSz="465845">
                  <a:defRPr/>
                </a:pPr>
                <a:endParaRPr lang="en-US" sz="400" kern="0" dirty="0">
                  <a:solidFill>
                    <a:sysClr val="windowText" lastClr="000000"/>
                  </a:solidFill>
                  <a:latin typeface="Segoe UI Light"/>
                  <a:ea typeface="Segoe UI" pitchFamily="34" charset="0"/>
                  <a:cs typeface="Segoe UI" pitchFamily="34" charset="0"/>
                </a:endParaRPr>
              </a:p>
            </p:txBody>
          </p:sp>
        </p:grpSp>
        <p:grpSp>
          <p:nvGrpSpPr>
            <p:cNvPr id="191" name="Group 190">
              <a:extLst>
                <a:ext uri="{FF2B5EF4-FFF2-40B4-BE49-F238E27FC236}">
                  <a16:creationId xmlns:a16="http://schemas.microsoft.com/office/drawing/2014/main" id="{95D94B35-0960-4E38-BB97-9928B171958D}"/>
                </a:ext>
              </a:extLst>
            </p:cNvPr>
            <p:cNvGrpSpPr/>
            <p:nvPr/>
          </p:nvGrpSpPr>
          <p:grpSpPr>
            <a:xfrm>
              <a:off x="8758318" y="7695609"/>
              <a:ext cx="589345" cy="330376"/>
              <a:chOff x="2240670" y="2657736"/>
              <a:chExt cx="601248" cy="337049"/>
            </a:xfrm>
          </p:grpSpPr>
          <p:grpSp>
            <p:nvGrpSpPr>
              <p:cNvPr id="474" name="Group 473">
                <a:extLst>
                  <a:ext uri="{FF2B5EF4-FFF2-40B4-BE49-F238E27FC236}">
                    <a16:creationId xmlns:a16="http://schemas.microsoft.com/office/drawing/2014/main" id="{E60B4938-1B10-451D-849A-205F9E46DDF9}"/>
                  </a:ext>
                </a:extLst>
              </p:cNvPr>
              <p:cNvGrpSpPr/>
              <p:nvPr/>
            </p:nvGrpSpPr>
            <p:grpSpPr>
              <a:xfrm>
                <a:off x="2240670" y="2657736"/>
                <a:ext cx="601248" cy="337049"/>
                <a:chOff x="3523102" y="1791568"/>
                <a:chExt cx="6746733" cy="3782104"/>
              </a:xfrm>
              <a:solidFill>
                <a:srgbClr val="FFC000"/>
              </a:solidFill>
            </p:grpSpPr>
            <p:sp>
              <p:nvSpPr>
                <p:cNvPr id="476" name="Rectangle 475">
                  <a:extLst>
                    <a:ext uri="{FF2B5EF4-FFF2-40B4-BE49-F238E27FC236}">
                      <a16:creationId xmlns:a16="http://schemas.microsoft.com/office/drawing/2014/main" id="{C7327E14-3F19-4573-9946-7F7066169CDB}"/>
                    </a:ext>
                  </a:extLst>
                </p:cNvPr>
                <p:cNvSpPr/>
                <p:nvPr/>
              </p:nvSpPr>
              <p:spPr>
                <a:xfrm>
                  <a:off x="3757139" y="2148421"/>
                  <a:ext cx="6278658" cy="30683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97462">
                    <a:defRPr/>
                  </a:pPr>
                  <a:endParaRPr lang="en-US" sz="865" kern="0" dirty="0">
                    <a:solidFill>
                      <a:sysClr val="windowText" lastClr="000000"/>
                    </a:solidFill>
                    <a:latin typeface="Segoe UI"/>
                  </a:endParaRPr>
                </a:p>
              </p:txBody>
            </p:sp>
            <p:sp>
              <p:nvSpPr>
                <p:cNvPr id="477" name="Freeform 104">
                  <a:extLst>
                    <a:ext uri="{FF2B5EF4-FFF2-40B4-BE49-F238E27FC236}">
                      <a16:creationId xmlns:a16="http://schemas.microsoft.com/office/drawing/2014/main" id="{B58B7FCD-D5E4-475C-959B-44AF8D1410C2}"/>
                    </a:ext>
                  </a:extLst>
                </p:cNvPr>
                <p:cNvSpPr/>
                <p:nvPr/>
              </p:nvSpPr>
              <p:spPr>
                <a:xfrm>
                  <a:off x="3523102" y="1791568"/>
                  <a:ext cx="553907" cy="3782104"/>
                </a:xfrm>
                <a:custGeom>
                  <a:avLst/>
                  <a:gdLst>
                    <a:gd name="connsiteX0" fmla="*/ 104335 w 553907"/>
                    <a:gd name="connsiteY0" fmla="*/ 0 h 3782104"/>
                    <a:gd name="connsiteX1" fmla="*/ 553907 w 553907"/>
                    <a:gd name="connsiteY1" fmla="*/ 0 h 3782104"/>
                    <a:gd name="connsiteX2" fmla="*/ 553907 w 553907"/>
                    <a:gd name="connsiteY2" fmla="*/ 285720 h 3782104"/>
                    <a:gd name="connsiteX3" fmla="*/ 156511 w 553907"/>
                    <a:gd name="connsiteY3" fmla="*/ 285720 h 3782104"/>
                    <a:gd name="connsiteX4" fmla="*/ 156511 w 553907"/>
                    <a:gd name="connsiteY4" fmla="*/ 3496384 h 3782104"/>
                    <a:gd name="connsiteX5" fmla="*/ 553907 w 553907"/>
                    <a:gd name="connsiteY5" fmla="*/ 3496384 h 3782104"/>
                    <a:gd name="connsiteX6" fmla="*/ 553907 w 553907"/>
                    <a:gd name="connsiteY6" fmla="*/ 3782104 h 3782104"/>
                    <a:gd name="connsiteX7" fmla="*/ 104335 w 553907"/>
                    <a:gd name="connsiteY7" fmla="*/ 3782104 h 3782104"/>
                    <a:gd name="connsiteX8" fmla="*/ 104335 w 553907"/>
                    <a:gd name="connsiteY8" fmla="*/ 3610684 h 3782104"/>
                    <a:gd name="connsiteX9" fmla="*/ 0 w 553907"/>
                    <a:gd name="connsiteY9" fmla="*/ 3610684 h 3782104"/>
                    <a:gd name="connsiteX10" fmla="*/ 0 w 553907"/>
                    <a:gd name="connsiteY10" fmla="*/ 175571 h 3782104"/>
                    <a:gd name="connsiteX11" fmla="*/ 104335 w 553907"/>
                    <a:gd name="connsiteY11" fmla="*/ 175571 h 378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53907" h="3782104">
                      <a:moveTo>
                        <a:pt x="104335" y="0"/>
                      </a:moveTo>
                      <a:lnTo>
                        <a:pt x="553907" y="0"/>
                      </a:lnTo>
                      <a:lnTo>
                        <a:pt x="553907" y="285720"/>
                      </a:lnTo>
                      <a:lnTo>
                        <a:pt x="156511" y="285720"/>
                      </a:lnTo>
                      <a:lnTo>
                        <a:pt x="156511" y="3496384"/>
                      </a:lnTo>
                      <a:lnTo>
                        <a:pt x="553907" y="3496384"/>
                      </a:lnTo>
                      <a:lnTo>
                        <a:pt x="553907" y="3782104"/>
                      </a:lnTo>
                      <a:lnTo>
                        <a:pt x="104335" y="3782104"/>
                      </a:lnTo>
                      <a:lnTo>
                        <a:pt x="104335" y="3610684"/>
                      </a:lnTo>
                      <a:lnTo>
                        <a:pt x="0" y="3610684"/>
                      </a:lnTo>
                      <a:lnTo>
                        <a:pt x="0" y="175571"/>
                      </a:lnTo>
                      <a:lnTo>
                        <a:pt x="104335" y="17557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97462">
                    <a:defRPr/>
                  </a:pPr>
                  <a:endParaRPr lang="en-US" sz="865" kern="0" dirty="0">
                    <a:solidFill>
                      <a:sysClr val="windowText" lastClr="000000"/>
                    </a:solidFill>
                    <a:latin typeface="Segoe UI"/>
                  </a:endParaRPr>
                </a:p>
              </p:txBody>
            </p:sp>
            <p:sp>
              <p:nvSpPr>
                <p:cNvPr id="478" name="Freeform 105">
                  <a:extLst>
                    <a:ext uri="{FF2B5EF4-FFF2-40B4-BE49-F238E27FC236}">
                      <a16:creationId xmlns:a16="http://schemas.microsoft.com/office/drawing/2014/main" id="{1666C4BE-D06F-44DA-B29F-4BC5D5779F6D}"/>
                    </a:ext>
                  </a:extLst>
                </p:cNvPr>
                <p:cNvSpPr/>
                <p:nvPr/>
              </p:nvSpPr>
              <p:spPr>
                <a:xfrm flipH="1">
                  <a:off x="9715928" y="1791568"/>
                  <a:ext cx="553907" cy="3782104"/>
                </a:xfrm>
                <a:custGeom>
                  <a:avLst/>
                  <a:gdLst>
                    <a:gd name="connsiteX0" fmla="*/ 104335 w 553907"/>
                    <a:gd name="connsiteY0" fmla="*/ 0 h 3782104"/>
                    <a:gd name="connsiteX1" fmla="*/ 553907 w 553907"/>
                    <a:gd name="connsiteY1" fmla="*/ 0 h 3782104"/>
                    <a:gd name="connsiteX2" fmla="*/ 553907 w 553907"/>
                    <a:gd name="connsiteY2" fmla="*/ 285720 h 3782104"/>
                    <a:gd name="connsiteX3" fmla="*/ 156511 w 553907"/>
                    <a:gd name="connsiteY3" fmla="*/ 285720 h 3782104"/>
                    <a:gd name="connsiteX4" fmla="*/ 156511 w 553907"/>
                    <a:gd name="connsiteY4" fmla="*/ 3496384 h 3782104"/>
                    <a:gd name="connsiteX5" fmla="*/ 553907 w 553907"/>
                    <a:gd name="connsiteY5" fmla="*/ 3496384 h 3782104"/>
                    <a:gd name="connsiteX6" fmla="*/ 553907 w 553907"/>
                    <a:gd name="connsiteY6" fmla="*/ 3782104 h 3782104"/>
                    <a:gd name="connsiteX7" fmla="*/ 104335 w 553907"/>
                    <a:gd name="connsiteY7" fmla="*/ 3782104 h 3782104"/>
                    <a:gd name="connsiteX8" fmla="*/ 104335 w 553907"/>
                    <a:gd name="connsiteY8" fmla="*/ 3610684 h 3782104"/>
                    <a:gd name="connsiteX9" fmla="*/ 0 w 553907"/>
                    <a:gd name="connsiteY9" fmla="*/ 3610684 h 3782104"/>
                    <a:gd name="connsiteX10" fmla="*/ 0 w 553907"/>
                    <a:gd name="connsiteY10" fmla="*/ 175571 h 3782104"/>
                    <a:gd name="connsiteX11" fmla="*/ 104335 w 553907"/>
                    <a:gd name="connsiteY11" fmla="*/ 175571 h 378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53907" h="3782104">
                      <a:moveTo>
                        <a:pt x="104335" y="0"/>
                      </a:moveTo>
                      <a:lnTo>
                        <a:pt x="553907" y="0"/>
                      </a:lnTo>
                      <a:lnTo>
                        <a:pt x="553907" y="285720"/>
                      </a:lnTo>
                      <a:lnTo>
                        <a:pt x="156511" y="285720"/>
                      </a:lnTo>
                      <a:lnTo>
                        <a:pt x="156511" y="3496384"/>
                      </a:lnTo>
                      <a:lnTo>
                        <a:pt x="553907" y="3496384"/>
                      </a:lnTo>
                      <a:lnTo>
                        <a:pt x="553907" y="3782104"/>
                      </a:lnTo>
                      <a:lnTo>
                        <a:pt x="104335" y="3782104"/>
                      </a:lnTo>
                      <a:lnTo>
                        <a:pt x="104335" y="3610684"/>
                      </a:lnTo>
                      <a:lnTo>
                        <a:pt x="0" y="3610684"/>
                      </a:lnTo>
                      <a:lnTo>
                        <a:pt x="0" y="175571"/>
                      </a:lnTo>
                      <a:lnTo>
                        <a:pt x="104335" y="17557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97462">
                    <a:defRPr/>
                  </a:pPr>
                  <a:endParaRPr lang="en-US" sz="865" kern="0" dirty="0">
                    <a:solidFill>
                      <a:sysClr val="windowText" lastClr="000000"/>
                    </a:solidFill>
                    <a:latin typeface="Segoe UI"/>
                  </a:endParaRPr>
                </a:p>
              </p:txBody>
            </p:sp>
          </p:grpSp>
          <p:sp>
            <p:nvSpPr>
              <p:cNvPr id="475" name="Hexagon 474">
                <a:extLst>
                  <a:ext uri="{FF2B5EF4-FFF2-40B4-BE49-F238E27FC236}">
                    <a16:creationId xmlns:a16="http://schemas.microsoft.com/office/drawing/2014/main" id="{C02B5B33-E357-4813-B0D1-40964E61618A}"/>
                  </a:ext>
                </a:extLst>
              </p:cNvPr>
              <p:cNvSpPr/>
              <p:nvPr/>
            </p:nvSpPr>
            <p:spPr bwMode="auto">
              <a:xfrm>
                <a:off x="2398893" y="2701796"/>
                <a:ext cx="278243" cy="248925"/>
              </a:xfrm>
              <a:prstGeom prst="hexagon">
                <a:avLst/>
              </a:prstGeom>
              <a:solidFill>
                <a:srgbClr val="FFC000"/>
              </a:solidFill>
              <a:ln w="9525" cap="flat" cmpd="sng" algn="ctr">
                <a:solidFill>
                  <a:schemeClr val="bg1"/>
                </a:solidFill>
                <a:prstDash val="solid"/>
                <a:headEnd type="none" w="med" len="med"/>
                <a:tailEnd type="none" w="med" len="med"/>
              </a:ln>
              <a:effectLst/>
            </p:spPr>
            <p:txBody>
              <a:bodyPr lIns="45694" tIns="45694" rIns="17138" bIns="17138" rtlCol="0" anchor="b" anchorCtr="0"/>
              <a:lstStyle/>
              <a:p>
                <a:pPr algn="ctr" defTabSz="465845">
                  <a:defRPr/>
                </a:pPr>
                <a:endParaRPr lang="en-US" sz="400" kern="0" dirty="0">
                  <a:solidFill>
                    <a:sysClr val="windowText" lastClr="000000"/>
                  </a:solidFill>
                  <a:latin typeface="Segoe UI Light"/>
                  <a:ea typeface="Segoe UI" pitchFamily="34" charset="0"/>
                  <a:cs typeface="Segoe UI" pitchFamily="34" charset="0"/>
                </a:endParaRPr>
              </a:p>
            </p:txBody>
          </p:sp>
        </p:grpSp>
        <p:grpSp>
          <p:nvGrpSpPr>
            <p:cNvPr id="192" name="Group 191">
              <a:extLst>
                <a:ext uri="{FF2B5EF4-FFF2-40B4-BE49-F238E27FC236}">
                  <a16:creationId xmlns:a16="http://schemas.microsoft.com/office/drawing/2014/main" id="{3B8FDCD5-B277-4359-8171-65443B131835}"/>
                </a:ext>
              </a:extLst>
            </p:cNvPr>
            <p:cNvGrpSpPr/>
            <p:nvPr/>
          </p:nvGrpSpPr>
          <p:grpSpPr>
            <a:xfrm>
              <a:off x="8910718" y="7848009"/>
              <a:ext cx="589345" cy="330376"/>
              <a:chOff x="2240670" y="2657736"/>
              <a:chExt cx="601248" cy="337049"/>
            </a:xfrm>
          </p:grpSpPr>
          <p:grpSp>
            <p:nvGrpSpPr>
              <p:cNvPr id="469" name="Group 468">
                <a:extLst>
                  <a:ext uri="{FF2B5EF4-FFF2-40B4-BE49-F238E27FC236}">
                    <a16:creationId xmlns:a16="http://schemas.microsoft.com/office/drawing/2014/main" id="{298CC0FE-83CD-4F63-9F87-39B8C1958B5B}"/>
                  </a:ext>
                </a:extLst>
              </p:cNvPr>
              <p:cNvGrpSpPr/>
              <p:nvPr/>
            </p:nvGrpSpPr>
            <p:grpSpPr>
              <a:xfrm>
                <a:off x="2240670" y="2657736"/>
                <a:ext cx="601248" cy="337049"/>
                <a:chOff x="3523102" y="1791568"/>
                <a:chExt cx="6746733" cy="3782104"/>
              </a:xfrm>
              <a:solidFill>
                <a:srgbClr val="FFC000"/>
              </a:solidFill>
            </p:grpSpPr>
            <p:sp>
              <p:nvSpPr>
                <p:cNvPr id="471" name="Rectangle 470">
                  <a:extLst>
                    <a:ext uri="{FF2B5EF4-FFF2-40B4-BE49-F238E27FC236}">
                      <a16:creationId xmlns:a16="http://schemas.microsoft.com/office/drawing/2014/main" id="{29EE17F0-E12B-4959-A1E3-FCCD6986A228}"/>
                    </a:ext>
                  </a:extLst>
                </p:cNvPr>
                <p:cNvSpPr/>
                <p:nvPr/>
              </p:nvSpPr>
              <p:spPr>
                <a:xfrm>
                  <a:off x="3757139" y="2148421"/>
                  <a:ext cx="6278658" cy="30683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97462">
                    <a:defRPr/>
                  </a:pPr>
                  <a:endParaRPr lang="en-US" sz="865" kern="0" dirty="0">
                    <a:solidFill>
                      <a:sysClr val="windowText" lastClr="000000"/>
                    </a:solidFill>
                    <a:latin typeface="Segoe UI"/>
                  </a:endParaRPr>
                </a:p>
              </p:txBody>
            </p:sp>
            <p:sp>
              <p:nvSpPr>
                <p:cNvPr id="472" name="Freeform 104">
                  <a:extLst>
                    <a:ext uri="{FF2B5EF4-FFF2-40B4-BE49-F238E27FC236}">
                      <a16:creationId xmlns:a16="http://schemas.microsoft.com/office/drawing/2014/main" id="{99F2EE1F-F971-413B-812E-2357E64A81A7}"/>
                    </a:ext>
                  </a:extLst>
                </p:cNvPr>
                <p:cNvSpPr/>
                <p:nvPr/>
              </p:nvSpPr>
              <p:spPr>
                <a:xfrm>
                  <a:off x="3523102" y="1791568"/>
                  <a:ext cx="553907" cy="3782104"/>
                </a:xfrm>
                <a:custGeom>
                  <a:avLst/>
                  <a:gdLst>
                    <a:gd name="connsiteX0" fmla="*/ 104335 w 553907"/>
                    <a:gd name="connsiteY0" fmla="*/ 0 h 3782104"/>
                    <a:gd name="connsiteX1" fmla="*/ 553907 w 553907"/>
                    <a:gd name="connsiteY1" fmla="*/ 0 h 3782104"/>
                    <a:gd name="connsiteX2" fmla="*/ 553907 w 553907"/>
                    <a:gd name="connsiteY2" fmla="*/ 285720 h 3782104"/>
                    <a:gd name="connsiteX3" fmla="*/ 156511 w 553907"/>
                    <a:gd name="connsiteY3" fmla="*/ 285720 h 3782104"/>
                    <a:gd name="connsiteX4" fmla="*/ 156511 w 553907"/>
                    <a:gd name="connsiteY4" fmla="*/ 3496384 h 3782104"/>
                    <a:gd name="connsiteX5" fmla="*/ 553907 w 553907"/>
                    <a:gd name="connsiteY5" fmla="*/ 3496384 h 3782104"/>
                    <a:gd name="connsiteX6" fmla="*/ 553907 w 553907"/>
                    <a:gd name="connsiteY6" fmla="*/ 3782104 h 3782104"/>
                    <a:gd name="connsiteX7" fmla="*/ 104335 w 553907"/>
                    <a:gd name="connsiteY7" fmla="*/ 3782104 h 3782104"/>
                    <a:gd name="connsiteX8" fmla="*/ 104335 w 553907"/>
                    <a:gd name="connsiteY8" fmla="*/ 3610684 h 3782104"/>
                    <a:gd name="connsiteX9" fmla="*/ 0 w 553907"/>
                    <a:gd name="connsiteY9" fmla="*/ 3610684 h 3782104"/>
                    <a:gd name="connsiteX10" fmla="*/ 0 w 553907"/>
                    <a:gd name="connsiteY10" fmla="*/ 175571 h 3782104"/>
                    <a:gd name="connsiteX11" fmla="*/ 104335 w 553907"/>
                    <a:gd name="connsiteY11" fmla="*/ 175571 h 378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53907" h="3782104">
                      <a:moveTo>
                        <a:pt x="104335" y="0"/>
                      </a:moveTo>
                      <a:lnTo>
                        <a:pt x="553907" y="0"/>
                      </a:lnTo>
                      <a:lnTo>
                        <a:pt x="553907" y="285720"/>
                      </a:lnTo>
                      <a:lnTo>
                        <a:pt x="156511" y="285720"/>
                      </a:lnTo>
                      <a:lnTo>
                        <a:pt x="156511" y="3496384"/>
                      </a:lnTo>
                      <a:lnTo>
                        <a:pt x="553907" y="3496384"/>
                      </a:lnTo>
                      <a:lnTo>
                        <a:pt x="553907" y="3782104"/>
                      </a:lnTo>
                      <a:lnTo>
                        <a:pt x="104335" y="3782104"/>
                      </a:lnTo>
                      <a:lnTo>
                        <a:pt x="104335" y="3610684"/>
                      </a:lnTo>
                      <a:lnTo>
                        <a:pt x="0" y="3610684"/>
                      </a:lnTo>
                      <a:lnTo>
                        <a:pt x="0" y="175571"/>
                      </a:lnTo>
                      <a:lnTo>
                        <a:pt x="104335" y="17557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97462">
                    <a:defRPr/>
                  </a:pPr>
                  <a:endParaRPr lang="en-US" sz="865" kern="0" dirty="0">
                    <a:solidFill>
                      <a:sysClr val="windowText" lastClr="000000"/>
                    </a:solidFill>
                    <a:latin typeface="Segoe UI"/>
                  </a:endParaRPr>
                </a:p>
              </p:txBody>
            </p:sp>
            <p:sp>
              <p:nvSpPr>
                <p:cNvPr id="473" name="Freeform 105">
                  <a:extLst>
                    <a:ext uri="{FF2B5EF4-FFF2-40B4-BE49-F238E27FC236}">
                      <a16:creationId xmlns:a16="http://schemas.microsoft.com/office/drawing/2014/main" id="{529B3BD3-4746-44B7-AEC2-6B2D1D93235A}"/>
                    </a:ext>
                  </a:extLst>
                </p:cNvPr>
                <p:cNvSpPr/>
                <p:nvPr/>
              </p:nvSpPr>
              <p:spPr>
                <a:xfrm flipH="1">
                  <a:off x="9715928" y="1791568"/>
                  <a:ext cx="553907" cy="3782104"/>
                </a:xfrm>
                <a:custGeom>
                  <a:avLst/>
                  <a:gdLst>
                    <a:gd name="connsiteX0" fmla="*/ 104335 w 553907"/>
                    <a:gd name="connsiteY0" fmla="*/ 0 h 3782104"/>
                    <a:gd name="connsiteX1" fmla="*/ 553907 w 553907"/>
                    <a:gd name="connsiteY1" fmla="*/ 0 h 3782104"/>
                    <a:gd name="connsiteX2" fmla="*/ 553907 w 553907"/>
                    <a:gd name="connsiteY2" fmla="*/ 285720 h 3782104"/>
                    <a:gd name="connsiteX3" fmla="*/ 156511 w 553907"/>
                    <a:gd name="connsiteY3" fmla="*/ 285720 h 3782104"/>
                    <a:gd name="connsiteX4" fmla="*/ 156511 w 553907"/>
                    <a:gd name="connsiteY4" fmla="*/ 3496384 h 3782104"/>
                    <a:gd name="connsiteX5" fmla="*/ 553907 w 553907"/>
                    <a:gd name="connsiteY5" fmla="*/ 3496384 h 3782104"/>
                    <a:gd name="connsiteX6" fmla="*/ 553907 w 553907"/>
                    <a:gd name="connsiteY6" fmla="*/ 3782104 h 3782104"/>
                    <a:gd name="connsiteX7" fmla="*/ 104335 w 553907"/>
                    <a:gd name="connsiteY7" fmla="*/ 3782104 h 3782104"/>
                    <a:gd name="connsiteX8" fmla="*/ 104335 w 553907"/>
                    <a:gd name="connsiteY8" fmla="*/ 3610684 h 3782104"/>
                    <a:gd name="connsiteX9" fmla="*/ 0 w 553907"/>
                    <a:gd name="connsiteY9" fmla="*/ 3610684 h 3782104"/>
                    <a:gd name="connsiteX10" fmla="*/ 0 w 553907"/>
                    <a:gd name="connsiteY10" fmla="*/ 175571 h 3782104"/>
                    <a:gd name="connsiteX11" fmla="*/ 104335 w 553907"/>
                    <a:gd name="connsiteY11" fmla="*/ 175571 h 378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53907" h="3782104">
                      <a:moveTo>
                        <a:pt x="104335" y="0"/>
                      </a:moveTo>
                      <a:lnTo>
                        <a:pt x="553907" y="0"/>
                      </a:lnTo>
                      <a:lnTo>
                        <a:pt x="553907" y="285720"/>
                      </a:lnTo>
                      <a:lnTo>
                        <a:pt x="156511" y="285720"/>
                      </a:lnTo>
                      <a:lnTo>
                        <a:pt x="156511" y="3496384"/>
                      </a:lnTo>
                      <a:lnTo>
                        <a:pt x="553907" y="3496384"/>
                      </a:lnTo>
                      <a:lnTo>
                        <a:pt x="553907" y="3782104"/>
                      </a:lnTo>
                      <a:lnTo>
                        <a:pt x="104335" y="3782104"/>
                      </a:lnTo>
                      <a:lnTo>
                        <a:pt x="104335" y="3610684"/>
                      </a:lnTo>
                      <a:lnTo>
                        <a:pt x="0" y="3610684"/>
                      </a:lnTo>
                      <a:lnTo>
                        <a:pt x="0" y="175571"/>
                      </a:lnTo>
                      <a:lnTo>
                        <a:pt x="104335" y="17557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97462">
                    <a:defRPr/>
                  </a:pPr>
                  <a:endParaRPr lang="en-US" sz="865" kern="0" dirty="0">
                    <a:solidFill>
                      <a:sysClr val="windowText" lastClr="000000"/>
                    </a:solidFill>
                    <a:latin typeface="Segoe UI"/>
                  </a:endParaRPr>
                </a:p>
              </p:txBody>
            </p:sp>
          </p:grpSp>
          <p:sp>
            <p:nvSpPr>
              <p:cNvPr id="470" name="Hexagon 469">
                <a:extLst>
                  <a:ext uri="{FF2B5EF4-FFF2-40B4-BE49-F238E27FC236}">
                    <a16:creationId xmlns:a16="http://schemas.microsoft.com/office/drawing/2014/main" id="{DFC7FFFF-F725-4660-86F3-124D964026F7}"/>
                  </a:ext>
                </a:extLst>
              </p:cNvPr>
              <p:cNvSpPr/>
              <p:nvPr/>
            </p:nvSpPr>
            <p:spPr bwMode="auto">
              <a:xfrm>
                <a:off x="2398893" y="2701796"/>
                <a:ext cx="278243" cy="248925"/>
              </a:xfrm>
              <a:prstGeom prst="hexagon">
                <a:avLst/>
              </a:prstGeom>
              <a:solidFill>
                <a:srgbClr val="FFC000"/>
              </a:solidFill>
              <a:ln w="9525" cap="flat" cmpd="sng" algn="ctr">
                <a:solidFill>
                  <a:schemeClr val="bg1"/>
                </a:solidFill>
                <a:prstDash val="solid"/>
                <a:headEnd type="none" w="med" len="med"/>
                <a:tailEnd type="none" w="med" len="med"/>
              </a:ln>
              <a:effectLst/>
            </p:spPr>
            <p:txBody>
              <a:bodyPr lIns="45694" tIns="45694" rIns="17138" bIns="17138" rtlCol="0" anchor="b" anchorCtr="0"/>
              <a:lstStyle/>
              <a:p>
                <a:pPr algn="ctr" defTabSz="465845">
                  <a:defRPr/>
                </a:pPr>
                <a:endParaRPr lang="en-US" sz="400" kern="0" dirty="0">
                  <a:solidFill>
                    <a:sysClr val="windowText" lastClr="000000"/>
                  </a:solidFill>
                  <a:latin typeface="Segoe UI Light"/>
                  <a:ea typeface="Segoe UI" pitchFamily="34" charset="0"/>
                  <a:cs typeface="Segoe UI" pitchFamily="34" charset="0"/>
                </a:endParaRPr>
              </a:p>
            </p:txBody>
          </p:sp>
        </p:grpSp>
        <p:grpSp>
          <p:nvGrpSpPr>
            <p:cNvPr id="193" name="Group 192">
              <a:extLst>
                <a:ext uri="{FF2B5EF4-FFF2-40B4-BE49-F238E27FC236}">
                  <a16:creationId xmlns:a16="http://schemas.microsoft.com/office/drawing/2014/main" id="{A0B1A356-B31D-4FCB-AAB2-51D0F67D0654}"/>
                </a:ext>
              </a:extLst>
            </p:cNvPr>
            <p:cNvGrpSpPr/>
            <p:nvPr/>
          </p:nvGrpSpPr>
          <p:grpSpPr>
            <a:xfrm>
              <a:off x="9063118" y="8000409"/>
              <a:ext cx="589345" cy="330376"/>
              <a:chOff x="2240670" y="2657736"/>
              <a:chExt cx="601248" cy="337049"/>
            </a:xfrm>
          </p:grpSpPr>
          <p:grpSp>
            <p:nvGrpSpPr>
              <p:cNvPr id="464" name="Group 463">
                <a:extLst>
                  <a:ext uri="{FF2B5EF4-FFF2-40B4-BE49-F238E27FC236}">
                    <a16:creationId xmlns:a16="http://schemas.microsoft.com/office/drawing/2014/main" id="{82D68EA4-5BB2-4880-BBF8-AE91B4D5429B}"/>
                  </a:ext>
                </a:extLst>
              </p:cNvPr>
              <p:cNvGrpSpPr/>
              <p:nvPr/>
            </p:nvGrpSpPr>
            <p:grpSpPr>
              <a:xfrm>
                <a:off x="2240670" y="2657736"/>
                <a:ext cx="601248" cy="337049"/>
                <a:chOff x="3523102" y="1791568"/>
                <a:chExt cx="6746733" cy="3782104"/>
              </a:xfrm>
              <a:solidFill>
                <a:srgbClr val="FFC000"/>
              </a:solidFill>
            </p:grpSpPr>
            <p:sp>
              <p:nvSpPr>
                <p:cNvPr id="466" name="Rectangle 465">
                  <a:extLst>
                    <a:ext uri="{FF2B5EF4-FFF2-40B4-BE49-F238E27FC236}">
                      <a16:creationId xmlns:a16="http://schemas.microsoft.com/office/drawing/2014/main" id="{994EDC9A-46B7-4182-8B9E-E4B5C2CC8E4D}"/>
                    </a:ext>
                  </a:extLst>
                </p:cNvPr>
                <p:cNvSpPr/>
                <p:nvPr/>
              </p:nvSpPr>
              <p:spPr>
                <a:xfrm>
                  <a:off x="3757139" y="2148421"/>
                  <a:ext cx="6278658" cy="30683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97462">
                    <a:defRPr/>
                  </a:pPr>
                  <a:endParaRPr lang="en-US" sz="865" kern="0" dirty="0">
                    <a:solidFill>
                      <a:sysClr val="windowText" lastClr="000000"/>
                    </a:solidFill>
                    <a:latin typeface="Segoe UI"/>
                  </a:endParaRPr>
                </a:p>
              </p:txBody>
            </p:sp>
            <p:sp>
              <p:nvSpPr>
                <p:cNvPr id="467" name="Freeform 104">
                  <a:extLst>
                    <a:ext uri="{FF2B5EF4-FFF2-40B4-BE49-F238E27FC236}">
                      <a16:creationId xmlns:a16="http://schemas.microsoft.com/office/drawing/2014/main" id="{FBCB8216-F02A-43EF-AB3F-BAB97AAC892C}"/>
                    </a:ext>
                  </a:extLst>
                </p:cNvPr>
                <p:cNvSpPr/>
                <p:nvPr/>
              </p:nvSpPr>
              <p:spPr>
                <a:xfrm>
                  <a:off x="3523102" y="1791568"/>
                  <a:ext cx="553907" cy="3782104"/>
                </a:xfrm>
                <a:custGeom>
                  <a:avLst/>
                  <a:gdLst>
                    <a:gd name="connsiteX0" fmla="*/ 104335 w 553907"/>
                    <a:gd name="connsiteY0" fmla="*/ 0 h 3782104"/>
                    <a:gd name="connsiteX1" fmla="*/ 553907 w 553907"/>
                    <a:gd name="connsiteY1" fmla="*/ 0 h 3782104"/>
                    <a:gd name="connsiteX2" fmla="*/ 553907 w 553907"/>
                    <a:gd name="connsiteY2" fmla="*/ 285720 h 3782104"/>
                    <a:gd name="connsiteX3" fmla="*/ 156511 w 553907"/>
                    <a:gd name="connsiteY3" fmla="*/ 285720 h 3782104"/>
                    <a:gd name="connsiteX4" fmla="*/ 156511 w 553907"/>
                    <a:gd name="connsiteY4" fmla="*/ 3496384 h 3782104"/>
                    <a:gd name="connsiteX5" fmla="*/ 553907 w 553907"/>
                    <a:gd name="connsiteY5" fmla="*/ 3496384 h 3782104"/>
                    <a:gd name="connsiteX6" fmla="*/ 553907 w 553907"/>
                    <a:gd name="connsiteY6" fmla="*/ 3782104 h 3782104"/>
                    <a:gd name="connsiteX7" fmla="*/ 104335 w 553907"/>
                    <a:gd name="connsiteY7" fmla="*/ 3782104 h 3782104"/>
                    <a:gd name="connsiteX8" fmla="*/ 104335 w 553907"/>
                    <a:gd name="connsiteY8" fmla="*/ 3610684 h 3782104"/>
                    <a:gd name="connsiteX9" fmla="*/ 0 w 553907"/>
                    <a:gd name="connsiteY9" fmla="*/ 3610684 h 3782104"/>
                    <a:gd name="connsiteX10" fmla="*/ 0 w 553907"/>
                    <a:gd name="connsiteY10" fmla="*/ 175571 h 3782104"/>
                    <a:gd name="connsiteX11" fmla="*/ 104335 w 553907"/>
                    <a:gd name="connsiteY11" fmla="*/ 175571 h 378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53907" h="3782104">
                      <a:moveTo>
                        <a:pt x="104335" y="0"/>
                      </a:moveTo>
                      <a:lnTo>
                        <a:pt x="553907" y="0"/>
                      </a:lnTo>
                      <a:lnTo>
                        <a:pt x="553907" y="285720"/>
                      </a:lnTo>
                      <a:lnTo>
                        <a:pt x="156511" y="285720"/>
                      </a:lnTo>
                      <a:lnTo>
                        <a:pt x="156511" y="3496384"/>
                      </a:lnTo>
                      <a:lnTo>
                        <a:pt x="553907" y="3496384"/>
                      </a:lnTo>
                      <a:lnTo>
                        <a:pt x="553907" y="3782104"/>
                      </a:lnTo>
                      <a:lnTo>
                        <a:pt x="104335" y="3782104"/>
                      </a:lnTo>
                      <a:lnTo>
                        <a:pt x="104335" y="3610684"/>
                      </a:lnTo>
                      <a:lnTo>
                        <a:pt x="0" y="3610684"/>
                      </a:lnTo>
                      <a:lnTo>
                        <a:pt x="0" y="175571"/>
                      </a:lnTo>
                      <a:lnTo>
                        <a:pt x="104335" y="17557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97462">
                    <a:defRPr/>
                  </a:pPr>
                  <a:endParaRPr lang="en-US" sz="865" kern="0" dirty="0">
                    <a:solidFill>
                      <a:sysClr val="windowText" lastClr="000000"/>
                    </a:solidFill>
                    <a:latin typeface="Segoe UI"/>
                  </a:endParaRPr>
                </a:p>
              </p:txBody>
            </p:sp>
            <p:sp>
              <p:nvSpPr>
                <p:cNvPr id="468" name="Freeform 105">
                  <a:extLst>
                    <a:ext uri="{FF2B5EF4-FFF2-40B4-BE49-F238E27FC236}">
                      <a16:creationId xmlns:a16="http://schemas.microsoft.com/office/drawing/2014/main" id="{F9CBB71D-B71D-428C-998E-00C2B3C474B1}"/>
                    </a:ext>
                  </a:extLst>
                </p:cNvPr>
                <p:cNvSpPr/>
                <p:nvPr/>
              </p:nvSpPr>
              <p:spPr>
                <a:xfrm flipH="1">
                  <a:off x="9715928" y="1791568"/>
                  <a:ext cx="553907" cy="3782104"/>
                </a:xfrm>
                <a:custGeom>
                  <a:avLst/>
                  <a:gdLst>
                    <a:gd name="connsiteX0" fmla="*/ 104335 w 553907"/>
                    <a:gd name="connsiteY0" fmla="*/ 0 h 3782104"/>
                    <a:gd name="connsiteX1" fmla="*/ 553907 w 553907"/>
                    <a:gd name="connsiteY1" fmla="*/ 0 h 3782104"/>
                    <a:gd name="connsiteX2" fmla="*/ 553907 w 553907"/>
                    <a:gd name="connsiteY2" fmla="*/ 285720 h 3782104"/>
                    <a:gd name="connsiteX3" fmla="*/ 156511 w 553907"/>
                    <a:gd name="connsiteY3" fmla="*/ 285720 h 3782104"/>
                    <a:gd name="connsiteX4" fmla="*/ 156511 w 553907"/>
                    <a:gd name="connsiteY4" fmla="*/ 3496384 h 3782104"/>
                    <a:gd name="connsiteX5" fmla="*/ 553907 w 553907"/>
                    <a:gd name="connsiteY5" fmla="*/ 3496384 h 3782104"/>
                    <a:gd name="connsiteX6" fmla="*/ 553907 w 553907"/>
                    <a:gd name="connsiteY6" fmla="*/ 3782104 h 3782104"/>
                    <a:gd name="connsiteX7" fmla="*/ 104335 w 553907"/>
                    <a:gd name="connsiteY7" fmla="*/ 3782104 h 3782104"/>
                    <a:gd name="connsiteX8" fmla="*/ 104335 w 553907"/>
                    <a:gd name="connsiteY8" fmla="*/ 3610684 h 3782104"/>
                    <a:gd name="connsiteX9" fmla="*/ 0 w 553907"/>
                    <a:gd name="connsiteY9" fmla="*/ 3610684 h 3782104"/>
                    <a:gd name="connsiteX10" fmla="*/ 0 w 553907"/>
                    <a:gd name="connsiteY10" fmla="*/ 175571 h 3782104"/>
                    <a:gd name="connsiteX11" fmla="*/ 104335 w 553907"/>
                    <a:gd name="connsiteY11" fmla="*/ 175571 h 378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53907" h="3782104">
                      <a:moveTo>
                        <a:pt x="104335" y="0"/>
                      </a:moveTo>
                      <a:lnTo>
                        <a:pt x="553907" y="0"/>
                      </a:lnTo>
                      <a:lnTo>
                        <a:pt x="553907" y="285720"/>
                      </a:lnTo>
                      <a:lnTo>
                        <a:pt x="156511" y="285720"/>
                      </a:lnTo>
                      <a:lnTo>
                        <a:pt x="156511" y="3496384"/>
                      </a:lnTo>
                      <a:lnTo>
                        <a:pt x="553907" y="3496384"/>
                      </a:lnTo>
                      <a:lnTo>
                        <a:pt x="553907" y="3782104"/>
                      </a:lnTo>
                      <a:lnTo>
                        <a:pt x="104335" y="3782104"/>
                      </a:lnTo>
                      <a:lnTo>
                        <a:pt x="104335" y="3610684"/>
                      </a:lnTo>
                      <a:lnTo>
                        <a:pt x="0" y="3610684"/>
                      </a:lnTo>
                      <a:lnTo>
                        <a:pt x="0" y="175571"/>
                      </a:lnTo>
                      <a:lnTo>
                        <a:pt x="104335" y="17557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97462">
                    <a:defRPr/>
                  </a:pPr>
                  <a:endParaRPr lang="en-US" sz="865" kern="0" dirty="0">
                    <a:solidFill>
                      <a:sysClr val="windowText" lastClr="000000"/>
                    </a:solidFill>
                    <a:latin typeface="Segoe UI"/>
                  </a:endParaRPr>
                </a:p>
              </p:txBody>
            </p:sp>
          </p:grpSp>
          <p:sp>
            <p:nvSpPr>
              <p:cNvPr id="465" name="Hexagon 464">
                <a:extLst>
                  <a:ext uri="{FF2B5EF4-FFF2-40B4-BE49-F238E27FC236}">
                    <a16:creationId xmlns:a16="http://schemas.microsoft.com/office/drawing/2014/main" id="{5B7956A1-6450-4DBE-97F5-A968F85488A6}"/>
                  </a:ext>
                </a:extLst>
              </p:cNvPr>
              <p:cNvSpPr/>
              <p:nvPr/>
            </p:nvSpPr>
            <p:spPr bwMode="auto">
              <a:xfrm>
                <a:off x="2398893" y="2701796"/>
                <a:ext cx="278243" cy="248925"/>
              </a:xfrm>
              <a:prstGeom prst="hexagon">
                <a:avLst/>
              </a:prstGeom>
              <a:solidFill>
                <a:srgbClr val="FFC000"/>
              </a:solidFill>
              <a:ln w="9525" cap="flat" cmpd="sng" algn="ctr">
                <a:solidFill>
                  <a:schemeClr val="bg1"/>
                </a:solidFill>
                <a:prstDash val="solid"/>
                <a:headEnd type="none" w="med" len="med"/>
                <a:tailEnd type="none" w="med" len="med"/>
              </a:ln>
              <a:effectLst/>
            </p:spPr>
            <p:txBody>
              <a:bodyPr lIns="45694" tIns="45694" rIns="17138" bIns="17138" rtlCol="0" anchor="b" anchorCtr="0"/>
              <a:lstStyle/>
              <a:p>
                <a:pPr algn="ctr" defTabSz="465845">
                  <a:defRPr/>
                </a:pPr>
                <a:endParaRPr lang="en-US" sz="400" kern="0" dirty="0">
                  <a:solidFill>
                    <a:sysClr val="windowText" lastClr="000000"/>
                  </a:solidFill>
                  <a:latin typeface="Segoe UI Light"/>
                  <a:ea typeface="Segoe UI" pitchFamily="34" charset="0"/>
                  <a:cs typeface="Segoe UI" pitchFamily="34" charset="0"/>
                </a:endParaRPr>
              </a:p>
            </p:txBody>
          </p:sp>
        </p:grpSp>
        <p:grpSp>
          <p:nvGrpSpPr>
            <p:cNvPr id="194" name="Group 193">
              <a:extLst>
                <a:ext uri="{FF2B5EF4-FFF2-40B4-BE49-F238E27FC236}">
                  <a16:creationId xmlns:a16="http://schemas.microsoft.com/office/drawing/2014/main" id="{3A0DBD8A-4C65-4E75-8CF1-4FD5D1CDC858}"/>
                </a:ext>
              </a:extLst>
            </p:cNvPr>
            <p:cNvGrpSpPr/>
            <p:nvPr/>
          </p:nvGrpSpPr>
          <p:grpSpPr>
            <a:xfrm>
              <a:off x="10318430" y="5279307"/>
              <a:ext cx="589345" cy="330376"/>
              <a:chOff x="2240670" y="2657736"/>
              <a:chExt cx="601248" cy="337049"/>
            </a:xfrm>
            <a:solidFill>
              <a:schemeClr val="tx1">
                <a:lumMod val="50000"/>
              </a:schemeClr>
            </a:solidFill>
          </p:grpSpPr>
          <p:grpSp>
            <p:nvGrpSpPr>
              <p:cNvPr id="459" name="Group 458">
                <a:extLst>
                  <a:ext uri="{FF2B5EF4-FFF2-40B4-BE49-F238E27FC236}">
                    <a16:creationId xmlns:a16="http://schemas.microsoft.com/office/drawing/2014/main" id="{41B6FB65-6CA4-4507-9229-E8BEDB7AD349}"/>
                  </a:ext>
                </a:extLst>
              </p:cNvPr>
              <p:cNvGrpSpPr/>
              <p:nvPr/>
            </p:nvGrpSpPr>
            <p:grpSpPr>
              <a:xfrm>
                <a:off x="2240670" y="2657736"/>
                <a:ext cx="601248" cy="337049"/>
                <a:chOff x="3523102" y="1791568"/>
                <a:chExt cx="6746733" cy="3782104"/>
              </a:xfrm>
              <a:grpFill/>
            </p:grpSpPr>
            <p:sp>
              <p:nvSpPr>
                <p:cNvPr id="461" name="Rectangle 460">
                  <a:extLst>
                    <a:ext uri="{FF2B5EF4-FFF2-40B4-BE49-F238E27FC236}">
                      <a16:creationId xmlns:a16="http://schemas.microsoft.com/office/drawing/2014/main" id="{74B3C09C-EED0-4E2F-9C26-8398EBE4E6C7}"/>
                    </a:ext>
                  </a:extLst>
                </p:cNvPr>
                <p:cNvSpPr/>
                <p:nvPr/>
              </p:nvSpPr>
              <p:spPr>
                <a:xfrm>
                  <a:off x="3757139" y="2148421"/>
                  <a:ext cx="6278658" cy="30683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97462">
                    <a:defRPr/>
                  </a:pPr>
                  <a:endParaRPr lang="en-US" sz="865" kern="0" dirty="0">
                    <a:solidFill>
                      <a:sysClr val="windowText" lastClr="000000"/>
                    </a:solidFill>
                    <a:latin typeface="Segoe UI"/>
                  </a:endParaRPr>
                </a:p>
              </p:txBody>
            </p:sp>
            <p:sp>
              <p:nvSpPr>
                <p:cNvPr id="462" name="Freeform 104">
                  <a:extLst>
                    <a:ext uri="{FF2B5EF4-FFF2-40B4-BE49-F238E27FC236}">
                      <a16:creationId xmlns:a16="http://schemas.microsoft.com/office/drawing/2014/main" id="{72CCCCDC-9E7F-40AA-AB81-271DDE6D57B8}"/>
                    </a:ext>
                  </a:extLst>
                </p:cNvPr>
                <p:cNvSpPr/>
                <p:nvPr/>
              </p:nvSpPr>
              <p:spPr>
                <a:xfrm>
                  <a:off x="3523102" y="1791568"/>
                  <a:ext cx="553907" cy="3782104"/>
                </a:xfrm>
                <a:custGeom>
                  <a:avLst/>
                  <a:gdLst>
                    <a:gd name="connsiteX0" fmla="*/ 104335 w 553907"/>
                    <a:gd name="connsiteY0" fmla="*/ 0 h 3782104"/>
                    <a:gd name="connsiteX1" fmla="*/ 553907 w 553907"/>
                    <a:gd name="connsiteY1" fmla="*/ 0 h 3782104"/>
                    <a:gd name="connsiteX2" fmla="*/ 553907 w 553907"/>
                    <a:gd name="connsiteY2" fmla="*/ 285720 h 3782104"/>
                    <a:gd name="connsiteX3" fmla="*/ 156511 w 553907"/>
                    <a:gd name="connsiteY3" fmla="*/ 285720 h 3782104"/>
                    <a:gd name="connsiteX4" fmla="*/ 156511 w 553907"/>
                    <a:gd name="connsiteY4" fmla="*/ 3496384 h 3782104"/>
                    <a:gd name="connsiteX5" fmla="*/ 553907 w 553907"/>
                    <a:gd name="connsiteY5" fmla="*/ 3496384 h 3782104"/>
                    <a:gd name="connsiteX6" fmla="*/ 553907 w 553907"/>
                    <a:gd name="connsiteY6" fmla="*/ 3782104 h 3782104"/>
                    <a:gd name="connsiteX7" fmla="*/ 104335 w 553907"/>
                    <a:gd name="connsiteY7" fmla="*/ 3782104 h 3782104"/>
                    <a:gd name="connsiteX8" fmla="*/ 104335 w 553907"/>
                    <a:gd name="connsiteY8" fmla="*/ 3610684 h 3782104"/>
                    <a:gd name="connsiteX9" fmla="*/ 0 w 553907"/>
                    <a:gd name="connsiteY9" fmla="*/ 3610684 h 3782104"/>
                    <a:gd name="connsiteX10" fmla="*/ 0 w 553907"/>
                    <a:gd name="connsiteY10" fmla="*/ 175571 h 3782104"/>
                    <a:gd name="connsiteX11" fmla="*/ 104335 w 553907"/>
                    <a:gd name="connsiteY11" fmla="*/ 175571 h 378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53907" h="3782104">
                      <a:moveTo>
                        <a:pt x="104335" y="0"/>
                      </a:moveTo>
                      <a:lnTo>
                        <a:pt x="553907" y="0"/>
                      </a:lnTo>
                      <a:lnTo>
                        <a:pt x="553907" y="285720"/>
                      </a:lnTo>
                      <a:lnTo>
                        <a:pt x="156511" y="285720"/>
                      </a:lnTo>
                      <a:lnTo>
                        <a:pt x="156511" y="3496384"/>
                      </a:lnTo>
                      <a:lnTo>
                        <a:pt x="553907" y="3496384"/>
                      </a:lnTo>
                      <a:lnTo>
                        <a:pt x="553907" y="3782104"/>
                      </a:lnTo>
                      <a:lnTo>
                        <a:pt x="104335" y="3782104"/>
                      </a:lnTo>
                      <a:lnTo>
                        <a:pt x="104335" y="3610684"/>
                      </a:lnTo>
                      <a:lnTo>
                        <a:pt x="0" y="3610684"/>
                      </a:lnTo>
                      <a:lnTo>
                        <a:pt x="0" y="175571"/>
                      </a:lnTo>
                      <a:lnTo>
                        <a:pt x="104335" y="17557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97462">
                    <a:defRPr/>
                  </a:pPr>
                  <a:endParaRPr lang="en-US" sz="865" kern="0" dirty="0">
                    <a:solidFill>
                      <a:sysClr val="windowText" lastClr="000000"/>
                    </a:solidFill>
                    <a:latin typeface="Segoe UI"/>
                  </a:endParaRPr>
                </a:p>
              </p:txBody>
            </p:sp>
            <p:sp>
              <p:nvSpPr>
                <p:cNvPr id="463" name="Freeform 105">
                  <a:extLst>
                    <a:ext uri="{FF2B5EF4-FFF2-40B4-BE49-F238E27FC236}">
                      <a16:creationId xmlns:a16="http://schemas.microsoft.com/office/drawing/2014/main" id="{E8F821BB-73D6-4106-B5D0-198E31D68331}"/>
                    </a:ext>
                  </a:extLst>
                </p:cNvPr>
                <p:cNvSpPr/>
                <p:nvPr/>
              </p:nvSpPr>
              <p:spPr>
                <a:xfrm flipH="1">
                  <a:off x="9715928" y="1791568"/>
                  <a:ext cx="553907" cy="3782104"/>
                </a:xfrm>
                <a:custGeom>
                  <a:avLst/>
                  <a:gdLst>
                    <a:gd name="connsiteX0" fmla="*/ 104335 w 553907"/>
                    <a:gd name="connsiteY0" fmla="*/ 0 h 3782104"/>
                    <a:gd name="connsiteX1" fmla="*/ 553907 w 553907"/>
                    <a:gd name="connsiteY1" fmla="*/ 0 h 3782104"/>
                    <a:gd name="connsiteX2" fmla="*/ 553907 w 553907"/>
                    <a:gd name="connsiteY2" fmla="*/ 285720 h 3782104"/>
                    <a:gd name="connsiteX3" fmla="*/ 156511 w 553907"/>
                    <a:gd name="connsiteY3" fmla="*/ 285720 h 3782104"/>
                    <a:gd name="connsiteX4" fmla="*/ 156511 w 553907"/>
                    <a:gd name="connsiteY4" fmla="*/ 3496384 h 3782104"/>
                    <a:gd name="connsiteX5" fmla="*/ 553907 w 553907"/>
                    <a:gd name="connsiteY5" fmla="*/ 3496384 h 3782104"/>
                    <a:gd name="connsiteX6" fmla="*/ 553907 w 553907"/>
                    <a:gd name="connsiteY6" fmla="*/ 3782104 h 3782104"/>
                    <a:gd name="connsiteX7" fmla="*/ 104335 w 553907"/>
                    <a:gd name="connsiteY7" fmla="*/ 3782104 h 3782104"/>
                    <a:gd name="connsiteX8" fmla="*/ 104335 w 553907"/>
                    <a:gd name="connsiteY8" fmla="*/ 3610684 h 3782104"/>
                    <a:gd name="connsiteX9" fmla="*/ 0 w 553907"/>
                    <a:gd name="connsiteY9" fmla="*/ 3610684 h 3782104"/>
                    <a:gd name="connsiteX10" fmla="*/ 0 w 553907"/>
                    <a:gd name="connsiteY10" fmla="*/ 175571 h 3782104"/>
                    <a:gd name="connsiteX11" fmla="*/ 104335 w 553907"/>
                    <a:gd name="connsiteY11" fmla="*/ 175571 h 378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53907" h="3782104">
                      <a:moveTo>
                        <a:pt x="104335" y="0"/>
                      </a:moveTo>
                      <a:lnTo>
                        <a:pt x="553907" y="0"/>
                      </a:lnTo>
                      <a:lnTo>
                        <a:pt x="553907" y="285720"/>
                      </a:lnTo>
                      <a:lnTo>
                        <a:pt x="156511" y="285720"/>
                      </a:lnTo>
                      <a:lnTo>
                        <a:pt x="156511" y="3496384"/>
                      </a:lnTo>
                      <a:lnTo>
                        <a:pt x="553907" y="3496384"/>
                      </a:lnTo>
                      <a:lnTo>
                        <a:pt x="553907" y="3782104"/>
                      </a:lnTo>
                      <a:lnTo>
                        <a:pt x="104335" y="3782104"/>
                      </a:lnTo>
                      <a:lnTo>
                        <a:pt x="104335" y="3610684"/>
                      </a:lnTo>
                      <a:lnTo>
                        <a:pt x="0" y="3610684"/>
                      </a:lnTo>
                      <a:lnTo>
                        <a:pt x="0" y="175571"/>
                      </a:lnTo>
                      <a:lnTo>
                        <a:pt x="104335" y="17557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97462">
                    <a:defRPr/>
                  </a:pPr>
                  <a:endParaRPr lang="en-US" sz="865" kern="0" dirty="0">
                    <a:solidFill>
                      <a:sysClr val="windowText" lastClr="000000"/>
                    </a:solidFill>
                    <a:latin typeface="Segoe UI"/>
                  </a:endParaRPr>
                </a:p>
              </p:txBody>
            </p:sp>
          </p:grpSp>
          <p:sp>
            <p:nvSpPr>
              <p:cNvPr id="460" name="Hexagon 459">
                <a:extLst>
                  <a:ext uri="{FF2B5EF4-FFF2-40B4-BE49-F238E27FC236}">
                    <a16:creationId xmlns:a16="http://schemas.microsoft.com/office/drawing/2014/main" id="{476867C8-CF6A-4896-B8C2-087D9C06ECE3}"/>
                  </a:ext>
                </a:extLst>
              </p:cNvPr>
              <p:cNvSpPr/>
              <p:nvPr/>
            </p:nvSpPr>
            <p:spPr bwMode="auto">
              <a:xfrm>
                <a:off x="2398893" y="2701796"/>
                <a:ext cx="278243" cy="248925"/>
              </a:xfrm>
              <a:prstGeom prst="hexagon">
                <a:avLst/>
              </a:prstGeom>
              <a:grpFill/>
              <a:ln w="9525" cap="flat" cmpd="sng" algn="ctr">
                <a:solidFill>
                  <a:schemeClr val="bg1"/>
                </a:solidFill>
                <a:prstDash val="solid"/>
                <a:headEnd type="none" w="med" len="med"/>
                <a:tailEnd type="none" w="med" len="med"/>
              </a:ln>
              <a:effectLst/>
            </p:spPr>
            <p:txBody>
              <a:bodyPr lIns="45694" tIns="45694" rIns="17138" bIns="17138" rtlCol="0" anchor="b" anchorCtr="0"/>
              <a:lstStyle/>
              <a:p>
                <a:pPr algn="ctr" defTabSz="465845">
                  <a:defRPr/>
                </a:pPr>
                <a:endParaRPr lang="en-US" sz="400" kern="0" dirty="0">
                  <a:solidFill>
                    <a:sysClr val="windowText" lastClr="000000"/>
                  </a:solidFill>
                  <a:latin typeface="Segoe UI Light"/>
                  <a:ea typeface="Segoe UI" pitchFamily="34" charset="0"/>
                  <a:cs typeface="Segoe UI" pitchFamily="34" charset="0"/>
                </a:endParaRPr>
              </a:p>
            </p:txBody>
          </p:sp>
        </p:grpSp>
        <p:grpSp>
          <p:nvGrpSpPr>
            <p:cNvPr id="195" name="Group 194">
              <a:extLst>
                <a:ext uri="{FF2B5EF4-FFF2-40B4-BE49-F238E27FC236}">
                  <a16:creationId xmlns:a16="http://schemas.microsoft.com/office/drawing/2014/main" id="{96A00B43-93BC-43BD-983A-0B79002F5410}"/>
                </a:ext>
              </a:extLst>
            </p:cNvPr>
            <p:cNvGrpSpPr/>
            <p:nvPr/>
          </p:nvGrpSpPr>
          <p:grpSpPr>
            <a:xfrm>
              <a:off x="10470830" y="5431707"/>
              <a:ext cx="589345" cy="330376"/>
              <a:chOff x="2240670" y="2657736"/>
              <a:chExt cx="601248" cy="337049"/>
            </a:xfrm>
            <a:solidFill>
              <a:schemeClr val="tx1">
                <a:lumMod val="50000"/>
              </a:schemeClr>
            </a:solidFill>
          </p:grpSpPr>
          <p:grpSp>
            <p:nvGrpSpPr>
              <p:cNvPr id="454" name="Group 453">
                <a:extLst>
                  <a:ext uri="{FF2B5EF4-FFF2-40B4-BE49-F238E27FC236}">
                    <a16:creationId xmlns:a16="http://schemas.microsoft.com/office/drawing/2014/main" id="{96955E90-3F29-4EC0-B8A2-B4C5CC0B5DB1}"/>
                  </a:ext>
                </a:extLst>
              </p:cNvPr>
              <p:cNvGrpSpPr/>
              <p:nvPr/>
            </p:nvGrpSpPr>
            <p:grpSpPr>
              <a:xfrm>
                <a:off x="2240670" y="2657736"/>
                <a:ext cx="601248" cy="337049"/>
                <a:chOff x="3523102" y="1791568"/>
                <a:chExt cx="6746733" cy="3782104"/>
              </a:xfrm>
              <a:grpFill/>
            </p:grpSpPr>
            <p:sp>
              <p:nvSpPr>
                <p:cNvPr id="456" name="Rectangle 455">
                  <a:extLst>
                    <a:ext uri="{FF2B5EF4-FFF2-40B4-BE49-F238E27FC236}">
                      <a16:creationId xmlns:a16="http://schemas.microsoft.com/office/drawing/2014/main" id="{85B9E5B6-3B63-4DBC-8298-9C16E4FBDCD6}"/>
                    </a:ext>
                  </a:extLst>
                </p:cNvPr>
                <p:cNvSpPr/>
                <p:nvPr/>
              </p:nvSpPr>
              <p:spPr>
                <a:xfrm>
                  <a:off x="3757139" y="2148421"/>
                  <a:ext cx="6278658" cy="30683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97462">
                    <a:defRPr/>
                  </a:pPr>
                  <a:endParaRPr lang="en-US" sz="865" kern="0" dirty="0">
                    <a:solidFill>
                      <a:sysClr val="windowText" lastClr="000000"/>
                    </a:solidFill>
                    <a:latin typeface="Segoe UI"/>
                  </a:endParaRPr>
                </a:p>
              </p:txBody>
            </p:sp>
            <p:sp>
              <p:nvSpPr>
                <p:cNvPr id="457" name="Freeform 104">
                  <a:extLst>
                    <a:ext uri="{FF2B5EF4-FFF2-40B4-BE49-F238E27FC236}">
                      <a16:creationId xmlns:a16="http://schemas.microsoft.com/office/drawing/2014/main" id="{4C8254CD-6D9E-4190-8FC3-6A732E565083}"/>
                    </a:ext>
                  </a:extLst>
                </p:cNvPr>
                <p:cNvSpPr/>
                <p:nvPr/>
              </p:nvSpPr>
              <p:spPr>
                <a:xfrm>
                  <a:off x="3523102" y="1791568"/>
                  <a:ext cx="553907" cy="3782104"/>
                </a:xfrm>
                <a:custGeom>
                  <a:avLst/>
                  <a:gdLst>
                    <a:gd name="connsiteX0" fmla="*/ 104335 w 553907"/>
                    <a:gd name="connsiteY0" fmla="*/ 0 h 3782104"/>
                    <a:gd name="connsiteX1" fmla="*/ 553907 w 553907"/>
                    <a:gd name="connsiteY1" fmla="*/ 0 h 3782104"/>
                    <a:gd name="connsiteX2" fmla="*/ 553907 w 553907"/>
                    <a:gd name="connsiteY2" fmla="*/ 285720 h 3782104"/>
                    <a:gd name="connsiteX3" fmla="*/ 156511 w 553907"/>
                    <a:gd name="connsiteY3" fmla="*/ 285720 h 3782104"/>
                    <a:gd name="connsiteX4" fmla="*/ 156511 w 553907"/>
                    <a:gd name="connsiteY4" fmla="*/ 3496384 h 3782104"/>
                    <a:gd name="connsiteX5" fmla="*/ 553907 w 553907"/>
                    <a:gd name="connsiteY5" fmla="*/ 3496384 h 3782104"/>
                    <a:gd name="connsiteX6" fmla="*/ 553907 w 553907"/>
                    <a:gd name="connsiteY6" fmla="*/ 3782104 h 3782104"/>
                    <a:gd name="connsiteX7" fmla="*/ 104335 w 553907"/>
                    <a:gd name="connsiteY7" fmla="*/ 3782104 h 3782104"/>
                    <a:gd name="connsiteX8" fmla="*/ 104335 w 553907"/>
                    <a:gd name="connsiteY8" fmla="*/ 3610684 h 3782104"/>
                    <a:gd name="connsiteX9" fmla="*/ 0 w 553907"/>
                    <a:gd name="connsiteY9" fmla="*/ 3610684 h 3782104"/>
                    <a:gd name="connsiteX10" fmla="*/ 0 w 553907"/>
                    <a:gd name="connsiteY10" fmla="*/ 175571 h 3782104"/>
                    <a:gd name="connsiteX11" fmla="*/ 104335 w 553907"/>
                    <a:gd name="connsiteY11" fmla="*/ 175571 h 378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53907" h="3782104">
                      <a:moveTo>
                        <a:pt x="104335" y="0"/>
                      </a:moveTo>
                      <a:lnTo>
                        <a:pt x="553907" y="0"/>
                      </a:lnTo>
                      <a:lnTo>
                        <a:pt x="553907" y="285720"/>
                      </a:lnTo>
                      <a:lnTo>
                        <a:pt x="156511" y="285720"/>
                      </a:lnTo>
                      <a:lnTo>
                        <a:pt x="156511" y="3496384"/>
                      </a:lnTo>
                      <a:lnTo>
                        <a:pt x="553907" y="3496384"/>
                      </a:lnTo>
                      <a:lnTo>
                        <a:pt x="553907" y="3782104"/>
                      </a:lnTo>
                      <a:lnTo>
                        <a:pt x="104335" y="3782104"/>
                      </a:lnTo>
                      <a:lnTo>
                        <a:pt x="104335" y="3610684"/>
                      </a:lnTo>
                      <a:lnTo>
                        <a:pt x="0" y="3610684"/>
                      </a:lnTo>
                      <a:lnTo>
                        <a:pt x="0" y="175571"/>
                      </a:lnTo>
                      <a:lnTo>
                        <a:pt x="104335" y="17557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97462">
                    <a:defRPr/>
                  </a:pPr>
                  <a:endParaRPr lang="en-US" sz="865" kern="0" dirty="0">
                    <a:solidFill>
                      <a:sysClr val="windowText" lastClr="000000"/>
                    </a:solidFill>
                    <a:latin typeface="Segoe UI"/>
                  </a:endParaRPr>
                </a:p>
              </p:txBody>
            </p:sp>
            <p:sp>
              <p:nvSpPr>
                <p:cNvPr id="458" name="Freeform 105">
                  <a:extLst>
                    <a:ext uri="{FF2B5EF4-FFF2-40B4-BE49-F238E27FC236}">
                      <a16:creationId xmlns:a16="http://schemas.microsoft.com/office/drawing/2014/main" id="{18497B10-7D36-4569-8DE7-810C33053B85}"/>
                    </a:ext>
                  </a:extLst>
                </p:cNvPr>
                <p:cNvSpPr/>
                <p:nvPr/>
              </p:nvSpPr>
              <p:spPr>
                <a:xfrm flipH="1">
                  <a:off x="9715928" y="1791568"/>
                  <a:ext cx="553907" cy="3782104"/>
                </a:xfrm>
                <a:custGeom>
                  <a:avLst/>
                  <a:gdLst>
                    <a:gd name="connsiteX0" fmla="*/ 104335 w 553907"/>
                    <a:gd name="connsiteY0" fmla="*/ 0 h 3782104"/>
                    <a:gd name="connsiteX1" fmla="*/ 553907 w 553907"/>
                    <a:gd name="connsiteY1" fmla="*/ 0 h 3782104"/>
                    <a:gd name="connsiteX2" fmla="*/ 553907 w 553907"/>
                    <a:gd name="connsiteY2" fmla="*/ 285720 h 3782104"/>
                    <a:gd name="connsiteX3" fmla="*/ 156511 w 553907"/>
                    <a:gd name="connsiteY3" fmla="*/ 285720 h 3782104"/>
                    <a:gd name="connsiteX4" fmla="*/ 156511 w 553907"/>
                    <a:gd name="connsiteY4" fmla="*/ 3496384 h 3782104"/>
                    <a:gd name="connsiteX5" fmla="*/ 553907 w 553907"/>
                    <a:gd name="connsiteY5" fmla="*/ 3496384 h 3782104"/>
                    <a:gd name="connsiteX6" fmla="*/ 553907 w 553907"/>
                    <a:gd name="connsiteY6" fmla="*/ 3782104 h 3782104"/>
                    <a:gd name="connsiteX7" fmla="*/ 104335 w 553907"/>
                    <a:gd name="connsiteY7" fmla="*/ 3782104 h 3782104"/>
                    <a:gd name="connsiteX8" fmla="*/ 104335 w 553907"/>
                    <a:gd name="connsiteY8" fmla="*/ 3610684 h 3782104"/>
                    <a:gd name="connsiteX9" fmla="*/ 0 w 553907"/>
                    <a:gd name="connsiteY9" fmla="*/ 3610684 h 3782104"/>
                    <a:gd name="connsiteX10" fmla="*/ 0 w 553907"/>
                    <a:gd name="connsiteY10" fmla="*/ 175571 h 3782104"/>
                    <a:gd name="connsiteX11" fmla="*/ 104335 w 553907"/>
                    <a:gd name="connsiteY11" fmla="*/ 175571 h 378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53907" h="3782104">
                      <a:moveTo>
                        <a:pt x="104335" y="0"/>
                      </a:moveTo>
                      <a:lnTo>
                        <a:pt x="553907" y="0"/>
                      </a:lnTo>
                      <a:lnTo>
                        <a:pt x="553907" y="285720"/>
                      </a:lnTo>
                      <a:lnTo>
                        <a:pt x="156511" y="285720"/>
                      </a:lnTo>
                      <a:lnTo>
                        <a:pt x="156511" y="3496384"/>
                      </a:lnTo>
                      <a:lnTo>
                        <a:pt x="553907" y="3496384"/>
                      </a:lnTo>
                      <a:lnTo>
                        <a:pt x="553907" y="3782104"/>
                      </a:lnTo>
                      <a:lnTo>
                        <a:pt x="104335" y="3782104"/>
                      </a:lnTo>
                      <a:lnTo>
                        <a:pt x="104335" y="3610684"/>
                      </a:lnTo>
                      <a:lnTo>
                        <a:pt x="0" y="3610684"/>
                      </a:lnTo>
                      <a:lnTo>
                        <a:pt x="0" y="175571"/>
                      </a:lnTo>
                      <a:lnTo>
                        <a:pt x="104335" y="17557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97462">
                    <a:defRPr/>
                  </a:pPr>
                  <a:endParaRPr lang="en-US" sz="865" kern="0" dirty="0">
                    <a:solidFill>
                      <a:sysClr val="windowText" lastClr="000000"/>
                    </a:solidFill>
                    <a:latin typeface="Segoe UI"/>
                  </a:endParaRPr>
                </a:p>
              </p:txBody>
            </p:sp>
          </p:grpSp>
          <p:sp>
            <p:nvSpPr>
              <p:cNvPr id="455" name="Hexagon 454">
                <a:extLst>
                  <a:ext uri="{FF2B5EF4-FFF2-40B4-BE49-F238E27FC236}">
                    <a16:creationId xmlns:a16="http://schemas.microsoft.com/office/drawing/2014/main" id="{60DA753A-F4A5-4533-BA05-D0A1C359653B}"/>
                  </a:ext>
                </a:extLst>
              </p:cNvPr>
              <p:cNvSpPr/>
              <p:nvPr/>
            </p:nvSpPr>
            <p:spPr bwMode="auto">
              <a:xfrm>
                <a:off x="2398893" y="2701796"/>
                <a:ext cx="278243" cy="248925"/>
              </a:xfrm>
              <a:prstGeom prst="hexagon">
                <a:avLst/>
              </a:prstGeom>
              <a:grpFill/>
              <a:ln w="9525" cap="flat" cmpd="sng" algn="ctr">
                <a:solidFill>
                  <a:schemeClr val="bg1"/>
                </a:solidFill>
                <a:prstDash val="solid"/>
                <a:headEnd type="none" w="med" len="med"/>
                <a:tailEnd type="none" w="med" len="med"/>
              </a:ln>
              <a:effectLst/>
            </p:spPr>
            <p:txBody>
              <a:bodyPr lIns="45694" tIns="45694" rIns="17138" bIns="17138" rtlCol="0" anchor="b" anchorCtr="0"/>
              <a:lstStyle/>
              <a:p>
                <a:pPr algn="ctr" defTabSz="465845">
                  <a:defRPr/>
                </a:pPr>
                <a:endParaRPr lang="en-US" sz="400" kern="0" dirty="0">
                  <a:solidFill>
                    <a:sysClr val="windowText" lastClr="000000"/>
                  </a:solidFill>
                  <a:latin typeface="Segoe UI Light"/>
                  <a:ea typeface="Segoe UI" pitchFamily="34" charset="0"/>
                  <a:cs typeface="Segoe UI" pitchFamily="34" charset="0"/>
                </a:endParaRPr>
              </a:p>
            </p:txBody>
          </p:sp>
        </p:grpSp>
        <p:grpSp>
          <p:nvGrpSpPr>
            <p:cNvPr id="196" name="Group 195">
              <a:extLst>
                <a:ext uri="{FF2B5EF4-FFF2-40B4-BE49-F238E27FC236}">
                  <a16:creationId xmlns:a16="http://schemas.microsoft.com/office/drawing/2014/main" id="{2891A2A9-34E6-4A8C-990F-C29A3BAC8613}"/>
                </a:ext>
              </a:extLst>
            </p:cNvPr>
            <p:cNvGrpSpPr/>
            <p:nvPr/>
          </p:nvGrpSpPr>
          <p:grpSpPr>
            <a:xfrm>
              <a:off x="10623230" y="5584107"/>
              <a:ext cx="589345" cy="330376"/>
              <a:chOff x="2240670" y="2657736"/>
              <a:chExt cx="601248" cy="337049"/>
            </a:xfrm>
            <a:solidFill>
              <a:schemeClr val="tx1">
                <a:lumMod val="50000"/>
              </a:schemeClr>
            </a:solidFill>
          </p:grpSpPr>
          <p:grpSp>
            <p:nvGrpSpPr>
              <p:cNvPr id="449" name="Group 448">
                <a:extLst>
                  <a:ext uri="{FF2B5EF4-FFF2-40B4-BE49-F238E27FC236}">
                    <a16:creationId xmlns:a16="http://schemas.microsoft.com/office/drawing/2014/main" id="{E874BF4F-47F3-4325-8A95-22A0064C29D2}"/>
                  </a:ext>
                </a:extLst>
              </p:cNvPr>
              <p:cNvGrpSpPr/>
              <p:nvPr/>
            </p:nvGrpSpPr>
            <p:grpSpPr>
              <a:xfrm>
                <a:off x="2240670" y="2657736"/>
                <a:ext cx="601248" cy="337049"/>
                <a:chOff x="3523102" y="1791568"/>
                <a:chExt cx="6746733" cy="3782104"/>
              </a:xfrm>
              <a:grpFill/>
            </p:grpSpPr>
            <p:sp>
              <p:nvSpPr>
                <p:cNvPr id="451" name="Rectangle 450">
                  <a:extLst>
                    <a:ext uri="{FF2B5EF4-FFF2-40B4-BE49-F238E27FC236}">
                      <a16:creationId xmlns:a16="http://schemas.microsoft.com/office/drawing/2014/main" id="{96D9FF3D-C3BF-4518-AF70-C7543599DB54}"/>
                    </a:ext>
                  </a:extLst>
                </p:cNvPr>
                <p:cNvSpPr/>
                <p:nvPr/>
              </p:nvSpPr>
              <p:spPr>
                <a:xfrm>
                  <a:off x="3757139" y="2148421"/>
                  <a:ext cx="6278658" cy="30683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97462">
                    <a:defRPr/>
                  </a:pPr>
                  <a:endParaRPr lang="en-US" sz="865" kern="0" dirty="0">
                    <a:solidFill>
                      <a:sysClr val="windowText" lastClr="000000"/>
                    </a:solidFill>
                    <a:latin typeface="Segoe UI"/>
                  </a:endParaRPr>
                </a:p>
              </p:txBody>
            </p:sp>
            <p:sp>
              <p:nvSpPr>
                <p:cNvPr id="452" name="Freeform 104">
                  <a:extLst>
                    <a:ext uri="{FF2B5EF4-FFF2-40B4-BE49-F238E27FC236}">
                      <a16:creationId xmlns:a16="http://schemas.microsoft.com/office/drawing/2014/main" id="{4693F262-1EA7-47FD-BCB1-B25C319DE93C}"/>
                    </a:ext>
                  </a:extLst>
                </p:cNvPr>
                <p:cNvSpPr/>
                <p:nvPr/>
              </p:nvSpPr>
              <p:spPr>
                <a:xfrm>
                  <a:off x="3523102" y="1791568"/>
                  <a:ext cx="553907" cy="3782104"/>
                </a:xfrm>
                <a:custGeom>
                  <a:avLst/>
                  <a:gdLst>
                    <a:gd name="connsiteX0" fmla="*/ 104335 w 553907"/>
                    <a:gd name="connsiteY0" fmla="*/ 0 h 3782104"/>
                    <a:gd name="connsiteX1" fmla="*/ 553907 w 553907"/>
                    <a:gd name="connsiteY1" fmla="*/ 0 h 3782104"/>
                    <a:gd name="connsiteX2" fmla="*/ 553907 w 553907"/>
                    <a:gd name="connsiteY2" fmla="*/ 285720 h 3782104"/>
                    <a:gd name="connsiteX3" fmla="*/ 156511 w 553907"/>
                    <a:gd name="connsiteY3" fmla="*/ 285720 h 3782104"/>
                    <a:gd name="connsiteX4" fmla="*/ 156511 w 553907"/>
                    <a:gd name="connsiteY4" fmla="*/ 3496384 h 3782104"/>
                    <a:gd name="connsiteX5" fmla="*/ 553907 w 553907"/>
                    <a:gd name="connsiteY5" fmla="*/ 3496384 h 3782104"/>
                    <a:gd name="connsiteX6" fmla="*/ 553907 w 553907"/>
                    <a:gd name="connsiteY6" fmla="*/ 3782104 h 3782104"/>
                    <a:gd name="connsiteX7" fmla="*/ 104335 w 553907"/>
                    <a:gd name="connsiteY7" fmla="*/ 3782104 h 3782104"/>
                    <a:gd name="connsiteX8" fmla="*/ 104335 w 553907"/>
                    <a:gd name="connsiteY8" fmla="*/ 3610684 h 3782104"/>
                    <a:gd name="connsiteX9" fmla="*/ 0 w 553907"/>
                    <a:gd name="connsiteY9" fmla="*/ 3610684 h 3782104"/>
                    <a:gd name="connsiteX10" fmla="*/ 0 w 553907"/>
                    <a:gd name="connsiteY10" fmla="*/ 175571 h 3782104"/>
                    <a:gd name="connsiteX11" fmla="*/ 104335 w 553907"/>
                    <a:gd name="connsiteY11" fmla="*/ 175571 h 378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53907" h="3782104">
                      <a:moveTo>
                        <a:pt x="104335" y="0"/>
                      </a:moveTo>
                      <a:lnTo>
                        <a:pt x="553907" y="0"/>
                      </a:lnTo>
                      <a:lnTo>
                        <a:pt x="553907" y="285720"/>
                      </a:lnTo>
                      <a:lnTo>
                        <a:pt x="156511" y="285720"/>
                      </a:lnTo>
                      <a:lnTo>
                        <a:pt x="156511" y="3496384"/>
                      </a:lnTo>
                      <a:lnTo>
                        <a:pt x="553907" y="3496384"/>
                      </a:lnTo>
                      <a:lnTo>
                        <a:pt x="553907" y="3782104"/>
                      </a:lnTo>
                      <a:lnTo>
                        <a:pt x="104335" y="3782104"/>
                      </a:lnTo>
                      <a:lnTo>
                        <a:pt x="104335" y="3610684"/>
                      </a:lnTo>
                      <a:lnTo>
                        <a:pt x="0" y="3610684"/>
                      </a:lnTo>
                      <a:lnTo>
                        <a:pt x="0" y="175571"/>
                      </a:lnTo>
                      <a:lnTo>
                        <a:pt x="104335" y="17557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97462">
                    <a:defRPr/>
                  </a:pPr>
                  <a:endParaRPr lang="en-US" sz="865" kern="0" dirty="0">
                    <a:solidFill>
                      <a:sysClr val="windowText" lastClr="000000"/>
                    </a:solidFill>
                    <a:latin typeface="Segoe UI"/>
                  </a:endParaRPr>
                </a:p>
              </p:txBody>
            </p:sp>
            <p:sp>
              <p:nvSpPr>
                <p:cNvPr id="453" name="Freeform 105">
                  <a:extLst>
                    <a:ext uri="{FF2B5EF4-FFF2-40B4-BE49-F238E27FC236}">
                      <a16:creationId xmlns:a16="http://schemas.microsoft.com/office/drawing/2014/main" id="{8D64D3F2-7A8F-453B-BD09-48E6EED1F6C0}"/>
                    </a:ext>
                  </a:extLst>
                </p:cNvPr>
                <p:cNvSpPr/>
                <p:nvPr/>
              </p:nvSpPr>
              <p:spPr>
                <a:xfrm flipH="1">
                  <a:off x="9715928" y="1791568"/>
                  <a:ext cx="553907" cy="3782104"/>
                </a:xfrm>
                <a:custGeom>
                  <a:avLst/>
                  <a:gdLst>
                    <a:gd name="connsiteX0" fmla="*/ 104335 w 553907"/>
                    <a:gd name="connsiteY0" fmla="*/ 0 h 3782104"/>
                    <a:gd name="connsiteX1" fmla="*/ 553907 w 553907"/>
                    <a:gd name="connsiteY1" fmla="*/ 0 h 3782104"/>
                    <a:gd name="connsiteX2" fmla="*/ 553907 w 553907"/>
                    <a:gd name="connsiteY2" fmla="*/ 285720 h 3782104"/>
                    <a:gd name="connsiteX3" fmla="*/ 156511 w 553907"/>
                    <a:gd name="connsiteY3" fmla="*/ 285720 h 3782104"/>
                    <a:gd name="connsiteX4" fmla="*/ 156511 w 553907"/>
                    <a:gd name="connsiteY4" fmla="*/ 3496384 h 3782104"/>
                    <a:gd name="connsiteX5" fmla="*/ 553907 w 553907"/>
                    <a:gd name="connsiteY5" fmla="*/ 3496384 h 3782104"/>
                    <a:gd name="connsiteX6" fmla="*/ 553907 w 553907"/>
                    <a:gd name="connsiteY6" fmla="*/ 3782104 h 3782104"/>
                    <a:gd name="connsiteX7" fmla="*/ 104335 w 553907"/>
                    <a:gd name="connsiteY7" fmla="*/ 3782104 h 3782104"/>
                    <a:gd name="connsiteX8" fmla="*/ 104335 w 553907"/>
                    <a:gd name="connsiteY8" fmla="*/ 3610684 h 3782104"/>
                    <a:gd name="connsiteX9" fmla="*/ 0 w 553907"/>
                    <a:gd name="connsiteY9" fmla="*/ 3610684 h 3782104"/>
                    <a:gd name="connsiteX10" fmla="*/ 0 w 553907"/>
                    <a:gd name="connsiteY10" fmla="*/ 175571 h 3782104"/>
                    <a:gd name="connsiteX11" fmla="*/ 104335 w 553907"/>
                    <a:gd name="connsiteY11" fmla="*/ 175571 h 378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53907" h="3782104">
                      <a:moveTo>
                        <a:pt x="104335" y="0"/>
                      </a:moveTo>
                      <a:lnTo>
                        <a:pt x="553907" y="0"/>
                      </a:lnTo>
                      <a:lnTo>
                        <a:pt x="553907" y="285720"/>
                      </a:lnTo>
                      <a:lnTo>
                        <a:pt x="156511" y="285720"/>
                      </a:lnTo>
                      <a:lnTo>
                        <a:pt x="156511" y="3496384"/>
                      </a:lnTo>
                      <a:lnTo>
                        <a:pt x="553907" y="3496384"/>
                      </a:lnTo>
                      <a:lnTo>
                        <a:pt x="553907" y="3782104"/>
                      </a:lnTo>
                      <a:lnTo>
                        <a:pt x="104335" y="3782104"/>
                      </a:lnTo>
                      <a:lnTo>
                        <a:pt x="104335" y="3610684"/>
                      </a:lnTo>
                      <a:lnTo>
                        <a:pt x="0" y="3610684"/>
                      </a:lnTo>
                      <a:lnTo>
                        <a:pt x="0" y="175571"/>
                      </a:lnTo>
                      <a:lnTo>
                        <a:pt x="104335" y="17557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97462">
                    <a:defRPr/>
                  </a:pPr>
                  <a:endParaRPr lang="en-US" sz="865" kern="0" dirty="0">
                    <a:solidFill>
                      <a:sysClr val="windowText" lastClr="000000"/>
                    </a:solidFill>
                    <a:latin typeface="Segoe UI"/>
                  </a:endParaRPr>
                </a:p>
              </p:txBody>
            </p:sp>
          </p:grpSp>
          <p:sp>
            <p:nvSpPr>
              <p:cNvPr id="450" name="Hexagon 449">
                <a:extLst>
                  <a:ext uri="{FF2B5EF4-FFF2-40B4-BE49-F238E27FC236}">
                    <a16:creationId xmlns:a16="http://schemas.microsoft.com/office/drawing/2014/main" id="{EEDC47A9-24D6-446A-81FC-CDE1A54A6CF4}"/>
                  </a:ext>
                </a:extLst>
              </p:cNvPr>
              <p:cNvSpPr/>
              <p:nvPr/>
            </p:nvSpPr>
            <p:spPr bwMode="auto">
              <a:xfrm>
                <a:off x="2398893" y="2701796"/>
                <a:ext cx="278243" cy="248925"/>
              </a:xfrm>
              <a:prstGeom prst="hexagon">
                <a:avLst/>
              </a:prstGeom>
              <a:grpFill/>
              <a:ln w="9525" cap="flat" cmpd="sng" algn="ctr">
                <a:solidFill>
                  <a:schemeClr val="bg1"/>
                </a:solidFill>
                <a:prstDash val="solid"/>
                <a:headEnd type="none" w="med" len="med"/>
                <a:tailEnd type="none" w="med" len="med"/>
              </a:ln>
              <a:effectLst/>
            </p:spPr>
            <p:txBody>
              <a:bodyPr lIns="45694" tIns="45694" rIns="17138" bIns="17138" rtlCol="0" anchor="b" anchorCtr="0"/>
              <a:lstStyle/>
              <a:p>
                <a:pPr algn="ctr" defTabSz="465845">
                  <a:defRPr/>
                </a:pPr>
                <a:endParaRPr lang="en-US" sz="400" kern="0" dirty="0">
                  <a:solidFill>
                    <a:sysClr val="windowText" lastClr="000000"/>
                  </a:solidFill>
                  <a:latin typeface="Segoe UI Light"/>
                  <a:ea typeface="Segoe UI" pitchFamily="34" charset="0"/>
                  <a:cs typeface="Segoe UI" pitchFamily="34" charset="0"/>
                </a:endParaRPr>
              </a:p>
            </p:txBody>
          </p:sp>
        </p:grpSp>
        <p:grpSp>
          <p:nvGrpSpPr>
            <p:cNvPr id="197" name="Group 196">
              <a:extLst>
                <a:ext uri="{FF2B5EF4-FFF2-40B4-BE49-F238E27FC236}">
                  <a16:creationId xmlns:a16="http://schemas.microsoft.com/office/drawing/2014/main" id="{C086494A-3BBE-4CB6-9458-F89C4BB7573C}"/>
                </a:ext>
              </a:extLst>
            </p:cNvPr>
            <p:cNvGrpSpPr/>
            <p:nvPr/>
          </p:nvGrpSpPr>
          <p:grpSpPr>
            <a:xfrm>
              <a:off x="10775630" y="5736507"/>
              <a:ext cx="589345" cy="330376"/>
              <a:chOff x="2240670" y="2657736"/>
              <a:chExt cx="601248" cy="337049"/>
            </a:xfrm>
            <a:solidFill>
              <a:schemeClr val="tx1">
                <a:lumMod val="50000"/>
              </a:schemeClr>
            </a:solidFill>
          </p:grpSpPr>
          <p:grpSp>
            <p:nvGrpSpPr>
              <p:cNvPr id="444" name="Group 443">
                <a:extLst>
                  <a:ext uri="{FF2B5EF4-FFF2-40B4-BE49-F238E27FC236}">
                    <a16:creationId xmlns:a16="http://schemas.microsoft.com/office/drawing/2014/main" id="{C898A447-171A-47B9-908D-72E73F0782F5}"/>
                  </a:ext>
                </a:extLst>
              </p:cNvPr>
              <p:cNvGrpSpPr/>
              <p:nvPr/>
            </p:nvGrpSpPr>
            <p:grpSpPr>
              <a:xfrm>
                <a:off x="2240670" y="2657736"/>
                <a:ext cx="601248" cy="337049"/>
                <a:chOff x="3523102" y="1791568"/>
                <a:chExt cx="6746733" cy="3782104"/>
              </a:xfrm>
              <a:grpFill/>
            </p:grpSpPr>
            <p:sp>
              <p:nvSpPr>
                <p:cNvPr id="446" name="Rectangle 445">
                  <a:extLst>
                    <a:ext uri="{FF2B5EF4-FFF2-40B4-BE49-F238E27FC236}">
                      <a16:creationId xmlns:a16="http://schemas.microsoft.com/office/drawing/2014/main" id="{F93F982A-ABD6-41D9-8A21-834239649A21}"/>
                    </a:ext>
                  </a:extLst>
                </p:cNvPr>
                <p:cNvSpPr/>
                <p:nvPr/>
              </p:nvSpPr>
              <p:spPr>
                <a:xfrm>
                  <a:off x="3757139" y="2148421"/>
                  <a:ext cx="6278658" cy="30683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97462">
                    <a:defRPr/>
                  </a:pPr>
                  <a:endParaRPr lang="en-US" sz="865" kern="0" dirty="0">
                    <a:solidFill>
                      <a:sysClr val="windowText" lastClr="000000"/>
                    </a:solidFill>
                    <a:latin typeface="Segoe UI"/>
                  </a:endParaRPr>
                </a:p>
              </p:txBody>
            </p:sp>
            <p:sp>
              <p:nvSpPr>
                <p:cNvPr id="447" name="Freeform 104">
                  <a:extLst>
                    <a:ext uri="{FF2B5EF4-FFF2-40B4-BE49-F238E27FC236}">
                      <a16:creationId xmlns:a16="http://schemas.microsoft.com/office/drawing/2014/main" id="{C88F2EC4-8A96-4DD2-AC54-9263EEEBE1DE}"/>
                    </a:ext>
                  </a:extLst>
                </p:cNvPr>
                <p:cNvSpPr/>
                <p:nvPr/>
              </p:nvSpPr>
              <p:spPr>
                <a:xfrm>
                  <a:off x="3523102" y="1791568"/>
                  <a:ext cx="553907" cy="3782104"/>
                </a:xfrm>
                <a:custGeom>
                  <a:avLst/>
                  <a:gdLst>
                    <a:gd name="connsiteX0" fmla="*/ 104335 w 553907"/>
                    <a:gd name="connsiteY0" fmla="*/ 0 h 3782104"/>
                    <a:gd name="connsiteX1" fmla="*/ 553907 w 553907"/>
                    <a:gd name="connsiteY1" fmla="*/ 0 h 3782104"/>
                    <a:gd name="connsiteX2" fmla="*/ 553907 w 553907"/>
                    <a:gd name="connsiteY2" fmla="*/ 285720 h 3782104"/>
                    <a:gd name="connsiteX3" fmla="*/ 156511 w 553907"/>
                    <a:gd name="connsiteY3" fmla="*/ 285720 h 3782104"/>
                    <a:gd name="connsiteX4" fmla="*/ 156511 w 553907"/>
                    <a:gd name="connsiteY4" fmla="*/ 3496384 h 3782104"/>
                    <a:gd name="connsiteX5" fmla="*/ 553907 w 553907"/>
                    <a:gd name="connsiteY5" fmla="*/ 3496384 h 3782104"/>
                    <a:gd name="connsiteX6" fmla="*/ 553907 w 553907"/>
                    <a:gd name="connsiteY6" fmla="*/ 3782104 h 3782104"/>
                    <a:gd name="connsiteX7" fmla="*/ 104335 w 553907"/>
                    <a:gd name="connsiteY7" fmla="*/ 3782104 h 3782104"/>
                    <a:gd name="connsiteX8" fmla="*/ 104335 w 553907"/>
                    <a:gd name="connsiteY8" fmla="*/ 3610684 h 3782104"/>
                    <a:gd name="connsiteX9" fmla="*/ 0 w 553907"/>
                    <a:gd name="connsiteY9" fmla="*/ 3610684 h 3782104"/>
                    <a:gd name="connsiteX10" fmla="*/ 0 w 553907"/>
                    <a:gd name="connsiteY10" fmla="*/ 175571 h 3782104"/>
                    <a:gd name="connsiteX11" fmla="*/ 104335 w 553907"/>
                    <a:gd name="connsiteY11" fmla="*/ 175571 h 378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53907" h="3782104">
                      <a:moveTo>
                        <a:pt x="104335" y="0"/>
                      </a:moveTo>
                      <a:lnTo>
                        <a:pt x="553907" y="0"/>
                      </a:lnTo>
                      <a:lnTo>
                        <a:pt x="553907" y="285720"/>
                      </a:lnTo>
                      <a:lnTo>
                        <a:pt x="156511" y="285720"/>
                      </a:lnTo>
                      <a:lnTo>
                        <a:pt x="156511" y="3496384"/>
                      </a:lnTo>
                      <a:lnTo>
                        <a:pt x="553907" y="3496384"/>
                      </a:lnTo>
                      <a:lnTo>
                        <a:pt x="553907" y="3782104"/>
                      </a:lnTo>
                      <a:lnTo>
                        <a:pt x="104335" y="3782104"/>
                      </a:lnTo>
                      <a:lnTo>
                        <a:pt x="104335" y="3610684"/>
                      </a:lnTo>
                      <a:lnTo>
                        <a:pt x="0" y="3610684"/>
                      </a:lnTo>
                      <a:lnTo>
                        <a:pt x="0" y="175571"/>
                      </a:lnTo>
                      <a:lnTo>
                        <a:pt x="104335" y="17557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97462">
                    <a:defRPr/>
                  </a:pPr>
                  <a:endParaRPr lang="en-US" sz="865" kern="0" dirty="0">
                    <a:solidFill>
                      <a:sysClr val="windowText" lastClr="000000"/>
                    </a:solidFill>
                    <a:latin typeface="Segoe UI"/>
                  </a:endParaRPr>
                </a:p>
              </p:txBody>
            </p:sp>
            <p:sp>
              <p:nvSpPr>
                <p:cNvPr id="448" name="Freeform 105">
                  <a:extLst>
                    <a:ext uri="{FF2B5EF4-FFF2-40B4-BE49-F238E27FC236}">
                      <a16:creationId xmlns:a16="http://schemas.microsoft.com/office/drawing/2014/main" id="{967DCE82-9E36-4883-8272-1BFA2B9C478D}"/>
                    </a:ext>
                  </a:extLst>
                </p:cNvPr>
                <p:cNvSpPr/>
                <p:nvPr/>
              </p:nvSpPr>
              <p:spPr>
                <a:xfrm flipH="1">
                  <a:off x="9715928" y="1791568"/>
                  <a:ext cx="553907" cy="3782104"/>
                </a:xfrm>
                <a:custGeom>
                  <a:avLst/>
                  <a:gdLst>
                    <a:gd name="connsiteX0" fmla="*/ 104335 w 553907"/>
                    <a:gd name="connsiteY0" fmla="*/ 0 h 3782104"/>
                    <a:gd name="connsiteX1" fmla="*/ 553907 w 553907"/>
                    <a:gd name="connsiteY1" fmla="*/ 0 h 3782104"/>
                    <a:gd name="connsiteX2" fmla="*/ 553907 w 553907"/>
                    <a:gd name="connsiteY2" fmla="*/ 285720 h 3782104"/>
                    <a:gd name="connsiteX3" fmla="*/ 156511 w 553907"/>
                    <a:gd name="connsiteY3" fmla="*/ 285720 h 3782104"/>
                    <a:gd name="connsiteX4" fmla="*/ 156511 w 553907"/>
                    <a:gd name="connsiteY4" fmla="*/ 3496384 h 3782104"/>
                    <a:gd name="connsiteX5" fmla="*/ 553907 w 553907"/>
                    <a:gd name="connsiteY5" fmla="*/ 3496384 h 3782104"/>
                    <a:gd name="connsiteX6" fmla="*/ 553907 w 553907"/>
                    <a:gd name="connsiteY6" fmla="*/ 3782104 h 3782104"/>
                    <a:gd name="connsiteX7" fmla="*/ 104335 w 553907"/>
                    <a:gd name="connsiteY7" fmla="*/ 3782104 h 3782104"/>
                    <a:gd name="connsiteX8" fmla="*/ 104335 w 553907"/>
                    <a:gd name="connsiteY8" fmla="*/ 3610684 h 3782104"/>
                    <a:gd name="connsiteX9" fmla="*/ 0 w 553907"/>
                    <a:gd name="connsiteY9" fmla="*/ 3610684 h 3782104"/>
                    <a:gd name="connsiteX10" fmla="*/ 0 w 553907"/>
                    <a:gd name="connsiteY10" fmla="*/ 175571 h 3782104"/>
                    <a:gd name="connsiteX11" fmla="*/ 104335 w 553907"/>
                    <a:gd name="connsiteY11" fmla="*/ 175571 h 378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53907" h="3782104">
                      <a:moveTo>
                        <a:pt x="104335" y="0"/>
                      </a:moveTo>
                      <a:lnTo>
                        <a:pt x="553907" y="0"/>
                      </a:lnTo>
                      <a:lnTo>
                        <a:pt x="553907" y="285720"/>
                      </a:lnTo>
                      <a:lnTo>
                        <a:pt x="156511" y="285720"/>
                      </a:lnTo>
                      <a:lnTo>
                        <a:pt x="156511" y="3496384"/>
                      </a:lnTo>
                      <a:lnTo>
                        <a:pt x="553907" y="3496384"/>
                      </a:lnTo>
                      <a:lnTo>
                        <a:pt x="553907" y="3782104"/>
                      </a:lnTo>
                      <a:lnTo>
                        <a:pt x="104335" y="3782104"/>
                      </a:lnTo>
                      <a:lnTo>
                        <a:pt x="104335" y="3610684"/>
                      </a:lnTo>
                      <a:lnTo>
                        <a:pt x="0" y="3610684"/>
                      </a:lnTo>
                      <a:lnTo>
                        <a:pt x="0" y="175571"/>
                      </a:lnTo>
                      <a:lnTo>
                        <a:pt x="104335" y="17557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97462">
                    <a:defRPr/>
                  </a:pPr>
                  <a:endParaRPr lang="en-US" sz="865" kern="0" dirty="0">
                    <a:solidFill>
                      <a:sysClr val="windowText" lastClr="000000"/>
                    </a:solidFill>
                    <a:latin typeface="Segoe UI"/>
                  </a:endParaRPr>
                </a:p>
              </p:txBody>
            </p:sp>
          </p:grpSp>
          <p:sp>
            <p:nvSpPr>
              <p:cNvPr id="445" name="Hexagon 444">
                <a:extLst>
                  <a:ext uri="{FF2B5EF4-FFF2-40B4-BE49-F238E27FC236}">
                    <a16:creationId xmlns:a16="http://schemas.microsoft.com/office/drawing/2014/main" id="{89A1EA5E-0C4C-4F42-83B9-2FAC8C06658D}"/>
                  </a:ext>
                </a:extLst>
              </p:cNvPr>
              <p:cNvSpPr/>
              <p:nvPr/>
            </p:nvSpPr>
            <p:spPr bwMode="auto">
              <a:xfrm>
                <a:off x="2398893" y="2701796"/>
                <a:ext cx="278243" cy="248925"/>
              </a:xfrm>
              <a:prstGeom prst="hexagon">
                <a:avLst/>
              </a:prstGeom>
              <a:grpFill/>
              <a:ln w="9525" cap="flat" cmpd="sng" algn="ctr">
                <a:solidFill>
                  <a:schemeClr val="bg1"/>
                </a:solidFill>
                <a:prstDash val="solid"/>
                <a:headEnd type="none" w="med" len="med"/>
                <a:tailEnd type="none" w="med" len="med"/>
              </a:ln>
              <a:effectLst/>
            </p:spPr>
            <p:txBody>
              <a:bodyPr lIns="45694" tIns="45694" rIns="17138" bIns="17138" rtlCol="0" anchor="b" anchorCtr="0"/>
              <a:lstStyle/>
              <a:p>
                <a:pPr algn="ctr" defTabSz="465845">
                  <a:defRPr/>
                </a:pPr>
                <a:endParaRPr lang="en-US" sz="400" kern="0" dirty="0">
                  <a:solidFill>
                    <a:sysClr val="windowText" lastClr="000000"/>
                  </a:solidFill>
                  <a:latin typeface="Segoe UI Light"/>
                  <a:ea typeface="Segoe UI" pitchFamily="34" charset="0"/>
                  <a:cs typeface="Segoe UI" pitchFamily="34" charset="0"/>
                </a:endParaRPr>
              </a:p>
            </p:txBody>
          </p:sp>
        </p:grpSp>
        <p:grpSp>
          <p:nvGrpSpPr>
            <p:cNvPr id="198" name="Group 197">
              <a:extLst>
                <a:ext uri="{FF2B5EF4-FFF2-40B4-BE49-F238E27FC236}">
                  <a16:creationId xmlns:a16="http://schemas.microsoft.com/office/drawing/2014/main" id="{AC8E14E5-404B-4990-A5A2-588AE17DA51E}"/>
                </a:ext>
              </a:extLst>
            </p:cNvPr>
            <p:cNvGrpSpPr/>
            <p:nvPr/>
          </p:nvGrpSpPr>
          <p:grpSpPr>
            <a:xfrm>
              <a:off x="10928030" y="5888907"/>
              <a:ext cx="589345" cy="330376"/>
              <a:chOff x="2240670" y="2657736"/>
              <a:chExt cx="601248" cy="337049"/>
            </a:xfrm>
            <a:solidFill>
              <a:schemeClr val="tx1">
                <a:lumMod val="50000"/>
              </a:schemeClr>
            </a:solidFill>
          </p:grpSpPr>
          <p:grpSp>
            <p:nvGrpSpPr>
              <p:cNvPr id="439" name="Group 438">
                <a:extLst>
                  <a:ext uri="{FF2B5EF4-FFF2-40B4-BE49-F238E27FC236}">
                    <a16:creationId xmlns:a16="http://schemas.microsoft.com/office/drawing/2014/main" id="{D62384A1-1F5F-466A-8832-AA5B81B8ADCB}"/>
                  </a:ext>
                </a:extLst>
              </p:cNvPr>
              <p:cNvGrpSpPr/>
              <p:nvPr/>
            </p:nvGrpSpPr>
            <p:grpSpPr>
              <a:xfrm>
                <a:off x="2240670" y="2657736"/>
                <a:ext cx="601248" cy="337049"/>
                <a:chOff x="3523102" y="1791568"/>
                <a:chExt cx="6746733" cy="3782104"/>
              </a:xfrm>
              <a:grpFill/>
            </p:grpSpPr>
            <p:sp>
              <p:nvSpPr>
                <p:cNvPr id="441" name="Rectangle 440">
                  <a:extLst>
                    <a:ext uri="{FF2B5EF4-FFF2-40B4-BE49-F238E27FC236}">
                      <a16:creationId xmlns:a16="http://schemas.microsoft.com/office/drawing/2014/main" id="{326ADB4F-B533-4BA1-BB3D-8A6829BA84B0}"/>
                    </a:ext>
                  </a:extLst>
                </p:cNvPr>
                <p:cNvSpPr/>
                <p:nvPr/>
              </p:nvSpPr>
              <p:spPr>
                <a:xfrm>
                  <a:off x="3757139" y="2148421"/>
                  <a:ext cx="6278658" cy="30683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97462">
                    <a:defRPr/>
                  </a:pPr>
                  <a:endParaRPr lang="en-US" sz="865" kern="0" dirty="0">
                    <a:solidFill>
                      <a:sysClr val="windowText" lastClr="000000"/>
                    </a:solidFill>
                    <a:latin typeface="Segoe UI"/>
                  </a:endParaRPr>
                </a:p>
              </p:txBody>
            </p:sp>
            <p:sp>
              <p:nvSpPr>
                <p:cNvPr id="442" name="Freeform 104">
                  <a:extLst>
                    <a:ext uri="{FF2B5EF4-FFF2-40B4-BE49-F238E27FC236}">
                      <a16:creationId xmlns:a16="http://schemas.microsoft.com/office/drawing/2014/main" id="{F514F044-B419-4478-B74E-F288884E7112}"/>
                    </a:ext>
                  </a:extLst>
                </p:cNvPr>
                <p:cNvSpPr/>
                <p:nvPr/>
              </p:nvSpPr>
              <p:spPr>
                <a:xfrm>
                  <a:off x="3523102" y="1791568"/>
                  <a:ext cx="553907" cy="3782104"/>
                </a:xfrm>
                <a:custGeom>
                  <a:avLst/>
                  <a:gdLst>
                    <a:gd name="connsiteX0" fmla="*/ 104335 w 553907"/>
                    <a:gd name="connsiteY0" fmla="*/ 0 h 3782104"/>
                    <a:gd name="connsiteX1" fmla="*/ 553907 w 553907"/>
                    <a:gd name="connsiteY1" fmla="*/ 0 h 3782104"/>
                    <a:gd name="connsiteX2" fmla="*/ 553907 w 553907"/>
                    <a:gd name="connsiteY2" fmla="*/ 285720 h 3782104"/>
                    <a:gd name="connsiteX3" fmla="*/ 156511 w 553907"/>
                    <a:gd name="connsiteY3" fmla="*/ 285720 h 3782104"/>
                    <a:gd name="connsiteX4" fmla="*/ 156511 w 553907"/>
                    <a:gd name="connsiteY4" fmla="*/ 3496384 h 3782104"/>
                    <a:gd name="connsiteX5" fmla="*/ 553907 w 553907"/>
                    <a:gd name="connsiteY5" fmla="*/ 3496384 h 3782104"/>
                    <a:gd name="connsiteX6" fmla="*/ 553907 w 553907"/>
                    <a:gd name="connsiteY6" fmla="*/ 3782104 h 3782104"/>
                    <a:gd name="connsiteX7" fmla="*/ 104335 w 553907"/>
                    <a:gd name="connsiteY7" fmla="*/ 3782104 h 3782104"/>
                    <a:gd name="connsiteX8" fmla="*/ 104335 w 553907"/>
                    <a:gd name="connsiteY8" fmla="*/ 3610684 h 3782104"/>
                    <a:gd name="connsiteX9" fmla="*/ 0 w 553907"/>
                    <a:gd name="connsiteY9" fmla="*/ 3610684 h 3782104"/>
                    <a:gd name="connsiteX10" fmla="*/ 0 w 553907"/>
                    <a:gd name="connsiteY10" fmla="*/ 175571 h 3782104"/>
                    <a:gd name="connsiteX11" fmla="*/ 104335 w 553907"/>
                    <a:gd name="connsiteY11" fmla="*/ 175571 h 378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53907" h="3782104">
                      <a:moveTo>
                        <a:pt x="104335" y="0"/>
                      </a:moveTo>
                      <a:lnTo>
                        <a:pt x="553907" y="0"/>
                      </a:lnTo>
                      <a:lnTo>
                        <a:pt x="553907" y="285720"/>
                      </a:lnTo>
                      <a:lnTo>
                        <a:pt x="156511" y="285720"/>
                      </a:lnTo>
                      <a:lnTo>
                        <a:pt x="156511" y="3496384"/>
                      </a:lnTo>
                      <a:lnTo>
                        <a:pt x="553907" y="3496384"/>
                      </a:lnTo>
                      <a:lnTo>
                        <a:pt x="553907" y="3782104"/>
                      </a:lnTo>
                      <a:lnTo>
                        <a:pt x="104335" y="3782104"/>
                      </a:lnTo>
                      <a:lnTo>
                        <a:pt x="104335" y="3610684"/>
                      </a:lnTo>
                      <a:lnTo>
                        <a:pt x="0" y="3610684"/>
                      </a:lnTo>
                      <a:lnTo>
                        <a:pt x="0" y="175571"/>
                      </a:lnTo>
                      <a:lnTo>
                        <a:pt x="104335" y="17557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97462">
                    <a:defRPr/>
                  </a:pPr>
                  <a:endParaRPr lang="en-US" sz="865" kern="0" dirty="0">
                    <a:solidFill>
                      <a:sysClr val="windowText" lastClr="000000"/>
                    </a:solidFill>
                    <a:latin typeface="Segoe UI"/>
                  </a:endParaRPr>
                </a:p>
              </p:txBody>
            </p:sp>
            <p:sp>
              <p:nvSpPr>
                <p:cNvPr id="443" name="Freeform 105">
                  <a:extLst>
                    <a:ext uri="{FF2B5EF4-FFF2-40B4-BE49-F238E27FC236}">
                      <a16:creationId xmlns:a16="http://schemas.microsoft.com/office/drawing/2014/main" id="{AED8B8F1-0125-4887-974C-728CA2C916A7}"/>
                    </a:ext>
                  </a:extLst>
                </p:cNvPr>
                <p:cNvSpPr/>
                <p:nvPr/>
              </p:nvSpPr>
              <p:spPr>
                <a:xfrm flipH="1">
                  <a:off x="9715928" y="1791568"/>
                  <a:ext cx="553907" cy="3782104"/>
                </a:xfrm>
                <a:custGeom>
                  <a:avLst/>
                  <a:gdLst>
                    <a:gd name="connsiteX0" fmla="*/ 104335 w 553907"/>
                    <a:gd name="connsiteY0" fmla="*/ 0 h 3782104"/>
                    <a:gd name="connsiteX1" fmla="*/ 553907 w 553907"/>
                    <a:gd name="connsiteY1" fmla="*/ 0 h 3782104"/>
                    <a:gd name="connsiteX2" fmla="*/ 553907 w 553907"/>
                    <a:gd name="connsiteY2" fmla="*/ 285720 h 3782104"/>
                    <a:gd name="connsiteX3" fmla="*/ 156511 w 553907"/>
                    <a:gd name="connsiteY3" fmla="*/ 285720 h 3782104"/>
                    <a:gd name="connsiteX4" fmla="*/ 156511 w 553907"/>
                    <a:gd name="connsiteY4" fmla="*/ 3496384 h 3782104"/>
                    <a:gd name="connsiteX5" fmla="*/ 553907 w 553907"/>
                    <a:gd name="connsiteY5" fmla="*/ 3496384 h 3782104"/>
                    <a:gd name="connsiteX6" fmla="*/ 553907 w 553907"/>
                    <a:gd name="connsiteY6" fmla="*/ 3782104 h 3782104"/>
                    <a:gd name="connsiteX7" fmla="*/ 104335 w 553907"/>
                    <a:gd name="connsiteY7" fmla="*/ 3782104 h 3782104"/>
                    <a:gd name="connsiteX8" fmla="*/ 104335 w 553907"/>
                    <a:gd name="connsiteY8" fmla="*/ 3610684 h 3782104"/>
                    <a:gd name="connsiteX9" fmla="*/ 0 w 553907"/>
                    <a:gd name="connsiteY9" fmla="*/ 3610684 h 3782104"/>
                    <a:gd name="connsiteX10" fmla="*/ 0 w 553907"/>
                    <a:gd name="connsiteY10" fmla="*/ 175571 h 3782104"/>
                    <a:gd name="connsiteX11" fmla="*/ 104335 w 553907"/>
                    <a:gd name="connsiteY11" fmla="*/ 175571 h 378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53907" h="3782104">
                      <a:moveTo>
                        <a:pt x="104335" y="0"/>
                      </a:moveTo>
                      <a:lnTo>
                        <a:pt x="553907" y="0"/>
                      </a:lnTo>
                      <a:lnTo>
                        <a:pt x="553907" y="285720"/>
                      </a:lnTo>
                      <a:lnTo>
                        <a:pt x="156511" y="285720"/>
                      </a:lnTo>
                      <a:lnTo>
                        <a:pt x="156511" y="3496384"/>
                      </a:lnTo>
                      <a:lnTo>
                        <a:pt x="553907" y="3496384"/>
                      </a:lnTo>
                      <a:lnTo>
                        <a:pt x="553907" y="3782104"/>
                      </a:lnTo>
                      <a:lnTo>
                        <a:pt x="104335" y="3782104"/>
                      </a:lnTo>
                      <a:lnTo>
                        <a:pt x="104335" y="3610684"/>
                      </a:lnTo>
                      <a:lnTo>
                        <a:pt x="0" y="3610684"/>
                      </a:lnTo>
                      <a:lnTo>
                        <a:pt x="0" y="175571"/>
                      </a:lnTo>
                      <a:lnTo>
                        <a:pt x="104335" y="17557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97462">
                    <a:defRPr/>
                  </a:pPr>
                  <a:endParaRPr lang="en-US" sz="865" kern="0" dirty="0">
                    <a:solidFill>
                      <a:sysClr val="windowText" lastClr="000000"/>
                    </a:solidFill>
                    <a:latin typeface="Segoe UI"/>
                  </a:endParaRPr>
                </a:p>
              </p:txBody>
            </p:sp>
          </p:grpSp>
          <p:sp>
            <p:nvSpPr>
              <p:cNvPr id="440" name="Hexagon 439">
                <a:extLst>
                  <a:ext uri="{FF2B5EF4-FFF2-40B4-BE49-F238E27FC236}">
                    <a16:creationId xmlns:a16="http://schemas.microsoft.com/office/drawing/2014/main" id="{39ED71E8-ED4E-42B2-A877-BC5A5EFA4EEC}"/>
                  </a:ext>
                </a:extLst>
              </p:cNvPr>
              <p:cNvSpPr/>
              <p:nvPr/>
            </p:nvSpPr>
            <p:spPr bwMode="auto">
              <a:xfrm>
                <a:off x="2398893" y="2701796"/>
                <a:ext cx="278243" cy="248925"/>
              </a:xfrm>
              <a:prstGeom prst="hexagon">
                <a:avLst/>
              </a:prstGeom>
              <a:grpFill/>
              <a:ln w="9525" cap="flat" cmpd="sng" algn="ctr">
                <a:solidFill>
                  <a:schemeClr val="bg1"/>
                </a:solidFill>
                <a:prstDash val="solid"/>
                <a:headEnd type="none" w="med" len="med"/>
                <a:tailEnd type="none" w="med" len="med"/>
              </a:ln>
              <a:effectLst/>
            </p:spPr>
            <p:txBody>
              <a:bodyPr lIns="45694" tIns="45694" rIns="17138" bIns="17138" rtlCol="0" anchor="b" anchorCtr="0"/>
              <a:lstStyle/>
              <a:p>
                <a:pPr algn="ctr" defTabSz="465845">
                  <a:defRPr/>
                </a:pPr>
                <a:endParaRPr lang="en-US" sz="400" kern="0" dirty="0">
                  <a:solidFill>
                    <a:sysClr val="windowText" lastClr="000000"/>
                  </a:solidFill>
                  <a:latin typeface="Segoe UI Light"/>
                  <a:ea typeface="Segoe UI" pitchFamily="34" charset="0"/>
                  <a:cs typeface="Segoe UI" pitchFamily="34" charset="0"/>
                </a:endParaRPr>
              </a:p>
            </p:txBody>
          </p:sp>
        </p:grpSp>
        <p:grpSp>
          <p:nvGrpSpPr>
            <p:cNvPr id="199" name="Group 198">
              <a:extLst>
                <a:ext uri="{FF2B5EF4-FFF2-40B4-BE49-F238E27FC236}">
                  <a16:creationId xmlns:a16="http://schemas.microsoft.com/office/drawing/2014/main" id="{4C925226-CD49-41EB-939F-B1582DD741BC}"/>
                </a:ext>
              </a:extLst>
            </p:cNvPr>
            <p:cNvGrpSpPr/>
            <p:nvPr/>
          </p:nvGrpSpPr>
          <p:grpSpPr>
            <a:xfrm>
              <a:off x="10318430" y="6357259"/>
              <a:ext cx="589345" cy="330376"/>
              <a:chOff x="2240670" y="2657736"/>
              <a:chExt cx="601248" cy="337049"/>
            </a:xfrm>
            <a:solidFill>
              <a:schemeClr val="tx1">
                <a:lumMod val="50000"/>
              </a:schemeClr>
            </a:solidFill>
          </p:grpSpPr>
          <p:grpSp>
            <p:nvGrpSpPr>
              <p:cNvPr id="434" name="Group 433">
                <a:extLst>
                  <a:ext uri="{FF2B5EF4-FFF2-40B4-BE49-F238E27FC236}">
                    <a16:creationId xmlns:a16="http://schemas.microsoft.com/office/drawing/2014/main" id="{8574057B-CC81-4F66-87A0-EE31A87A7132}"/>
                  </a:ext>
                </a:extLst>
              </p:cNvPr>
              <p:cNvGrpSpPr/>
              <p:nvPr/>
            </p:nvGrpSpPr>
            <p:grpSpPr>
              <a:xfrm>
                <a:off x="2240670" y="2657736"/>
                <a:ext cx="601248" cy="337049"/>
                <a:chOff x="3523102" y="1791568"/>
                <a:chExt cx="6746733" cy="3782104"/>
              </a:xfrm>
              <a:grpFill/>
            </p:grpSpPr>
            <p:sp>
              <p:nvSpPr>
                <p:cNvPr id="436" name="Rectangle 435">
                  <a:extLst>
                    <a:ext uri="{FF2B5EF4-FFF2-40B4-BE49-F238E27FC236}">
                      <a16:creationId xmlns:a16="http://schemas.microsoft.com/office/drawing/2014/main" id="{500E8371-A659-4A98-98CB-F2531E3A0451}"/>
                    </a:ext>
                  </a:extLst>
                </p:cNvPr>
                <p:cNvSpPr/>
                <p:nvPr/>
              </p:nvSpPr>
              <p:spPr>
                <a:xfrm>
                  <a:off x="3757139" y="2148421"/>
                  <a:ext cx="6278658" cy="30683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97462">
                    <a:defRPr/>
                  </a:pPr>
                  <a:endParaRPr lang="en-US" sz="865" kern="0" dirty="0">
                    <a:solidFill>
                      <a:sysClr val="windowText" lastClr="000000"/>
                    </a:solidFill>
                    <a:latin typeface="Segoe UI"/>
                  </a:endParaRPr>
                </a:p>
              </p:txBody>
            </p:sp>
            <p:sp>
              <p:nvSpPr>
                <p:cNvPr id="437" name="Freeform 104">
                  <a:extLst>
                    <a:ext uri="{FF2B5EF4-FFF2-40B4-BE49-F238E27FC236}">
                      <a16:creationId xmlns:a16="http://schemas.microsoft.com/office/drawing/2014/main" id="{70C92C1E-CE94-4AEA-836C-A2120970D1C5}"/>
                    </a:ext>
                  </a:extLst>
                </p:cNvPr>
                <p:cNvSpPr/>
                <p:nvPr/>
              </p:nvSpPr>
              <p:spPr>
                <a:xfrm>
                  <a:off x="3523102" y="1791568"/>
                  <a:ext cx="553907" cy="3782104"/>
                </a:xfrm>
                <a:custGeom>
                  <a:avLst/>
                  <a:gdLst>
                    <a:gd name="connsiteX0" fmla="*/ 104335 w 553907"/>
                    <a:gd name="connsiteY0" fmla="*/ 0 h 3782104"/>
                    <a:gd name="connsiteX1" fmla="*/ 553907 w 553907"/>
                    <a:gd name="connsiteY1" fmla="*/ 0 h 3782104"/>
                    <a:gd name="connsiteX2" fmla="*/ 553907 w 553907"/>
                    <a:gd name="connsiteY2" fmla="*/ 285720 h 3782104"/>
                    <a:gd name="connsiteX3" fmla="*/ 156511 w 553907"/>
                    <a:gd name="connsiteY3" fmla="*/ 285720 h 3782104"/>
                    <a:gd name="connsiteX4" fmla="*/ 156511 w 553907"/>
                    <a:gd name="connsiteY4" fmla="*/ 3496384 h 3782104"/>
                    <a:gd name="connsiteX5" fmla="*/ 553907 w 553907"/>
                    <a:gd name="connsiteY5" fmla="*/ 3496384 h 3782104"/>
                    <a:gd name="connsiteX6" fmla="*/ 553907 w 553907"/>
                    <a:gd name="connsiteY6" fmla="*/ 3782104 h 3782104"/>
                    <a:gd name="connsiteX7" fmla="*/ 104335 w 553907"/>
                    <a:gd name="connsiteY7" fmla="*/ 3782104 h 3782104"/>
                    <a:gd name="connsiteX8" fmla="*/ 104335 w 553907"/>
                    <a:gd name="connsiteY8" fmla="*/ 3610684 h 3782104"/>
                    <a:gd name="connsiteX9" fmla="*/ 0 w 553907"/>
                    <a:gd name="connsiteY9" fmla="*/ 3610684 h 3782104"/>
                    <a:gd name="connsiteX10" fmla="*/ 0 w 553907"/>
                    <a:gd name="connsiteY10" fmla="*/ 175571 h 3782104"/>
                    <a:gd name="connsiteX11" fmla="*/ 104335 w 553907"/>
                    <a:gd name="connsiteY11" fmla="*/ 175571 h 378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53907" h="3782104">
                      <a:moveTo>
                        <a:pt x="104335" y="0"/>
                      </a:moveTo>
                      <a:lnTo>
                        <a:pt x="553907" y="0"/>
                      </a:lnTo>
                      <a:lnTo>
                        <a:pt x="553907" y="285720"/>
                      </a:lnTo>
                      <a:lnTo>
                        <a:pt x="156511" y="285720"/>
                      </a:lnTo>
                      <a:lnTo>
                        <a:pt x="156511" y="3496384"/>
                      </a:lnTo>
                      <a:lnTo>
                        <a:pt x="553907" y="3496384"/>
                      </a:lnTo>
                      <a:lnTo>
                        <a:pt x="553907" y="3782104"/>
                      </a:lnTo>
                      <a:lnTo>
                        <a:pt x="104335" y="3782104"/>
                      </a:lnTo>
                      <a:lnTo>
                        <a:pt x="104335" y="3610684"/>
                      </a:lnTo>
                      <a:lnTo>
                        <a:pt x="0" y="3610684"/>
                      </a:lnTo>
                      <a:lnTo>
                        <a:pt x="0" y="175571"/>
                      </a:lnTo>
                      <a:lnTo>
                        <a:pt x="104335" y="17557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97462">
                    <a:defRPr/>
                  </a:pPr>
                  <a:endParaRPr lang="en-US" sz="865" kern="0" dirty="0">
                    <a:solidFill>
                      <a:sysClr val="windowText" lastClr="000000"/>
                    </a:solidFill>
                    <a:latin typeface="Segoe UI"/>
                  </a:endParaRPr>
                </a:p>
              </p:txBody>
            </p:sp>
            <p:sp>
              <p:nvSpPr>
                <p:cNvPr id="438" name="Freeform 105">
                  <a:extLst>
                    <a:ext uri="{FF2B5EF4-FFF2-40B4-BE49-F238E27FC236}">
                      <a16:creationId xmlns:a16="http://schemas.microsoft.com/office/drawing/2014/main" id="{9ACA9442-71C1-474C-B2E6-9644D3E65A17}"/>
                    </a:ext>
                  </a:extLst>
                </p:cNvPr>
                <p:cNvSpPr/>
                <p:nvPr/>
              </p:nvSpPr>
              <p:spPr>
                <a:xfrm flipH="1">
                  <a:off x="9715928" y="1791568"/>
                  <a:ext cx="553907" cy="3782104"/>
                </a:xfrm>
                <a:custGeom>
                  <a:avLst/>
                  <a:gdLst>
                    <a:gd name="connsiteX0" fmla="*/ 104335 w 553907"/>
                    <a:gd name="connsiteY0" fmla="*/ 0 h 3782104"/>
                    <a:gd name="connsiteX1" fmla="*/ 553907 w 553907"/>
                    <a:gd name="connsiteY1" fmla="*/ 0 h 3782104"/>
                    <a:gd name="connsiteX2" fmla="*/ 553907 w 553907"/>
                    <a:gd name="connsiteY2" fmla="*/ 285720 h 3782104"/>
                    <a:gd name="connsiteX3" fmla="*/ 156511 w 553907"/>
                    <a:gd name="connsiteY3" fmla="*/ 285720 h 3782104"/>
                    <a:gd name="connsiteX4" fmla="*/ 156511 w 553907"/>
                    <a:gd name="connsiteY4" fmla="*/ 3496384 h 3782104"/>
                    <a:gd name="connsiteX5" fmla="*/ 553907 w 553907"/>
                    <a:gd name="connsiteY5" fmla="*/ 3496384 h 3782104"/>
                    <a:gd name="connsiteX6" fmla="*/ 553907 w 553907"/>
                    <a:gd name="connsiteY6" fmla="*/ 3782104 h 3782104"/>
                    <a:gd name="connsiteX7" fmla="*/ 104335 w 553907"/>
                    <a:gd name="connsiteY7" fmla="*/ 3782104 h 3782104"/>
                    <a:gd name="connsiteX8" fmla="*/ 104335 w 553907"/>
                    <a:gd name="connsiteY8" fmla="*/ 3610684 h 3782104"/>
                    <a:gd name="connsiteX9" fmla="*/ 0 w 553907"/>
                    <a:gd name="connsiteY9" fmla="*/ 3610684 h 3782104"/>
                    <a:gd name="connsiteX10" fmla="*/ 0 w 553907"/>
                    <a:gd name="connsiteY10" fmla="*/ 175571 h 3782104"/>
                    <a:gd name="connsiteX11" fmla="*/ 104335 w 553907"/>
                    <a:gd name="connsiteY11" fmla="*/ 175571 h 378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53907" h="3782104">
                      <a:moveTo>
                        <a:pt x="104335" y="0"/>
                      </a:moveTo>
                      <a:lnTo>
                        <a:pt x="553907" y="0"/>
                      </a:lnTo>
                      <a:lnTo>
                        <a:pt x="553907" y="285720"/>
                      </a:lnTo>
                      <a:lnTo>
                        <a:pt x="156511" y="285720"/>
                      </a:lnTo>
                      <a:lnTo>
                        <a:pt x="156511" y="3496384"/>
                      </a:lnTo>
                      <a:lnTo>
                        <a:pt x="553907" y="3496384"/>
                      </a:lnTo>
                      <a:lnTo>
                        <a:pt x="553907" y="3782104"/>
                      </a:lnTo>
                      <a:lnTo>
                        <a:pt x="104335" y="3782104"/>
                      </a:lnTo>
                      <a:lnTo>
                        <a:pt x="104335" y="3610684"/>
                      </a:lnTo>
                      <a:lnTo>
                        <a:pt x="0" y="3610684"/>
                      </a:lnTo>
                      <a:lnTo>
                        <a:pt x="0" y="175571"/>
                      </a:lnTo>
                      <a:lnTo>
                        <a:pt x="104335" y="17557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97462">
                    <a:defRPr/>
                  </a:pPr>
                  <a:endParaRPr lang="en-US" sz="865" kern="0" dirty="0">
                    <a:solidFill>
                      <a:sysClr val="windowText" lastClr="000000"/>
                    </a:solidFill>
                    <a:latin typeface="Segoe UI"/>
                  </a:endParaRPr>
                </a:p>
              </p:txBody>
            </p:sp>
          </p:grpSp>
          <p:sp>
            <p:nvSpPr>
              <p:cNvPr id="435" name="Hexagon 434">
                <a:extLst>
                  <a:ext uri="{FF2B5EF4-FFF2-40B4-BE49-F238E27FC236}">
                    <a16:creationId xmlns:a16="http://schemas.microsoft.com/office/drawing/2014/main" id="{8935F7CD-A0FA-486B-814A-0EE3C7D139F8}"/>
                  </a:ext>
                </a:extLst>
              </p:cNvPr>
              <p:cNvSpPr/>
              <p:nvPr/>
            </p:nvSpPr>
            <p:spPr bwMode="auto">
              <a:xfrm>
                <a:off x="2398893" y="2701796"/>
                <a:ext cx="278243" cy="248925"/>
              </a:xfrm>
              <a:prstGeom prst="hexagon">
                <a:avLst/>
              </a:prstGeom>
              <a:grpFill/>
              <a:ln w="9525" cap="flat" cmpd="sng" algn="ctr">
                <a:solidFill>
                  <a:schemeClr val="bg1"/>
                </a:solidFill>
                <a:prstDash val="solid"/>
                <a:headEnd type="none" w="med" len="med"/>
                <a:tailEnd type="none" w="med" len="med"/>
              </a:ln>
              <a:effectLst/>
            </p:spPr>
            <p:txBody>
              <a:bodyPr lIns="45694" tIns="45694" rIns="17138" bIns="17138" rtlCol="0" anchor="b" anchorCtr="0"/>
              <a:lstStyle/>
              <a:p>
                <a:pPr algn="ctr" defTabSz="465845">
                  <a:defRPr/>
                </a:pPr>
                <a:endParaRPr lang="en-US" sz="400" kern="0" dirty="0">
                  <a:solidFill>
                    <a:sysClr val="windowText" lastClr="000000"/>
                  </a:solidFill>
                  <a:latin typeface="Segoe UI Light"/>
                  <a:ea typeface="Segoe UI" pitchFamily="34" charset="0"/>
                  <a:cs typeface="Segoe UI" pitchFamily="34" charset="0"/>
                </a:endParaRPr>
              </a:p>
            </p:txBody>
          </p:sp>
        </p:grpSp>
        <p:grpSp>
          <p:nvGrpSpPr>
            <p:cNvPr id="200" name="Group 199">
              <a:extLst>
                <a:ext uri="{FF2B5EF4-FFF2-40B4-BE49-F238E27FC236}">
                  <a16:creationId xmlns:a16="http://schemas.microsoft.com/office/drawing/2014/main" id="{4D75BB95-4DA0-44AB-8DA7-99BF45C4B7DF}"/>
                </a:ext>
              </a:extLst>
            </p:cNvPr>
            <p:cNvGrpSpPr/>
            <p:nvPr/>
          </p:nvGrpSpPr>
          <p:grpSpPr>
            <a:xfrm>
              <a:off x="10470830" y="6509659"/>
              <a:ext cx="589345" cy="330376"/>
              <a:chOff x="2240670" y="2657736"/>
              <a:chExt cx="601248" cy="337049"/>
            </a:xfrm>
            <a:solidFill>
              <a:schemeClr val="tx1">
                <a:lumMod val="50000"/>
              </a:schemeClr>
            </a:solidFill>
          </p:grpSpPr>
          <p:grpSp>
            <p:nvGrpSpPr>
              <p:cNvPr id="429" name="Group 428">
                <a:extLst>
                  <a:ext uri="{FF2B5EF4-FFF2-40B4-BE49-F238E27FC236}">
                    <a16:creationId xmlns:a16="http://schemas.microsoft.com/office/drawing/2014/main" id="{6E3A1B0F-8442-494A-9F9A-562E879D55DC}"/>
                  </a:ext>
                </a:extLst>
              </p:cNvPr>
              <p:cNvGrpSpPr/>
              <p:nvPr/>
            </p:nvGrpSpPr>
            <p:grpSpPr>
              <a:xfrm>
                <a:off x="2240670" y="2657736"/>
                <a:ext cx="601248" cy="337049"/>
                <a:chOff x="3523102" y="1791568"/>
                <a:chExt cx="6746733" cy="3782104"/>
              </a:xfrm>
              <a:grpFill/>
            </p:grpSpPr>
            <p:sp>
              <p:nvSpPr>
                <p:cNvPr id="431" name="Rectangle 430">
                  <a:extLst>
                    <a:ext uri="{FF2B5EF4-FFF2-40B4-BE49-F238E27FC236}">
                      <a16:creationId xmlns:a16="http://schemas.microsoft.com/office/drawing/2014/main" id="{F2829404-FE9E-4AC7-864A-02AC4C836578}"/>
                    </a:ext>
                  </a:extLst>
                </p:cNvPr>
                <p:cNvSpPr/>
                <p:nvPr/>
              </p:nvSpPr>
              <p:spPr>
                <a:xfrm>
                  <a:off x="3757139" y="2148421"/>
                  <a:ext cx="6278658" cy="30683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97462">
                    <a:defRPr/>
                  </a:pPr>
                  <a:endParaRPr lang="en-US" sz="865" kern="0" dirty="0">
                    <a:solidFill>
                      <a:sysClr val="windowText" lastClr="000000"/>
                    </a:solidFill>
                    <a:latin typeface="Segoe UI"/>
                  </a:endParaRPr>
                </a:p>
              </p:txBody>
            </p:sp>
            <p:sp>
              <p:nvSpPr>
                <p:cNvPr id="432" name="Freeform 104">
                  <a:extLst>
                    <a:ext uri="{FF2B5EF4-FFF2-40B4-BE49-F238E27FC236}">
                      <a16:creationId xmlns:a16="http://schemas.microsoft.com/office/drawing/2014/main" id="{3205F2FA-B8F2-45FF-B14F-7E7701AD4F5F}"/>
                    </a:ext>
                  </a:extLst>
                </p:cNvPr>
                <p:cNvSpPr/>
                <p:nvPr/>
              </p:nvSpPr>
              <p:spPr>
                <a:xfrm>
                  <a:off x="3523102" y="1791568"/>
                  <a:ext cx="553907" cy="3782104"/>
                </a:xfrm>
                <a:custGeom>
                  <a:avLst/>
                  <a:gdLst>
                    <a:gd name="connsiteX0" fmla="*/ 104335 w 553907"/>
                    <a:gd name="connsiteY0" fmla="*/ 0 h 3782104"/>
                    <a:gd name="connsiteX1" fmla="*/ 553907 w 553907"/>
                    <a:gd name="connsiteY1" fmla="*/ 0 h 3782104"/>
                    <a:gd name="connsiteX2" fmla="*/ 553907 w 553907"/>
                    <a:gd name="connsiteY2" fmla="*/ 285720 h 3782104"/>
                    <a:gd name="connsiteX3" fmla="*/ 156511 w 553907"/>
                    <a:gd name="connsiteY3" fmla="*/ 285720 h 3782104"/>
                    <a:gd name="connsiteX4" fmla="*/ 156511 w 553907"/>
                    <a:gd name="connsiteY4" fmla="*/ 3496384 h 3782104"/>
                    <a:gd name="connsiteX5" fmla="*/ 553907 w 553907"/>
                    <a:gd name="connsiteY5" fmla="*/ 3496384 h 3782104"/>
                    <a:gd name="connsiteX6" fmla="*/ 553907 w 553907"/>
                    <a:gd name="connsiteY6" fmla="*/ 3782104 h 3782104"/>
                    <a:gd name="connsiteX7" fmla="*/ 104335 w 553907"/>
                    <a:gd name="connsiteY7" fmla="*/ 3782104 h 3782104"/>
                    <a:gd name="connsiteX8" fmla="*/ 104335 w 553907"/>
                    <a:gd name="connsiteY8" fmla="*/ 3610684 h 3782104"/>
                    <a:gd name="connsiteX9" fmla="*/ 0 w 553907"/>
                    <a:gd name="connsiteY9" fmla="*/ 3610684 h 3782104"/>
                    <a:gd name="connsiteX10" fmla="*/ 0 w 553907"/>
                    <a:gd name="connsiteY10" fmla="*/ 175571 h 3782104"/>
                    <a:gd name="connsiteX11" fmla="*/ 104335 w 553907"/>
                    <a:gd name="connsiteY11" fmla="*/ 175571 h 378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53907" h="3782104">
                      <a:moveTo>
                        <a:pt x="104335" y="0"/>
                      </a:moveTo>
                      <a:lnTo>
                        <a:pt x="553907" y="0"/>
                      </a:lnTo>
                      <a:lnTo>
                        <a:pt x="553907" y="285720"/>
                      </a:lnTo>
                      <a:lnTo>
                        <a:pt x="156511" y="285720"/>
                      </a:lnTo>
                      <a:lnTo>
                        <a:pt x="156511" y="3496384"/>
                      </a:lnTo>
                      <a:lnTo>
                        <a:pt x="553907" y="3496384"/>
                      </a:lnTo>
                      <a:lnTo>
                        <a:pt x="553907" y="3782104"/>
                      </a:lnTo>
                      <a:lnTo>
                        <a:pt x="104335" y="3782104"/>
                      </a:lnTo>
                      <a:lnTo>
                        <a:pt x="104335" y="3610684"/>
                      </a:lnTo>
                      <a:lnTo>
                        <a:pt x="0" y="3610684"/>
                      </a:lnTo>
                      <a:lnTo>
                        <a:pt x="0" y="175571"/>
                      </a:lnTo>
                      <a:lnTo>
                        <a:pt x="104335" y="17557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97462">
                    <a:defRPr/>
                  </a:pPr>
                  <a:endParaRPr lang="en-US" sz="865" kern="0" dirty="0">
                    <a:solidFill>
                      <a:sysClr val="windowText" lastClr="000000"/>
                    </a:solidFill>
                    <a:latin typeface="Segoe UI"/>
                  </a:endParaRPr>
                </a:p>
              </p:txBody>
            </p:sp>
            <p:sp>
              <p:nvSpPr>
                <p:cNvPr id="433" name="Freeform 105">
                  <a:extLst>
                    <a:ext uri="{FF2B5EF4-FFF2-40B4-BE49-F238E27FC236}">
                      <a16:creationId xmlns:a16="http://schemas.microsoft.com/office/drawing/2014/main" id="{A7DE1FA5-6A83-4934-A3F3-AB0DB1EE9728}"/>
                    </a:ext>
                  </a:extLst>
                </p:cNvPr>
                <p:cNvSpPr/>
                <p:nvPr/>
              </p:nvSpPr>
              <p:spPr>
                <a:xfrm flipH="1">
                  <a:off x="9715928" y="1791568"/>
                  <a:ext cx="553907" cy="3782104"/>
                </a:xfrm>
                <a:custGeom>
                  <a:avLst/>
                  <a:gdLst>
                    <a:gd name="connsiteX0" fmla="*/ 104335 w 553907"/>
                    <a:gd name="connsiteY0" fmla="*/ 0 h 3782104"/>
                    <a:gd name="connsiteX1" fmla="*/ 553907 w 553907"/>
                    <a:gd name="connsiteY1" fmla="*/ 0 h 3782104"/>
                    <a:gd name="connsiteX2" fmla="*/ 553907 w 553907"/>
                    <a:gd name="connsiteY2" fmla="*/ 285720 h 3782104"/>
                    <a:gd name="connsiteX3" fmla="*/ 156511 w 553907"/>
                    <a:gd name="connsiteY3" fmla="*/ 285720 h 3782104"/>
                    <a:gd name="connsiteX4" fmla="*/ 156511 w 553907"/>
                    <a:gd name="connsiteY4" fmla="*/ 3496384 h 3782104"/>
                    <a:gd name="connsiteX5" fmla="*/ 553907 w 553907"/>
                    <a:gd name="connsiteY5" fmla="*/ 3496384 h 3782104"/>
                    <a:gd name="connsiteX6" fmla="*/ 553907 w 553907"/>
                    <a:gd name="connsiteY6" fmla="*/ 3782104 h 3782104"/>
                    <a:gd name="connsiteX7" fmla="*/ 104335 w 553907"/>
                    <a:gd name="connsiteY7" fmla="*/ 3782104 h 3782104"/>
                    <a:gd name="connsiteX8" fmla="*/ 104335 w 553907"/>
                    <a:gd name="connsiteY8" fmla="*/ 3610684 h 3782104"/>
                    <a:gd name="connsiteX9" fmla="*/ 0 w 553907"/>
                    <a:gd name="connsiteY9" fmla="*/ 3610684 h 3782104"/>
                    <a:gd name="connsiteX10" fmla="*/ 0 w 553907"/>
                    <a:gd name="connsiteY10" fmla="*/ 175571 h 3782104"/>
                    <a:gd name="connsiteX11" fmla="*/ 104335 w 553907"/>
                    <a:gd name="connsiteY11" fmla="*/ 175571 h 378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53907" h="3782104">
                      <a:moveTo>
                        <a:pt x="104335" y="0"/>
                      </a:moveTo>
                      <a:lnTo>
                        <a:pt x="553907" y="0"/>
                      </a:lnTo>
                      <a:lnTo>
                        <a:pt x="553907" y="285720"/>
                      </a:lnTo>
                      <a:lnTo>
                        <a:pt x="156511" y="285720"/>
                      </a:lnTo>
                      <a:lnTo>
                        <a:pt x="156511" y="3496384"/>
                      </a:lnTo>
                      <a:lnTo>
                        <a:pt x="553907" y="3496384"/>
                      </a:lnTo>
                      <a:lnTo>
                        <a:pt x="553907" y="3782104"/>
                      </a:lnTo>
                      <a:lnTo>
                        <a:pt x="104335" y="3782104"/>
                      </a:lnTo>
                      <a:lnTo>
                        <a:pt x="104335" y="3610684"/>
                      </a:lnTo>
                      <a:lnTo>
                        <a:pt x="0" y="3610684"/>
                      </a:lnTo>
                      <a:lnTo>
                        <a:pt x="0" y="175571"/>
                      </a:lnTo>
                      <a:lnTo>
                        <a:pt x="104335" y="17557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97462">
                    <a:defRPr/>
                  </a:pPr>
                  <a:endParaRPr lang="en-US" sz="865" kern="0" dirty="0">
                    <a:solidFill>
                      <a:sysClr val="windowText" lastClr="000000"/>
                    </a:solidFill>
                    <a:latin typeface="Segoe UI"/>
                  </a:endParaRPr>
                </a:p>
              </p:txBody>
            </p:sp>
          </p:grpSp>
          <p:sp>
            <p:nvSpPr>
              <p:cNvPr id="430" name="Hexagon 429">
                <a:extLst>
                  <a:ext uri="{FF2B5EF4-FFF2-40B4-BE49-F238E27FC236}">
                    <a16:creationId xmlns:a16="http://schemas.microsoft.com/office/drawing/2014/main" id="{C75C2ED8-FE3C-4DCB-9555-6BD09D3237BD}"/>
                  </a:ext>
                </a:extLst>
              </p:cNvPr>
              <p:cNvSpPr/>
              <p:nvPr/>
            </p:nvSpPr>
            <p:spPr bwMode="auto">
              <a:xfrm>
                <a:off x="2398893" y="2701796"/>
                <a:ext cx="278243" cy="248925"/>
              </a:xfrm>
              <a:prstGeom prst="hexagon">
                <a:avLst/>
              </a:prstGeom>
              <a:grpFill/>
              <a:ln w="9525" cap="flat" cmpd="sng" algn="ctr">
                <a:solidFill>
                  <a:schemeClr val="bg1"/>
                </a:solidFill>
                <a:prstDash val="solid"/>
                <a:headEnd type="none" w="med" len="med"/>
                <a:tailEnd type="none" w="med" len="med"/>
              </a:ln>
              <a:effectLst/>
            </p:spPr>
            <p:txBody>
              <a:bodyPr lIns="45694" tIns="45694" rIns="17138" bIns="17138" rtlCol="0" anchor="b" anchorCtr="0"/>
              <a:lstStyle/>
              <a:p>
                <a:pPr algn="ctr" defTabSz="465845">
                  <a:defRPr/>
                </a:pPr>
                <a:endParaRPr lang="en-US" sz="400" kern="0" dirty="0">
                  <a:solidFill>
                    <a:sysClr val="windowText" lastClr="000000"/>
                  </a:solidFill>
                  <a:latin typeface="Segoe UI Light"/>
                  <a:ea typeface="Segoe UI" pitchFamily="34" charset="0"/>
                  <a:cs typeface="Segoe UI" pitchFamily="34" charset="0"/>
                </a:endParaRPr>
              </a:p>
            </p:txBody>
          </p:sp>
        </p:grpSp>
        <p:grpSp>
          <p:nvGrpSpPr>
            <p:cNvPr id="201" name="Group 200">
              <a:extLst>
                <a:ext uri="{FF2B5EF4-FFF2-40B4-BE49-F238E27FC236}">
                  <a16:creationId xmlns:a16="http://schemas.microsoft.com/office/drawing/2014/main" id="{57D71312-4FB1-4BE3-ACFD-AB5EF1FB9666}"/>
                </a:ext>
              </a:extLst>
            </p:cNvPr>
            <p:cNvGrpSpPr/>
            <p:nvPr/>
          </p:nvGrpSpPr>
          <p:grpSpPr>
            <a:xfrm>
              <a:off x="10623230" y="6662059"/>
              <a:ext cx="589345" cy="330376"/>
              <a:chOff x="2240670" y="2657736"/>
              <a:chExt cx="601248" cy="337049"/>
            </a:xfrm>
            <a:solidFill>
              <a:schemeClr val="tx1">
                <a:lumMod val="50000"/>
              </a:schemeClr>
            </a:solidFill>
          </p:grpSpPr>
          <p:grpSp>
            <p:nvGrpSpPr>
              <p:cNvPr id="424" name="Group 423">
                <a:extLst>
                  <a:ext uri="{FF2B5EF4-FFF2-40B4-BE49-F238E27FC236}">
                    <a16:creationId xmlns:a16="http://schemas.microsoft.com/office/drawing/2014/main" id="{A19E04D9-7F1A-44D5-8393-B16AF05C6709}"/>
                  </a:ext>
                </a:extLst>
              </p:cNvPr>
              <p:cNvGrpSpPr/>
              <p:nvPr/>
            </p:nvGrpSpPr>
            <p:grpSpPr>
              <a:xfrm>
                <a:off x="2240670" y="2657736"/>
                <a:ext cx="601248" cy="337049"/>
                <a:chOff x="3523102" y="1791568"/>
                <a:chExt cx="6746733" cy="3782104"/>
              </a:xfrm>
              <a:grpFill/>
            </p:grpSpPr>
            <p:sp>
              <p:nvSpPr>
                <p:cNvPr id="426" name="Rectangle 425">
                  <a:extLst>
                    <a:ext uri="{FF2B5EF4-FFF2-40B4-BE49-F238E27FC236}">
                      <a16:creationId xmlns:a16="http://schemas.microsoft.com/office/drawing/2014/main" id="{A9BC4090-F5F6-4DA9-BDDF-1BF1C4756302}"/>
                    </a:ext>
                  </a:extLst>
                </p:cNvPr>
                <p:cNvSpPr/>
                <p:nvPr/>
              </p:nvSpPr>
              <p:spPr>
                <a:xfrm>
                  <a:off x="3757139" y="2148421"/>
                  <a:ext cx="6278658" cy="30683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97462">
                    <a:defRPr/>
                  </a:pPr>
                  <a:endParaRPr lang="en-US" sz="865" kern="0" dirty="0">
                    <a:solidFill>
                      <a:sysClr val="windowText" lastClr="000000"/>
                    </a:solidFill>
                    <a:latin typeface="Segoe UI"/>
                  </a:endParaRPr>
                </a:p>
              </p:txBody>
            </p:sp>
            <p:sp>
              <p:nvSpPr>
                <p:cNvPr id="427" name="Freeform 104">
                  <a:extLst>
                    <a:ext uri="{FF2B5EF4-FFF2-40B4-BE49-F238E27FC236}">
                      <a16:creationId xmlns:a16="http://schemas.microsoft.com/office/drawing/2014/main" id="{799F160C-E430-4EE3-829F-66649865C700}"/>
                    </a:ext>
                  </a:extLst>
                </p:cNvPr>
                <p:cNvSpPr/>
                <p:nvPr/>
              </p:nvSpPr>
              <p:spPr>
                <a:xfrm>
                  <a:off x="3523102" y="1791568"/>
                  <a:ext cx="553907" cy="3782104"/>
                </a:xfrm>
                <a:custGeom>
                  <a:avLst/>
                  <a:gdLst>
                    <a:gd name="connsiteX0" fmla="*/ 104335 w 553907"/>
                    <a:gd name="connsiteY0" fmla="*/ 0 h 3782104"/>
                    <a:gd name="connsiteX1" fmla="*/ 553907 w 553907"/>
                    <a:gd name="connsiteY1" fmla="*/ 0 h 3782104"/>
                    <a:gd name="connsiteX2" fmla="*/ 553907 w 553907"/>
                    <a:gd name="connsiteY2" fmla="*/ 285720 h 3782104"/>
                    <a:gd name="connsiteX3" fmla="*/ 156511 w 553907"/>
                    <a:gd name="connsiteY3" fmla="*/ 285720 h 3782104"/>
                    <a:gd name="connsiteX4" fmla="*/ 156511 w 553907"/>
                    <a:gd name="connsiteY4" fmla="*/ 3496384 h 3782104"/>
                    <a:gd name="connsiteX5" fmla="*/ 553907 w 553907"/>
                    <a:gd name="connsiteY5" fmla="*/ 3496384 h 3782104"/>
                    <a:gd name="connsiteX6" fmla="*/ 553907 w 553907"/>
                    <a:gd name="connsiteY6" fmla="*/ 3782104 h 3782104"/>
                    <a:gd name="connsiteX7" fmla="*/ 104335 w 553907"/>
                    <a:gd name="connsiteY7" fmla="*/ 3782104 h 3782104"/>
                    <a:gd name="connsiteX8" fmla="*/ 104335 w 553907"/>
                    <a:gd name="connsiteY8" fmla="*/ 3610684 h 3782104"/>
                    <a:gd name="connsiteX9" fmla="*/ 0 w 553907"/>
                    <a:gd name="connsiteY9" fmla="*/ 3610684 h 3782104"/>
                    <a:gd name="connsiteX10" fmla="*/ 0 w 553907"/>
                    <a:gd name="connsiteY10" fmla="*/ 175571 h 3782104"/>
                    <a:gd name="connsiteX11" fmla="*/ 104335 w 553907"/>
                    <a:gd name="connsiteY11" fmla="*/ 175571 h 378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53907" h="3782104">
                      <a:moveTo>
                        <a:pt x="104335" y="0"/>
                      </a:moveTo>
                      <a:lnTo>
                        <a:pt x="553907" y="0"/>
                      </a:lnTo>
                      <a:lnTo>
                        <a:pt x="553907" y="285720"/>
                      </a:lnTo>
                      <a:lnTo>
                        <a:pt x="156511" y="285720"/>
                      </a:lnTo>
                      <a:lnTo>
                        <a:pt x="156511" y="3496384"/>
                      </a:lnTo>
                      <a:lnTo>
                        <a:pt x="553907" y="3496384"/>
                      </a:lnTo>
                      <a:lnTo>
                        <a:pt x="553907" y="3782104"/>
                      </a:lnTo>
                      <a:lnTo>
                        <a:pt x="104335" y="3782104"/>
                      </a:lnTo>
                      <a:lnTo>
                        <a:pt x="104335" y="3610684"/>
                      </a:lnTo>
                      <a:lnTo>
                        <a:pt x="0" y="3610684"/>
                      </a:lnTo>
                      <a:lnTo>
                        <a:pt x="0" y="175571"/>
                      </a:lnTo>
                      <a:lnTo>
                        <a:pt x="104335" y="17557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97462">
                    <a:defRPr/>
                  </a:pPr>
                  <a:endParaRPr lang="en-US" sz="865" kern="0" dirty="0">
                    <a:solidFill>
                      <a:sysClr val="windowText" lastClr="000000"/>
                    </a:solidFill>
                    <a:latin typeface="Segoe UI"/>
                  </a:endParaRPr>
                </a:p>
              </p:txBody>
            </p:sp>
            <p:sp>
              <p:nvSpPr>
                <p:cNvPr id="428" name="Freeform 105">
                  <a:extLst>
                    <a:ext uri="{FF2B5EF4-FFF2-40B4-BE49-F238E27FC236}">
                      <a16:creationId xmlns:a16="http://schemas.microsoft.com/office/drawing/2014/main" id="{D3CBEF70-5463-44C6-9510-1ED3A53188DA}"/>
                    </a:ext>
                  </a:extLst>
                </p:cNvPr>
                <p:cNvSpPr/>
                <p:nvPr/>
              </p:nvSpPr>
              <p:spPr>
                <a:xfrm flipH="1">
                  <a:off x="9715928" y="1791568"/>
                  <a:ext cx="553907" cy="3782104"/>
                </a:xfrm>
                <a:custGeom>
                  <a:avLst/>
                  <a:gdLst>
                    <a:gd name="connsiteX0" fmla="*/ 104335 w 553907"/>
                    <a:gd name="connsiteY0" fmla="*/ 0 h 3782104"/>
                    <a:gd name="connsiteX1" fmla="*/ 553907 w 553907"/>
                    <a:gd name="connsiteY1" fmla="*/ 0 h 3782104"/>
                    <a:gd name="connsiteX2" fmla="*/ 553907 w 553907"/>
                    <a:gd name="connsiteY2" fmla="*/ 285720 h 3782104"/>
                    <a:gd name="connsiteX3" fmla="*/ 156511 w 553907"/>
                    <a:gd name="connsiteY3" fmla="*/ 285720 h 3782104"/>
                    <a:gd name="connsiteX4" fmla="*/ 156511 w 553907"/>
                    <a:gd name="connsiteY4" fmla="*/ 3496384 h 3782104"/>
                    <a:gd name="connsiteX5" fmla="*/ 553907 w 553907"/>
                    <a:gd name="connsiteY5" fmla="*/ 3496384 h 3782104"/>
                    <a:gd name="connsiteX6" fmla="*/ 553907 w 553907"/>
                    <a:gd name="connsiteY6" fmla="*/ 3782104 h 3782104"/>
                    <a:gd name="connsiteX7" fmla="*/ 104335 w 553907"/>
                    <a:gd name="connsiteY7" fmla="*/ 3782104 h 3782104"/>
                    <a:gd name="connsiteX8" fmla="*/ 104335 w 553907"/>
                    <a:gd name="connsiteY8" fmla="*/ 3610684 h 3782104"/>
                    <a:gd name="connsiteX9" fmla="*/ 0 w 553907"/>
                    <a:gd name="connsiteY9" fmla="*/ 3610684 h 3782104"/>
                    <a:gd name="connsiteX10" fmla="*/ 0 w 553907"/>
                    <a:gd name="connsiteY10" fmla="*/ 175571 h 3782104"/>
                    <a:gd name="connsiteX11" fmla="*/ 104335 w 553907"/>
                    <a:gd name="connsiteY11" fmla="*/ 175571 h 378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53907" h="3782104">
                      <a:moveTo>
                        <a:pt x="104335" y="0"/>
                      </a:moveTo>
                      <a:lnTo>
                        <a:pt x="553907" y="0"/>
                      </a:lnTo>
                      <a:lnTo>
                        <a:pt x="553907" y="285720"/>
                      </a:lnTo>
                      <a:lnTo>
                        <a:pt x="156511" y="285720"/>
                      </a:lnTo>
                      <a:lnTo>
                        <a:pt x="156511" y="3496384"/>
                      </a:lnTo>
                      <a:lnTo>
                        <a:pt x="553907" y="3496384"/>
                      </a:lnTo>
                      <a:lnTo>
                        <a:pt x="553907" y="3782104"/>
                      </a:lnTo>
                      <a:lnTo>
                        <a:pt x="104335" y="3782104"/>
                      </a:lnTo>
                      <a:lnTo>
                        <a:pt x="104335" y="3610684"/>
                      </a:lnTo>
                      <a:lnTo>
                        <a:pt x="0" y="3610684"/>
                      </a:lnTo>
                      <a:lnTo>
                        <a:pt x="0" y="175571"/>
                      </a:lnTo>
                      <a:lnTo>
                        <a:pt x="104335" y="17557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97462">
                    <a:defRPr/>
                  </a:pPr>
                  <a:endParaRPr lang="en-US" sz="865" kern="0" dirty="0">
                    <a:solidFill>
                      <a:sysClr val="windowText" lastClr="000000"/>
                    </a:solidFill>
                    <a:latin typeface="Segoe UI"/>
                  </a:endParaRPr>
                </a:p>
              </p:txBody>
            </p:sp>
          </p:grpSp>
          <p:sp>
            <p:nvSpPr>
              <p:cNvPr id="425" name="Hexagon 424">
                <a:extLst>
                  <a:ext uri="{FF2B5EF4-FFF2-40B4-BE49-F238E27FC236}">
                    <a16:creationId xmlns:a16="http://schemas.microsoft.com/office/drawing/2014/main" id="{855583BA-3750-44FD-BF8B-F8D8EA655697}"/>
                  </a:ext>
                </a:extLst>
              </p:cNvPr>
              <p:cNvSpPr/>
              <p:nvPr/>
            </p:nvSpPr>
            <p:spPr bwMode="auto">
              <a:xfrm>
                <a:off x="2398893" y="2701796"/>
                <a:ext cx="278243" cy="248925"/>
              </a:xfrm>
              <a:prstGeom prst="hexagon">
                <a:avLst/>
              </a:prstGeom>
              <a:grpFill/>
              <a:ln w="9525" cap="flat" cmpd="sng" algn="ctr">
                <a:solidFill>
                  <a:schemeClr val="bg1"/>
                </a:solidFill>
                <a:prstDash val="solid"/>
                <a:headEnd type="none" w="med" len="med"/>
                <a:tailEnd type="none" w="med" len="med"/>
              </a:ln>
              <a:effectLst/>
            </p:spPr>
            <p:txBody>
              <a:bodyPr lIns="45694" tIns="45694" rIns="17138" bIns="17138" rtlCol="0" anchor="b" anchorCtr="0"/>
              <a:lstStyle/>
              <a:p>
                <a:pPr algn="ctr" defTabSz="465845">
                  <a:defRPr/>
                </a:pPr>
                <a:endParaRPr lang="en-US" sz="400" kern="0" dirty="0">
                  <a:solidFill>
                    <a:sysClr val="windowText" lastClr="000000"/>
                  </a:solidFill>
                  <a:latin typeface="Segoe UI Light"/>
                  <a:ea typeface="Segoe UI" pitchFamily="34" charset="0"/>
                  <a:cs typeface="Segoe UI" pitchFamily="34" charset="0"/>
                </a:endParaRPr>
              </a:p>
            </p:txBody>
          </p:sp>
        </p:grpSp>
        <p:grpSp>
          <p:nvGrpSpPr>
            <p:cNvPr id="202" name="Group 201">
              <a:extLst>
                <a:ext uri="{FF2B5EF4-FFF2-40B4-BE49-F238E27FC236}">
                  <a16:creationId xmlns:a16="http://schemas.microsoft.com/office/drawing/2014/main" id="{E46BEC0A-D1E0-4AA1-8AF7-B2846951AFB7}"/>
                </a:ext>
              </a:extLst>
            </p:cNvPr>
            <p:cNvGrpSpPr/>
            <p:nvPr/>
          </p:nvGrpSpPr>
          <p:grpSpPr>
            <a:xfrm>
              <a:off x="10775630" y="6814459"/>
              <a:ext cx="589345" cy="330376"/>
              <a:chOff x="2240670" y="2657736"/>
              <a:chExt cx="601248" cy="337049"/>
            </a:xfrm>
            <a:solidFill>
              <a:schemeClr val="tx1">
                <a:lumMod val="50000"/>
              </a:schemeClr>
            </a:solidFill>
          </p:grpSpPr>
          <p:grpSp>
            <p:nvGrpSpPr>
              <p:cNvPr id="419" name="Group 418">
                <a:extLst>
                  <a:ext uri="{FF2B5EF4-FFF2-40B4-BE49-F238E27FC236}">
                    <a16:creationId xmlns:a16="http://schemas.microsoft.com/office/drawing/2014/main" id="{0791179F-A58E-409A-A758-15E6801F7345}"/>
                  </a:ext>
                </a:extLst>
              </p:cNvPr>
              <p:cNvGrpSpPr/>
              <p:nvPr/>
            </p:nvGrpSpPr>
            <p:grpSpPr>
              <a:xfrm>
                <a:off x="2240670" y="2657736"/>
                <a:ext cx="601248" cy="337049"/>
                <a:chOff x="3523102" y="1791568"/>
                <a:chExt cx="6746733" cy="3782104"/>
              </a:xfrm>
              <a:grpFill/>
            </p:grpSpPr>
            <p:sp>
              <p:nvSpPr>
                <p:cNvPr id="421" name="Rectangle 420">
                  <a:extLst>
                    <a:ext uri="{FF2B5EF4-FFF2-40B4-BE49-F238E27FC236}">
                      <a16:creationId xmlns:a16="http://schemas.microsoft.com/office/drawing/2014/main" id="{C3848EBD-B032-4A36-B49D-23E67E73F2D0}"/>
                    </a:ext>
                  </a:extLst>
                </p:cNvPr>
                <p:cNvSpPr/>
                <p:nvPr/>
              </p:nvSpPr>
              <p:spPr>
                <a:xfrm>
                  <a:off x="3757139" y="2148421"/>
                  <a:ext cx="6278658" cy="30683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97462">
                    <a:defRPr/>
                  </a:pPr>
                  <a:endParaRPr lang="en-US" sz="865" kern="0" dirty="0">
                    <a:solidFill>
                      <a:sysClr val="windowText" lastClr="000000"/>
                    </a:solidFill>
                    <a:latin typeface="Segoe UI"/>
                  </a:endParaRPr>
                </a:p>
              </p:txBody>
            </p:sp>
            <p:sp>
              <p:nvSpPr>
                <p:cNvPr id="422" name="Freeform 104">
                  <a:extLst>
                    <a:ext uri="{FF2B5EF4-FFF2-40B4-BE49-F238E27FC236}">
                      <a16:creationId xmlns:a16="http://schemas.microsoft.com/office/drawing/2014/main" id="{0B3EEF77-42D4-4FA6-9830-721863F2EADB}"/>
                    </a:ext>
                  </a:extLst>
                </p:cNvPr>
                <p:cNvSpPr/>
                <p:nvPr/>
              </p:nvSpPr>
              <p:spPr>
                <a:xfrm>
                  <a:off x="3523102" y="1791568"/>
                  <a:ext cx="553907" cy="3782104"/>
                </a:xfrm>
                <a:custGeom>
                  <a:avLst/>
                  <a:gdLst>
                    <a:gd name="connsiteX0" fmla="*/ 104335 w 553907"/>
                    <a:gd name="connsiteY0" fmla="*/ 0 h 3782104"/>
                    <a:gd name="connsiteX1" fmla="*/ 553907 w 553907"/>
                    <a:gd name="connsiteY1" fmla="*/ 0 h 3782104"/>
                    <a:gd name="connsiteX2" fmla="*/ 553907 w 553907"/>
                    <a:gd name="connsiteY2" fmla="*/ 285720 h 3782104"/>
                    <a:gd name="connsiteX3" fmla="*/ 156511 w 553907"/>
                    <a:gd name="connsiteY3" fmla="*/ 285720 h 3782104"/>
                    <a:gd name="connsiteX4" fmla="*/ 156511 w 553907"/>
                    <a:gd name="connsiteY4" fmla="*/ 3496384 h 3782104"/>
                    <a:gd name="connsiteX5" fmla="*/ 553907 w 553907"/>
                    <a:gd name="connsiteY5" fmla="*/ 3496384 h 3782104"/>
                    <a:gd name="connsiteX6" fmla="*/ 553907 w 553907"/>
                    <a:gd name="connsiteY6" fmla="*/ 3782104 h 3782104"/>
                    <a:gd name="connsiteX7" fmla="*/ 104335 w 553907"/>
                    <a:gd name="connsiteY7" fmla="*/ 3782104 h 3782104"/>
                    <a:gd name="connsiteX8" fmla="*/ 104335 w 553907"/>
                    <a:gd name="connsiteY8" fmla="*/ 3610684 h 3782104"/>
                    <a:gd name="connsiteX9" fmla="*/ 0 w 553907"/>
                    <a:gd name="connsiteY9" fmla="*/ 3610684 h 3782104"/>
                    <a:gd name="connsiteX10" fmla="*/ 0 w 553907"/>
                    <a:gd name="connsiteY10" fmla="*/ 175571 h 3782104"/>
                    <a:gd name="connsiteX11" fmla="*/ 104335 w 553907"/>
                    <a:gd name="connsiteY11" fmla="*/ 175571 h 378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53907" h="3782104">
                      <a:moveTo>
                        <a:pt x="104335" y="0"/>
                      </a:moveTo>
                      <a:lnTo>
                        <a:pt x="553907" y="0"/>
                      </a:lnTo>
                      <a:lnTo>
                        <a:pt x="553907" y="285720"/>
                      </a:lnTo>
                      <a:lnTo>
                        <a:pt x="156511" y="285720"/>
                      </a:lnTo>
                      <a:lnTo>
                        <a:pt x="156511" y="3496384"/>
                      </a:lnTo>
                      <a:lnTo>
                        <a:pt x="553907" y="3496384"/>
                      </a:lnTo>
                      <a:lnTo>
                        <a:pt x="553907" y="3782104"/>
                      </a:lnTo>
                      <a:lnTo>
                        <a:pt x="104335" y="3782104"/>
                      </a:lnTo>
                      <a:lnTo>
                        <a:pt x="104335" y="3610684"/>
                      </a:lnTo>
                      <a:lnTo>
                        <a:pt x="0" y="3610684"/>
                      </a:lnTo>
                      <a:lnTo>
                        <a:pt x="0" y="175571"/>
                      </a:lnTo>
                      <a:lnTo>
                        <a:pt x="104335" y="17557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97462">
                    <a:defRPr/>
                  </a:pPr>
                  <a:endParaRPr lang="en-US" sz="865" kern="0" dirty="0">
                    <a:solidFill>
                      <a:sysClr val="windowText" lastClr="000000"/>
                    </a:solidFill>
                    <a:latin typeface="Segoe UI"/>
                  </a:endParaRPr>
                </a:p>
              </p:txBody>
            </p:sp>
            <p:sp>
              <p:nvSpPr>
                <p:cNvPr id="423" name="Freeform 105">
                  <a:extLst>
                    <a:ext uri="{FF2B5EF4-FFF2-40B4-BE49-F238E27FC236}">
                      <a16:creationId xmlns:a16="http://schemas.microsoft.com/office/drawing/2014/main" id="{BF9B05CE-0476-4B90-BF25-647850AEA1C3}"/>
                    </a:ext>
                  </a:extLst>
                </p:cNvPr>
                <p:cNvSpPr/>
                <p:nvPr/>
              </p:nvSpPr>
              <p:spPr>
                <a:xfrm flipH="1">
                  <a:off x="9715928" y="1791568"/>
                  <a:ext cx="553907" cy="3782104"/>
                </a:xfrm>
                <a:custGeom>
                  <a:avLst/>
                  <a:gdLst>
                    <a:gd name="connsiteX0" fmla="*/ 104335 w 553907"/>
                    <a:gd name="connsiteY0" fmla="*/ 0 h 3782104"/>
                    <a:gd name="connsiteX1" fmla="*/ 553907 w 553907"/>
                    <a:gd name="connsiteY1" fmla="*/ 0 h 3782104"/>
                    <a:gd name="connsiteX2" fmla="*/ 553907 w 553907"/>
                    <a:gd name="connsiteY2" fmla="*/ 285720 h 3782104"/>
                    <a:gd name="connsiteX3" fmla="*/ 156511 w 553907"/>
                    <a:gd name="connsiteY3" fmla="*/ 285720 h 3782104"/>
                    <a:gd name="connsiteX4" fmla="*/ 156511 w 553907"/>
                    <a:gd name="connsiteY4" fmla="*/ 3496384 h 3782104"/>
                    <a:gd name="connsiteX5" fmla="*/ 553907 w 553907"/>
                    <a:gd name="connsiteY5" fmla="*/ 3496384 h 3782104"/>
                    <a:gd name="connsiteX6" fmla="*/ 553907 w 553907"/>
                    <a:gd name="connsiteY6" fmla="*/ 3782104 h 3782104"/>
                    <a:gd name="connsiteX7" fmla="*/ 104335 w 553907"/>
                    <a:gd name="connsiteY7" fmla="*/ 3782104 h 3782104"/>
                    <a:gd name="connsiteX8" fmla="*/ 104335 w 553907"/>
                    <a:gd name="connsiteY8" fmla="*/ 3610684 h 3782104"/>
                    <a:gd name="connsiteX9" fmla="*/ 0 w 553907"/>
                    <a:gd name="connsiteY9" fmla="*/ 3610684 h 3782104"/>
                    <a:gd name="connsiteX10" fmla="*/ 0 w 553907"/>
                    <a:gd name="connsiteY10" fmla="*/ 175571 h 3782104"/>
                    <a:gd name="connsiteX11" fmla="*/ 104335 w 553907"/>
                    <a:gd name="connsiteY11" fmla="*/ 175571 h 378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53907" h="3782104">
                      <a:moveTo>
                        <a:pt x="104335" y="0"/>
                      </a:moveTo>
                      <a:lnTo>
                        <a:pt x="553907" y="0"/>
                      </a:lnTo>
                      <a:lnTo>
                        <a:pt x="553907" y="285720"/>
                      </a:lnTo>
                      <a:lnTo>
                        <a:pt x="156511" y="285720"/>
                      </a:lnTo>
                      <a:lnTo>
                        <a:pt x="156511" y="3496384"/>
                      </a:lnTo>
                      <a:lnTo>
                        <a:pt x="553907" y="3496384"/>
                      </a:lnTo>
                      <a:lnTo>
                        <a:pt x="553907" y="3782104"/>
                      </a:lnTo>
                      <a:lnTo>
                        <a:pt x="104335" y="3782104"/>
                      </a:lnTo>
                      <a:lnTo>
                        <a:pt x="104335" y="3610684"/>
                      </a:lnTo>
                      <a:lnTo>
                        <a:pt x="0" y="3610684"/>
                      </a:lnTo>
                      <a:lnTo>
                        <a:pt x="0" y="175571"/>
                      </a:lnTo>
                      <a:lnTo>
                        <a:pt x="104335" y="17557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97462">
                    <a:defRPr/>
                  </a:pPr>
                  <a:endParaRPr lang="en-US" sz="865" kern="0" dirty="0">
                    <a:solidFill>
                      <a:sysClr val="windowText" lastClr="000000"/>
                    </a:solidFill>
                    <a:latin typeface="Segoe UI"/>
                  </a:endParaRPr>
                </a:p>
              </p:txBody>
            </p:sp>
          </p:grpSp>
          <p:sp>
            <p:nvSpPr>
              <p:cNvPr id="420" name="Hexagon 419">
                <a:extLst>
                  <a:ext uri="{FF2B5EF4-FFF2-40B4-BE49-F238E27FC236}">
                    <a16:creationId xmlns:a16="http://schemas.microsoft.com/office/drawing/2014/main" id="{D8EC2222-7012-43FF-B765-8E7D76D5DA7F}"/>
                  </a:ext>
                </a:extLst>
              </p:cNvPr>
              <p:cNvSpPr/>
              <p:nvPr/>
            </p:nvSpPr>
            <p:spPr bwMode="auto">
              <a:xfrm>
                <a:off x="2398893" y="2701796"/>
                <a:ext cx="278243" cy="248925"/>
              </a:xfrm>
              <a:prstGeom prst="hexagon">
                <a:avLst/>
              </a:prstGeom>
              <a:grpFill/>
              <a:ln w="9525" cap="flat" cmpd="sng" algn="ctr">
                <a:solidFill>
                  <a:schemeClr val="bg1"/>
                </a:solidFill>
                <a:prstDash val="solid"/>
                <a:headEnd type="none" w="med" len="med"/>
                <a:tailEnd type="none" w="med" len="med"/>
              </a:ln>
              <a:effectLst/>
            </p:spPr>
            <p:txBody>
              <a:bodyPr lIns="45694" tIns="45694" rIns="17138" bIns="17138" rtlCol="0" anchor="b" anchorCtr="0"/>
              <a:lstStyle/>
              <a:p>
                <a:pPr algn="ctr" defTabSz="465845">
                  <a:defRPr/>
                </a:pPr>
                <a:endParaRPr lang="en-US" sz="400" kern="0" dirty="0">
                  <a:solidFill>
                    <a:sysClr val="windowText" lastClr="000000"/>
                  </a:solidFill>
                  <a:latin typeface="Segoe UI Light"/>
                  <a:ea typeface="Segoe UI" pitchFamily="34" charset="0"/>
                  <a:cs typeface="Segoe UI" pitchFamily="34" charset="0"/>
                </a:endParaRPr>
              </a:p>
            </p:txBody>
          </p:sp>
        </p:grpSp>
        <p:grpSp>
          <p:nvGrpSpPr>
            <p:cNvPr id="203" name="Group 202">
              <a:extLst>
                <a:ext uri="{FF2B5EF4-FFF2-40B4-BE49-F238E27FC236}">
                  <a16:creationId xmlns:a16="http://schemas.microsoft.com/office/drawing/2014/main" id="{60127118-7689-4BEF-AAE5-30B7D67BD7EA}"/>
                </a:ext>
              </a:extLst>
            </p:cNvPr>
            <p:cNvGrpSpPr/>
            <p:nvPr/>
          </p:nvGrpSpPr>
          <p:grpSpPr>
            <a:xfrm>
              <a:off x="10928030" y="6966859"/>
              <a:ext cx="589345" cy="330376"/>
              <a:chOff x="2240670" y="2657736"/>
              <a:chExt cx="601248" cy="337049"/>
            </a:xfrm>
            <a:solidFill>
              <a:schemeClr val="tx1">
                <a:lumMod val="50000"/>
              </a:schemeClr>
            </a:solidFill>
          </p:grpSpPr>
          <p:grpSp>
            <p:nvGrpSpPr>
              <p:cNvPr id="414" name="Group 413">
                <a:extLst>
                  <a:ext uri="{FF2B5EF4-FFF2-40B4-BE49-F238E27FC236}">
                    <a16:creationId xmlns:a16="http://schemas.microsoft.com/office/drawing/2014/main" id="{ECC0CDF0-65D9-4C60-BDA1-13A7FCFDE40A}"/>
                  </a:ext>
                </a:extLst>
              </p:cNvPr>
              <p:cNvGrpSpPr/>
              <p:nvPr/>
            </p:nvGrpSpPr>
            <p:grpSpPr>
              <a:xfrm>
                <a:off x="2240670" y="2657736"/>
                <a:ext cx="601248" cy="337049"/>
                <a:chOff x="3523102" y="1791568"/>
                <a:chExt cx="6746733" cy="3782104"/>
              </a:xfrm>
              <a:grpFill/>
            </p:grpSpPr>
            <p:sp>
              <p:nvSpPr>
                <p:cNvPr id="416" name="Rectangle 415">
                  <a:extLst>
                    <a:ext uri="{FF2B5EF4-FFF2-40B4-BE49-F238E27FC236}">
                      <a16:creationId xmlns:a16="http://schemas.microsoft.com/office/drawing/2014/main" id="{38C0EC23-A499-452B-9616-E59B45A1C9A2}"/>
                    </a:ext>
                  </a:extLst>
                </p:cNvPr>
                <p:cNvSpPr/>
                <p:nvPr/>
              </p:nvSpPr>
              <p:spPr>
                <a:xfrm>
                  <a:off x="3757139" y="2148421"/>
                  <a:ext cx="6278658" cy="30683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97462">
                    <a:defRPr/>
                  </a:pPr>
                  <a:endParaRPr lang="en-US" sz="865" kern="0" dirty="0">
                    <a:solidFill>
                      <a:sysClr val="windowText" lastClr="000000"/>
                    </a:solidFill>
                    <a:latin typeface="Segoe UI"/>
                  </a:endParaRPr>
                </a:p>
              </p:txBody>
            </p:sp>
            <p:sp>
              <p:nvSpPr>
                <p:cNvPr id="417" name="Freeform 104">
                  <a:extLst>
                    <a:ext uri="{FF2B5EF4-FFF2-40B4-BE49-F238E27FC236}">
                      <a16:creationId xmlns:a16="http://schemas.microsoft.com/office/drawing/2014/main" id="{95A1CBB7-008F-4F6C-8C57-AAE245203577}"/>
                    </a:ext>
                  </a:extLst>
                </p:cNvPr>
                <p:cNvSpPr/>
                <p:nvPr/>
              </p:nvSpPr>
              <p:spPr>
                <a:xfrm>
                  <a:off x="3523102" y="1791568"/>
                  <a:ext cx="553907" cy="3782104"/>
                </a:xfrm>
                <a:custGeom>
                  <a:avLst/>
                  <a:gdLst>
                    <a:gd name="connsiteX0" fmla="*/ 104335 w 553907"/>
                    <a:gd name="connsiteY0" fmla="*/ 0 h 3782104"/>
                    <a:gd name="connsiteX1" fmla="*/ 553907 w 553907"/>
                    <a:gd name="connsiteY1" fmla="*/ 0 h 3782104"/>
                    <a:gd name="connsiteX2" fmla="*/ 553907 w 553907"/>
                    <a:gd name="connsiteY2" fmla="*/ 285720 h 3782104"/>
                    <a:gd name="connsiteX3" fmla="*/ 156511 w 553907"/>
                    <a:gd name="connsiteY3" fmla="*/ 285720 h 3782104"/>
                    <a:gd name="connsiteX4" fmla="*/ 156511 w 553907"/>
                    <a:gd name="connsiteY4" fmla="*/ 3496384 h 3782104"/>
                    <a:gd name="connsiteX5" fmla="*/ 553907 w 553907"/>
                    <a:gd name="connsiteY5" fmla="*/ 3496384 h 3782104"/>
                    <a:gd name="connsiteX6" fmla="*/ 553907 w 553907"/>
                    <a:gd name="connsiteY6" fmla="*/ 3782104 h 3782104"/>
                    <a:gd name="connsiteX7" fmla="*/ 104335 w 553907"/>
                    <a:gd name="connsiteY7" fmla="*/ 3782104 h 3782104"/>
                    <a:gd name="connsiteX8" fmla="*/ 104335 w 553907"/>
                    <a:gd name="connsiteY8" fmla="*/ 3610684 h 3782104"/>
                    <a:gd name="connsiteX9" fmla="*/ 0 w 553907"/>
                    <a:gd name="connsiteY9" fmla="*/ 3610684 h 3782104"/>
                    <a:gd name="connsiteX10" fmla="*/ 0 w 553907"/>
                    <a:gd name="connsiteY10" fmla="*/ 175571 h 3782104"/>
                    <a:gd name="connsiteX11" fmla="*/ 104335 w 553907"/>
                    <a:gd name="connsiteY11" fmla="*/ 175571 h 378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53907" h="3782104">
                      <a:moveTo>
                        <a:pt x="104335" y="0"/>
                      </a:moveTo>
                      <a:lnTo>
                        <a:pt x="553907" y="0"/>
                      </a:lnTo>
                      <a:lnTo>
                        <a:pt x="553907" y="285720"/>
                      </a:lnTo>
                      <a:lnTo>
                        <a:pt x="156511" y="285720"/>
                      </a:lnTo>
                      <a:lnTo>
                        <a:pt x="156511" y="3496384"/>
                      </a:lnTo>
                      <a:lnTo>
                        <a:pt x="553907" y="3496384"/>
                      </a:lnTo>
                      <a:lnTo>
                        <a:pt x="553907" y="3782104"/>
                      </a:lnTo>
                      <a:lnTo>
                        <a:pt x="104335" y="3782104"/>
                      </a:lnTo>
                      <a:lnTo>
                        <a:pt x="104335" y="3610684"/>
                      </a:lnTo>
                      <a:lnTo>
                        <a:pt x="0" y="3610684"/>
                      </a:lnTo>
                      <a:lnTo>
                        <a:pt x="0" y="175571"/>
                      </a:lnTo>
                      <a:lnTo>
                        <a:pt x="104335" y="17557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97462">
                    <a:defRPr/>
                  </a:pPr>
                  <a:endParaRPr lang="en-US" sz="865" kern="0" dirty="0">
                    <a:solidFill>
                      <a:sysClr val="windowText" lastClr="000000"/>
                    </a:solidFill>
                    <a:latin typeface="Segoe UI"/>
                  </a:endParaRPr>
                </a:p>
              </p:txBody>
            </p:sp>
            <p:sp>
              <p:nvSpPr>
                <p:cNvPr id="418" name="Freeform 105">
                  <a:extLst>
                    <a:ext uri="{FF2B5EF4-FFF2-40B4-BE49-F238E27FC236}">
                      <a16:creationId xmlns:a16="http://schemas.microsoft.com/office/drawing/2014/main" id="{937C9C29-AF9C-4A70-9BCA-A3A968AD440B}"/>
                    </a:ext>
                  </a:extLst>
                </p:cNvPr>
                <p:cNvSpPr/>
                <p:nvPr/>
              </p:nvSpPr>
              <p:spPr>
                <a:xfrm flipH="1">
                  <a:off x="9715928" y="1791568"/>
                  <a:ext cx="553907" cy="3782104"/>
                </a:xfrm>
                <a:custGeom>
                  <a:avLst/>
                  <a:gdLst>
                    <a:gd name="connsiteX0" fmla="*/ 104335 w 553907"/>
                    <a:gd name="connsiteY0" fmla="*/ 0 h 3782104"/>
                    <a:gd name="connsiteX1" fmla="*/ 553907 w 553907"/>
                    <a:gd name="connsiteY1" fmla="*/ 0 h 3782104"/>
                    <a:gd name="connsiteX2" fmla="*/ 553907 w 553907"/>
                    <a:gd name="connsiteY2" fmla="*/ 285720 h 3782104"/>
                    <a:gd name="connsiteX3" fmla="*/ 156511 w 553907"/>
                    <a:gd name="connsiteY3" fmla="*/ 285720 h 3782104"/>
                    <a:gd name="connsiteX4" fmla="*/ 156511 w 553907"/>
                    <a:gd name="connsiteY4" fmla="*/ 3496384 h 3782104"/>
                    <a:gd name="connsiteX5" fmla="*/ 553907 w 553907"/>
                    <a:gd name="connsiteY5" fmla="*/ 3496384 h 3782104"/>
                    <a:gd name="connsiteX6" fmla="*/ 553907 w 553907"/>
                    <a:gd name="connsiteY6" fmla="*/ 3782104 h 3782104"/>
                    <a:gd name="connsiteX7" fmla="*/ 104335 w 553907"/>
                    <a:gd name="connsiteY7" fmla="*/ 3782104 h 3782104"/>
                    <a:gd name="connsiteX8" fmla="*/ 104335 w 553907"/>
                    <a:gd name="connsiteY8" fmla="*/ 3610684 h 3782104"/>
                    <a:gd name="connsiteX9" fmla="*/ 0 w 553907"/>
                    <a:gd name="connsiteY9" fmla="*/ 3610684 h 3782104"/>
                    <a:gd name="connsiteX10" fmla="*/ 0 w 553907"/>
                    <a:gd name="connsiteY10" fmla="*/ 175571 h 3782104"/>
                    <a:gd name="connsiteX11" fmla="*/ 104335 w 553907"/>
                    <a:gd name="connsiteY11" fmla="*/ 175571 h 378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53907" h="3782104">
                      <a:moveTo>
                        <a:pt x="104335" y="0"/>
                      </a:moveTo>
                      <a:lnTo>
                        <a:pt x="553907" y="0"/>
                      </a:lnTo>
                      <a:lnTo>
                        <a:pt x="553907" y="285720"/>
                      </a:lnTo>
                      <a:lnTo>
                        <a:pt x="156511" y="285720"/>
                      </a:lnTo>
                      <a:lnTo>
                        <a:pt x="156511" y="3496384"/>
                      </a:lnTo>
                      <a:lnTo>
                        <a:pt x="553907" y="3496384"/>
                      </a:lnTo>
                      <a:lnTo>
                        <a:pt x="553907" y="3782104"/>
                      </a:lnTo>
                      <a:lnTo>
                        <a:pt x="104335" y="3782104"/>
                      </a:lnTo>
                      <a:lnTo>
                        <a:pt x="104335" y="3610684"/>
                      </a:lnTo>
                      <a:lnTo>
                        <a:pt x="0" y="3610684"/>
                      </a:lnTo>
                      <a:lnTo>
                        <a:pt x="0" y="175571"/>
                      </a:lnTo>
                      <a:lnTo>
                        <a:pt x="104335" y="17557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97462">
                    <a:defRPr/>
                  </a:pPr>
                  <a:endParaRPr lang="en-US" sz="865" kern="0" dirty="0">
                    <a:solidFill>
                      <a:sysClr val="windowText" lastClr="000000"/>
                    </a:solidFill>
                    <a:latin typeface="Segoe UI"/>
                  </a:endParaRPr>
                </a:p>
              </p:txBody>
            </p:sp>
          </p:grpSp>
          <p:sp>
            <p:nvSpPr>
              <p:cNvPr id="415" name="Hexagon 414">
                <a:extLst>
                  <a:ext uri="{FF2B5EF4-FFF2-40B4-BE49-F238E27FC236}">
                    <a16:creationId xmlns:a16="http://schemas.microsoft.com/office/drawing/2014/main" id="{5B862504-8CAA-4706-A297-2B2C4F58F35F}"/>
                  </a:ext>
                </a:extLst>
              </p:cNvPr>
              <p:cNvSpPr/>
              <p:nvPr/>
            </p:nvSpPr>
            <p:spPr bwMode="auto">
              <a:xfrm>
                <a:off x="2398893" y="2701796"/>
                <a:ext cx="278243" cy="248925"/>
              </a:xfrm>
              <a:prstGeom prst="hexagon">
                <a:avLst/>
              </a:prstGeom>
              <a:grpFill/>
              <a:ln w="9525" cap="flat" cmpd="sng" algn="ctr">
                <a:solidFill>
                  <a:schemeClr val="bg1"/>
                </a:solidFill>
                <a:prstDash val="solid"/>
                <a:headEnd type="none" w="med" len="med"/>
                <a:tailEnd type="none" w="med" len="med"/>
              </a:ln>
              <a:effectLst/>
            </p:spPr>
            <p:txBody>
              <a:bodyPr lIns="45694" tIns="45694" rIns="17138" bIns="17138" rtlCol="0" anchor="b" anchorCtr="0"/>
              <a:lstStyle/>
              <a:p>
                <a:pPr algn="ctr" defTabSz="465845">
                  <a:defRPr/>
                </a:pPr>
                <a:endParaRPr lang="en-US" sz="400" kern="0" dirty="0">
                  <a:solidFill>
                    <a:sysClr val="windowText" lastClr="000000"/>
                  </a:solidFill>
                  <a:latin typeface="Segoe UI Light"/>
                  <a:ea typeface="Segoe UI" pitchFamily="34" charset="0"/>
                  <a:cs typeface="Segoe UI" pitchFamily="34" charset="0"/>
                </a:endParaRPr>
              </a:p>
            </p:txBody>
          </p:sp>
        </p:grpSp>
        <p:grpSp>
          <p:nvGrpSpPr>
            <p:cNvPr id="204" name="Group 203">
              <a:extLst>
                <a:ext uri="{FF2B5EF4-FFF2-40B4-BE49-F238E27FC236}">
                  <a16:creationId xmlns:a16="http://schemas.microsoft.com/office/drawing/2014/main" id="{C297EB54-AC3A-4543-A12E-D11F577117F0}"/>
                </a:ext>
              </a:extLst>
            </p:cNvPr>
            <p:cNvGrpSpPr/>
            <p:nvPr/>
          </p:nvGrpSpPr>
          <p:grpSpPr>
            <a:xfrm>
              <a:off x="10308009" y="7275211"/>
              <a:ext cx="589345" cy="330376"/>
              <a:chOff x="2240670" y="2657736"/>
              <a:chExt cx="601248" cy="337049"/>
            </a:xfrm>
            <a:solidFill>
              <a:schemeClr val="tx1">
                <a:lumMod val="50000"/>
              </a:schemeClr>
            </a:solidFill>
          </p:grpSpPr>
          <p:grpSp>
            <p:nvGrpSpPr>
              <p:cNvPr id="409" name="Group 408">
                <a:extLst>
                  <a:ext uri="{FF2B5EF4-FFF2-40B4-BE49-F238E27FC236}">
                    <a16:creationId xmlns:a16="http://schemas.microsoft.com/office/drawing/2014/main" id="{B6059EF6-00B2-4A08-8D5E-6B1B7E92961F}"/>
                  </a:ext>
                </a:extLst>
              </p:cNvPr>
              <p:cNvGrpSpPr/>
              <p:nvPr/>
            </p:nvGrpSpPr>
            <p:grpSpPr>
              <a:xfrm>
                <a:off x="2240670" y="2657736"/>
                <a:ext cx="601248" cy="337049"/>
                <a:chOff x="3523102" y="1791568"/>
                <a:chExt cx="6746733" cy="3782104"/>
              </a:xfrm>
              <a:grpFill/>
            </p:grpSpPr>
            <p:sp>
              <p:nvSpPr>
                <p:cNvPr id="411" name="Rectangle 410">
                  <a:extLst>
                    <a:ext uri="{FF2B5EF4-FFF2-40B4-BE49-F238E27FC236}">
                      <a16:creationId xmlns:a16="http://schemas.microsoft.com/office/drawing/2014/main" id="{FDEF1E3E-497F-4722-B0BF-F8E2044076FD}"/>
                    </a:ext>
                  </a:extLst>
                </p:cNvPr>
                <p:cNvSpPr/>
                <p:nvPr/>
              </p:nvSpPr>
              <p:spPr>
                <a:xfrm>
                  <a:off x="3757139" y="2148421"/>
                  <a:ext cx="6278658" cy="30683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97462">
                    <a:defRPr/>
                  </a:pPr>
                  <a:endParaRPr lang="en-US" sz="865" kern="0" dirty="0">
                    <a:solidFill>
                      <a:sysClr val="windowText" lastClr="000000"/>
                    </a:solidFill>
                    <a:latin typeface="Segoe UI"/>
                  </a:endParaRPr>
                </a:p>
              </p:txBody>
            </p:sp>
            <p:sp>
              <p:nvSpPr>
                <p:cNvPr id="412" name="Freeform 104">
                  <a:extLst>
                    <a:ext uri="{FF2B5EF4-FFF2-40B4-BE49-F238E27FC236}">
                      <a16:creationId xmlns:a16="http://schemas.microsoft.com/office/drawing/2014/main" id="{DCD8DA26-EC72-4E59-86FC-9E8B7D9C3B35}"/>
                    </a:ext>
                  </a:extLst>
                </p:cNvPr>
                <p:cNvSpPr/>
                <p:nvPr/>
              </p:nvSpPr>
              <p:spPr>
                <a:xfrm>
                  <a:off x="3523102" y="1791568"/>
                  <a:ext cx="553907" cy="3782104"/>
                </a:xfrm>
                <a:custGeom>
                  <a:avLst/>
                  <a:gdLst>
                    <a:gd name="connsiteX0" fmla="*/ 104335 w 553907"/>
                    <a:gd name="connsiteY0" fmla="*/ 0 h 3782104"/>
                    <a:gd name="connsiteX1" fmla="*/ 553907 w 553907"/>
                    <a:gd name="connsiteY1" fmla="*/ 0 h 3782104"/>
                    <a:gd name="connsiteX2" fmla="*/ 553907 w 553907"/>
                    <a:gd name="connsiteY2" fmla="*/ 285720 h 3782104"/>
                    <a:gd name="connsiteX3" fmla="*/ 156511 w 553907"/>
                    <a:gd name="connsiteY3" fmla="*/ 285720 h 3782104"/>
                    <a:gd name="connsiteX4" fmla="*/ 156511 w 553907"/>
                    <a:gd name="connsiteY4" fmla="*/ 3496384 h 3782104"/>
                    <a:gd name="connsiteX5" fmla="*/ 553907 w 553907"/>
                    <a:gd name="connsiteY5" fmla="*/ 3496384 h 3782104"/>
                    <a:gd name="connsiteX6" fmla="*/ 553907 w 553907"/>
                    <a:gd name="connsiteY6" fmla="*/ 3782104 h 3782104"/>
                    <a:gd name="connsiteX7" fmla="*/ 104335 w 553907"/>
                    <a:gd name="connsiteY7" fmla="*/ 3782104 h 3782104"/>
                    <a:gd name="connsiteX8" fmla="*/ 104335 w 553907"/>
                    <a:gd name="connsiteY8" fmla="*/ 3610684 h 3782104"/>
                    <a:gd name="connsiteX9" fmla="*/ 0 w 553907"/>
                    <a:gd name="connsiteY9" fmla="*/ 3610684 h 3782104"/>
                    <a:gd name="connsiteX10" fmla="*/ 0 w 553907"/>
                    <a:gd name="connsiteY10" fmla="*/ 175571 h 3782104"/>
                    <a:gd name="connsiteX11" fmla="*/ 104335 w 553907"/>
                    <a:gd name="connsiteY11" fmla="*/ 175571 h 378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53907" h="3782104">
                      <a:moveTo>
                        <a:pt x="104335" y="0"/>
                      </a:moveTo>
                      <a:lnTo>
                        <a:pt x="553907" y="0"/>
                      </a:lnTo>
                      <a:lnTo>
                        <a:pt x="553907" y="285720"/>
                      </a:lnTo>
                      <a:lnTo>
                        <a:pt x="156511" y="285720"/>
                      </a:lnTo>
                      <a:lnTo>
                        <a:pt x="156511" y="3496384"/>
                      </a:lnTo>
                      <a:lnTo>
                        <a:pt x="553907" y="3496384"/>
                      </a:lnTo>
                      <a:lnTo>
                        <a:pt x="553907" y="3782104"/>
                      </a:lnTo>
                      <a:lnTo>
                        <a:pt x="104335" y="3782104"/>
                      </a:lnTo>
                      <a:lnTo>
                        <a:pt x="104335" y="3610684"/>
                      </a:lnTo>
                      <a:lnTo>
                        <a:pt x="0" y="3610684"/>
                      </a:lnTo>
                      <a:lnTo>
                        <a:pt x="0" y="175571"/>
                      </a:lnTo>
                      <a:lnTo>
                        <a:pt x="104335" y="17557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97462">
                    <a:defRPr/>
                  </a:pPr>
                  <a:endParaRPr lang="en-US" sz="865" kern="0" dirty="0">
                    <a:solidFill>
                      <a:sysClr val="windowText" lastClr="000000"/>
                    </a:solidFill>
                    <a:latin typeface="Segoe UI"/>
                  </a:endParaRPr>
                </a:p>
              </p:txBody>
            </p:sp>
            <p:sp>
              <p:nvSpPr>
                <p:cNvPr id="413" name="Freeform 105">
                  <a:extLst>
                    <a:ext uri="{FF2B5EF4-FFF2-40B4-BE49-F238E27FC236}">
                      <a16:creationId xmlns:a16="http://schemas.microsoft.com/office/drawing/2014/main" id="{9ECFADCC-36CA-4892-84B0-EBFE8688BA73}"/>
                    </a:ext>
                  </a:extLst>
                </p:cNvPr>
                <p:cNvSpPr/>
                <p:nvPr/>
              </p:nvSpPr>
              <p:spPr>
                <a:xfrm flipH="1">
                  <a:off x="9715928" y="1791568"/>
                  <a:ext cx="553907" cy="3782104"/>
                </a:xfrm>
                <a:custGeom>
                  <a:avLst/>
                  <a:gdLst>
                    <a:gd name="connsiteX0" fmla="*/ 104335 w 553907"/>
                    <a:gd name="connsiteY0" fmla="*/ 0 h 3782104"/>
                    <a:gd name="connsiteX1" fmla="*/ 553907 w 553907"/>
                    <a:gd name="connsiteY1" fmla="*/ 0 h 3782104"/>
                    <a:gd name="connsiteX2" fmla="*/ 553907 w 553907"/>
                    <a:gd name="connsiteY2" fmla="*/ 285720 h 3782104"/>
                    <a:gd name="connsiteX3" fmla="*/ 156511 w 553907"/>
                    <a:gd name="connsiteY3" fmla="*/ 285720 h 3782104"/>
                    <a:gd name="connsiteX4" fmla="*/ 156511 w 553907"/>
                    <a:gd name="connsiteY4" fmla="*/ 3496384 h 3782104"/>
                    <a:gd name="connsiteX5" fmla="*/ 553907 w 553907"/>
                    <a:gd name="connsiteY5" fmla="*/ 3496384 h 3782104"/>
                    <a:gd name="connsiteX6" fmla="*/ 553907 w 553907"/>
                    <a:gd name="connsiteY6" fmla="*/ 3782104 h 3782104"/>
                    <a:gd name="connsiteX7" fmla="*/ 104335 w 553907"/>
                    <a:gd name="connsiteY7" fmla="*/ 3782104 h 3782104"/>
                    <a:gd name="connsiteX8" fmla="*/ 104335 w 553907"/>
                    <a:gd name="connsiteY8" fmla="*/ 3610684 h 3782104"/>
                    <a:gd name="connsiteX9" fmla="*/ 0 w 553907"/>
                    <a:gd name="connsiteY9" fmla="*/ 3610684 h 3782104"/>
                    <a:gd name="connsiteX10" fmla="*/ 0 w 553907"/>
                    <a:gd name="connsiteY10" fmla="*/ 175571 h 3782104"/>
                    <a:gd name="connsiteX11" fmla="*/ 104335 w 553907"/>
                    <a:gd name="connsiteY11" fmla="*/ 175571 h 378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53907" h="3782104">
                      <a:moveTo>
                        <a:pt x="104335" y="0"/>
                      </a:moveTo>
                      <a:lnTo>
                        <a:pt x="553907" y="0"/>
                      </a:lnTo>
                      <a:lnTo>
                        <a:pt x="553907" y="285720"/>
                      </a:lnTo>
                      <a:lnTo>
                        <a:pt x="156511" y="285720"/>
                      </a:lnTo>
                      <a:lnTo>
                        <a:pt x="156511" y="3496384"/>
                      </a:lnTo>
                      <a:lnTo>
                        <a:pt x="553907" y="3496384"/>
                      </a:lnTo>
                      <a:lnTo>
                        <a:pt x="553907" y="3782104"/>
                      </a:lnTo>
                      <a:lnTo>
                        <a:pt x="104335" y="3782104"/>
                      </a:lnTo>
                      <a:lnTo>
                        <a:pt x="104335" y="3610684"/>
                      </a:lnTo>
                      <a:lnTo>
                        <a:pt x="0" y="3610684"/>
                      </a:lnTo>
                      <a:lnTo>
                        <a:pt x="0" y="175571"/>
                      </a:lnTo>
                      <a:lnTo>
                        <a:pt x="104335" y="17557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97462">
                    <a:defRPr/>
                  </a:pPr>
                  <a:endParaRPr lang="en-US" sz="865" kern="0" dirty="0">
                    <a:solidFill>
                      <a:sysClr val="windowText" lastClr="000000"/>
                    </a:solidFill>
                    <a:latin typeface="Segoe UI"/>
                  </a:endParaRPr>
                </a:p>
              </p:txBody>
            </p:sp>
          </p:grpSp>
          <p:sp>
            <p:nvSpPr>
              <p:cNvPr id="410" name="Hexagon 409">
                <a:extLst>
                  <a:ext uri="{FF2B5EF4-FFF2-40B4-BE49-F238E27FC236}">
                    <a16:creationId xmlns:a16="http://schemas.microsoft.com/office/drawing/2014/main" id="{B93033CC-27A3-4A04-B32B-86228FB5D5F4}"/>
                  </a:ext>
                </a:extLst>
              </p:cNvPr>
              <p:cNvSpPr/>
              <p:nvPr/>
            </p:nvSpPr>
            <p:spPr bwMode="auto">
              <a:xfrm>
                <a:off x="2398893" y="2701796"/>
                <a:ext cx="278243" cy="248925"/>
              </a:xfrm>
              <a:prstGeom prst="hexagon">
                <a:avLst/>
              </a:prstGeom>
              <a:grpFill/>
              <a:ln w="9525" cap="flat" cmpd="sng" algn="ctr">
                <a:solidFill>
                  <a:schemeClr val="bg1"/>
                </a:solidFill>
                <a:prstDash val="solid"/>
                <a:headEnd type="none" w="med" len="med"/>
                <a:tailEnd type="none" w="med" len="med"/>
              </a:ln>
              <a:effectLst/>
            </p:spPr>
            <p:txBody>
              <a:bodyPr lIns="45694" tIns="45694" rIns="17138" bIns="17138" rtlCol="0" anchor="b" anchorCtr="0"/>
              <a:lstStyle/>
              <a:p>
                <a:pPr algn="ctr" defTabSz="465845">
                  <a:defRPr/>
                </a:pPr>
                <a:endParaRPr lang="en-US" sz="400" kern="0" dirty="0">
                  <a:solidFill>
                    <a:sysClr val="windowText" lastClr="000000"/>
                  </a:solidFill>
                  <a:latin typeface="Segoe UI Light"/>
                  <a:ea typeface="Segoe UI" pitchFamily="34" charset="0"/>
                  <a:cs typeface="Segoe UI" pitchFamily="34" charset="0"/>
                </a:endParaRPr>
              </a:p>
            </p:txBody>
          </p:sp>
        </p:grpSp>
        <p:grpSp>
          <p:nvGrpSpPr>
            <p:cNvPr id="205" name="Group 204">
              <a:extLst>
                <a:ext uri="{FF2B5EF4-FFF2-40B4-BE49-F238E27FC236}">
                  <a16:creationId xmlns:a16="http://schemas.microsoft.com/office/drawing/2014/main" id="{294B065A-5689-4554-8A60-CEB9EAA08888}"/>
                </a:ext>
              </a:extLst>
            </p:cNvPr>
            <p:cNvGrpSpPr/>
            <p:nvPr/>
          </p:nvGrpSpPr>
          <p:grpSpPr>
            <a:xfrm>
              <a:off x="10460409" y="7427611"/>
              <a:ext cx="589345" cy="330376"/>
              <a:chOff x="2240670" y="2657736"/>
              <a:chExt cx="601248" cy="337049"/>
            </a:xfrm>
            <a:solidFill>
              <a:schemeClr val="tx1">
                <a:lumMod val="50000"/>
              </a:schemeClr>
            </a:solidFill>
          </p:grpSpPr>
          <p:grpSp>
            <p:nvGrpSpPr>
              <p:cNvPr id="404" name="Group 403">
                <a:extLst>
                  <a:ext uri="{FF2B5EF4-FFF2-40B4-BE49-F238E27FC236}">
                    <a16:creationId xmlns:a16="http://schemas.microsoft.com/office/drawing/2014/main" id="{47A61D4E-49F7-4862-B048-ECA0D1FEBCE9}"/>
                  </a:ext>
                </a:extLst>
              </p:cNvPr>
              <p:cNvGrpSpPr/>
              <p:nvPr/>
            </p:nvGrpSpPr>
            <p:grpSpPr>
              <a:xfrm>
                <a:off x="2240670" y="2657736"/>
                <a:ext cx="601248" cy="337049"/>
                <a:chOff x="3523102" y="1791568"/>
                <a:chExt cx="6746733" cy="3782104"/>
              </a:xfrm>
              <a:grpFill/>
            </p:grpSpPr>
            <p:sp>
              <p:nvSpPr>
                <p:cNvPr id="406" name="Rectangle 405">
                  <a:extLst>
                    <a:ext uri="{FF2B5EF4-FFF2-40B4-BE49-F238E27FC236}">
                      <a16:creationId xmlns:a16="http://schemas.microsoft.com/office/drawing/2014/main" id="{87DFDC26-169E-457B-81BB-698962850784}"/>
                    </a:ext>
                  </a:extLst>
                </p:cNvPr>
                <p:cNvSpPr/>
                <p:nvPr/>
              </p:nvSpPr>
              <p:spPr>
                <a:xfrm>
                  <a:off x="3757139" y="2148421"/>
                  <a:ext cx="6278658" cy="30683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97462">
                    <a:defRPr/>
                  </a:pPr>
                  <a:endParaRPr lang="en-US" sz="865" kern="0" dirty="0">
                    <a:solidFill>
                      <a:sysClr val="windowText" lastClr="000000"/>
                    </a:solidFill>
                    <a:latin typeface="Segoe UI"/>
                  </a:endParaRPr>
                </a:p>
              </p:txBody>
            </p:sp>
            <p:sp>
              <p:nvSpPr>
                <p:cNvPr id="407" name="Freeform 104">
                  <a:extLst>
                    <a:ext uri="{FF2B5EF4-FFF2-40B4-BE49-F238E27FC236}">
                      <a16:creationId xmlns:a16="http://schemas.microsoft.com/office/drawing/2014/main" id="{2BD9A024-3338-47F3-A820-79CF6B5D5CDE}"/>
                    </a:ext>
                  </a:extLst>
                </p:cNvPr>
                <p:cNvSpPr/>
                <p:nvPr/>
              </p:nvSpPr>
              <p:spPr>
                <a:xfrm>
                  <a:off x="3523102" y="1791568"/>
                  <a:ext cx="553907" cy="3782104"/>
                </a:xfrm>
                <a:custGeom>
                  <a:avLst/>
                  <a:gdLst>
                    <a:gd name="connsiteX0" fmla="*/ 104335 w 553907"/>
                    <a:gd name="connsiteY0" fmla="*/ 0 h 3782104"/>
                    <a:gd name="connsiteX1" fmla="*/ 553907 w 553907"/>
                    <a:gd name="connsiteY1" fmla="*/ 0 h 3782104"/>
                    <a:gd name="connsiteX2" fmla="*/ 553907 w 553907"/>
                    <a:gd name="connsiteY2" fmla="*/ 285720 h 3782104"/>
                    <a:gd name="connsiteX3" fmla="*/ 156511 w 553907"/>
                    <a:gd name="connsiteY3" fmla="*/ 285720 h 3782104"/>
                    <a:gd name="connsiteX4" fmla="*/ 156511 w 553907"/>
                    <a:gd name="connsiteY4" fmla="*/ 3496384 h 3782104"/>
                    <a:gd name="connsiteX5" fmla="*/ 553907 w 553907"/>
                    <a:gd name="connsiteY5" fmla="*/ 3496384 h 3782104"/>
                    <a:gd name="connsiteX6" fmla="*/ 553907 w 553907"/>
                    <a:gd name="connsiteY6" fmla="*/ 3782104 h 3782104"/>
                    <a:gd name="connsiteX7" fmla="*/ 104335 w 553907"/>
                    <a:gd name="connsiteY7" fmla="*/ 3782104 h 3782104"/>
                    <a:gd name="connsiteX8" fmla="*/ 104335 w 553907"/>
                    <a:gd name="connsiteY8" fmla="*/ 3610684 h 3782104"/>
                    <a:gd name="connsiteX9" fmla="*/ 0 w 553907"/>
                    <a:gd name="connsiteY9" fmla="*/ 3610684 h 3782104"/>
                    <a:gd name="connsiteX10" fmla="*/ 0 w 553907"/>
                    <a:gd name="connsiteY10" fmla="*/ 175571 h 3782104"/>
                    <a:gd name="connsiteX11" fmla="*/ 104335 w 553907"/>
                    <a:gd name="connsiteY11" fmla="*/ 175571 h 378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53907" h="3782104">
                      <a:moveTo>
                        <a:pt x="104335" y="0"/>
                      </a:moveTo>
                      <a:lnTo>
                        <a:pt x="553907" y="0"/>
                      </a:lnTo>
                      <a:lnTo>
                        <a:pt x="553907" y="285720"/>
                      </a:lnTo>
                      <a:lnTo>
                        <a:pt x="156511" y="285720"/>
                      </a:lnTo>
                      <a:lnTo>
                        <a:pt x="156511" y="3496384"/>
                      </a:lnTo>
                      <a:lnTo>
                        <a:pt x="553907" y="3496384"/>
                      </a:lnTo>
                      <a:lnTo>
                        <a:pt x="553907" y="3782104"/>
                      </a:lnTo>
                      <a:lnTo>
                        <a:pt x="104335" y="3782104"/>
                      </a:lnTo>
                      <a:lnTo>
                        <a:pt x="104335" y="3610684"/>
                      </a:lnTo>
                      <a:lnTo>
                        <a:pt x="0" y="3610684"/>
                      </a:lnTo>
                      <a:lnTo>
                        <a:pt x="0" y="175571"/>
                      </a:lnTo>
                      <a:lnTo>
                        <a:pt x="104335" y="17557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97462">
                    <a:defRPr/>
                  </a:pPr>
                  <a:endParaRPr lang="en-US" sz="865" kern="0" dirty="0">
                    <a:solidFill>
                      <a:sysClr val="windowText" lastClr="000000"/>
                    </a:solidFill>
                    <a:latin typeface="Segoe UI"/>
                  </a:endParaRPr>
                </a:p>
              </p:txBody>
            </p:sp>
            <p:sp>
              <p:nvSpPr>
                <p:cNvPr id="408" name="Freeform 105">
                  <a:extLst>
                    <a:ext uri="{FF2B5EF4-FFF2-40B4-BE49-F238E27FC236}">
                      <a16:creationId xmlns:a16="http://schemas.microsoft.com/office/drawing/2014/main" id="{702C321B-BE3B-4E13-8131-209618764CE1}"/>
                    </a:ext>
                  </a:extLst>
                </p:cNvPr>
                <p:cNvSpPr/>
                <p:nvPr/>
              </p:nvSpPr>
              <p:spPr>
                <a:xfrm flipH="1">
                  <a:off x="9715928" y="1791568"/>
                  <a:ext cx="553907" cy="3782104"/>
                </a:xfrm>
                <a:custGeom>
                  <a:avLst/>
                  <a:gdLst>
                    <a:gd name="connsiteX0" fmla="*/ 104335 w 553907"/>
                    <a:gd name="connsiteY0" fmla="*/ 0 h 3782104"/>
                    <a:gd name="connsiteX1" fmla="*/ 553907 w 553907"/>
                    <a:gd name="connsiteY1" fmla="*/ 0 h 3782104"/>
                    <a:gd name="connsiteX2" fmla="*/ 553907 w 553907"/>
                    <a:gd name="connsiteY2" fmla="*/ 285720 h 3782104"/>
                    <a:gd name="connsiteX3" fmla="*/ 156511 w 553907"/>
                    <a:gd name="connsiteY3" fmla="*/ 285720 h 3782104"/>
                    <a:gd name="connsiteX4" fmla="*/ 156511 w 553907"/>
                    <a:gd name="connsiteY4" fmla="*/ 3496384 h 3782104"/>
                    <a:gd name="connsiteX5" fmla="*/ 553907 w 553907"/>
                    <a:gd name="connsiteY5" fmla="*/ 3496384 h 3782104"/>
                    <a:gd name="connsiteX6" fmla="*/ 553907 w 553907"/>
                    <a:gd name="connsiteY6" fmla="*/ 3782104 h 3782104"/>
                    <a:gd name="connsiteX7" fmla="*/ 104335 w 553907"/>
                    <a:gd name="connsiteY7" fmla="*/ 3782104 h 3782104"/>
                    <a:gd name="connsiteX8" fmla="*/ 104335 w 553907"/>
                    <a:gd name="connsiteY8" fmla="*/ 3610684 h 3782104"/>
                    <a:gd name="connsiteX9" fmla="*/ 0 w 553907"/>
                    <a:gd name="connsiteY9" fmla="*/ 3610684 h 3782104"/>
                    <a:gd name="connsiteX10" fmla="*/ 0 w 553907"/>
                    <a:gd name="connsiteY10" fmla="*/ 175571 h 3782104"/>
                    <a:gd name="connsiteX11" fmla="*/ 104335 w 553907"/>
                    <a:gd name="connsiteY11" fmla="*/ 175571 h 378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53907" h="3782104">
                      <a:moveTo>
                        <a:pt x="104335" y="0"/>
                      </a:moveTo>
                      <a:lnTo>
                        <a:pt x="553907" y="0"/>
                      </a:lnTo>
                      <a:lnTo>
                        <a:pt x="553907" y="285720"/>
                      </a:lnTo>
                      <a:lnTo>
                        <a:pt x="156511" y="285720"/>
                      </a:lnTo>
                      <a:lnTo>
                        <a:pt x="156511" y="3496384"/>
                      </a:lnTo>
                      <a:lnTo>
                        <a:pt x="553907" y="3496384"/>
                      </a:lnTo>
                      <a:lnTo>
                        <a:pt x="553907" y="3782104"/>
                      </a:lnTo>
                      <a:lnTo>
                        <a:pt x="104335" y="3782104"/>
                      </a:lnTo>
                      <a:lnTo>
                        <a:pt x="104335" y="3610684"/>
                      </a:lnTo>
                      <a:lnTo>
                        <a:pt x="0" y="3610684"/>
                      </a:lnTo>
                      <a:lnTo>
                        <a:pt x="0" y="175571"/>
                      </a:lnTo>
                      <a:lnTo>
                        <a:pt x="104335" y="17557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97462">
                    <a:defRPr/>
                  </a:pPr>
                  <a:endParaRPr lang="en-US" sz="865" kern="0" dirty="0">
                    <a:solidFill>
                      <a:sysClr val="windowText" lastClr="000000"/>
                    </a:solidFill>
                    <a:latin typeface="Segoe UI"/>
                  </a:endParaRPr>
                </a:p>
              </p:txBody>
            </p:sp>
          </p:grpSp>
          <p:sp>
            <p:nvSpPr>
              <p:cNvPr id="405" name="Hexagon 404">
                <a:extLst>
                  <a:ext uri="{FF2B5EF4-FFF2-40B4-BE49-F238E27FC236}">
                    <a16:creationId xmlns:a16="http://schemas.microsoft.com/office/drawing/2014/main" id="{31C80815-E29B-4CFD-B282-2446F06855BF}"/>
                  </a:ext>
                </a:extLst>
              </p:cNvPr>
              <p:cNvSpPr/>
              <p:nvPr/>
            </p:nvSpPr>
            <p:spPr bwMode="auto">
              <a:xfrm>
                <a:off x="2398893" y="2701796"/>
                <a:ext cx="278243" cy="248925"/>
              </a:xfrm>
              <a:prstGeom prst="hexagon">
                <a:avLst/>
              </a:prstGeom>
              <a:grpFill/>
              <a:ln w="9525" cap="flat" cmpd="sng" algn="ctr">
                <a:solidFill>
                  <a:schemeClr val="bg1"/>
                </a:solidFill>
                <a:prstDash val="solid"/>
                <a:headEnd type="none" w="med" len="med"/>
                <a:tailEnd type="none" w="med" len="med"/>
              </a:ln>
              <a:effectLst/>
            </p:spPr>
            <p:txBody>
              <a:bodyPr lIns="45694" tIns="45694" rIns="17138" bIns="17138" rtlCol="0" anchor="b" anchorCtr="0"/>
              <a:lstStyle/>
              <a:p>
                <a:pPr algn="ctr" defTabSz="465845">
                  <a:defRPr/>
                </a:pPr>
                <a:endParaRPr lang="en-US" sz="400" kern="0" dirty="0">
                  <a:solidFill>
                    <a:sysClr val="windowText" lastClr="000000"/>
                  </a:solidFill>
                  <a:latin typeface="Segoe UI Light"/>
                  <a:ea typeface="Segoe UI" pitchFamily="34" charset="0"/>
                  <a:cs typeface="Segoe UI" pitchFamily="34" charset="0"/>
                </a:endParaRPr>
              </a:p>
            </p:txBody>
          </p:sp>
        </p:grpSp>
        <p:grpSp>
          <p:nvGrpSpPr>
            <p:cNvPr id="206" name="Group 205">
              <a:extLst>
                <a:ext uri="{FF2B5EF4-FFF2-40B4-BE49-F238E27FC236}">
                  <a16:creationId xmlns:a16="http://schemas.microsoft.com/office/drawing/2014/main" id="{EC1770CB-608C-413D-BE9A-DC02FE50C3EC}"/>
                </a:ext>
              </a:extLst>
            </p:cNvPr>
            <p:cNvGrpSpPr/>
            <p:nvPr/>
          </p:nvGrpSpPr>
          <p:grpSpPr>
            <a:xfrm>
              <a:off x="10612809" y="7580011"/>
              <a:ext cx="589345" cy="330376"/>
              <a:chOff x="2240670" y="2657736"/>
              <a:chExt cx="601248" cy="337049"/>
            </a:xfrm>
            <a:solidFill>
              <a:schemeClr val="tx1">
                <a:lumMod val="50000"/>
              </a:schemeClr>
            </a:solidFill>
          </p:grpSpPr>
          <p:grpSp>
            <p:nvGrpSpPr>
              <p:cNvPr id="399" name="Group 398">
                <a:extLst>
                  <a:ext uri="{FF2B5EF4-FFF2-40B4-BE49-F238E27FC236}">
                    <a16:creationId xmlns:a16="http://schemas.microsoft.com/office/drawing/2014/main" id="{2E6B3777-478E-4B4D-BFC6-3E91F019D5DE}"/>
                  </a:ext>
                </a:extLst>
              </p:cNvPr>
              <p:cNvGrpSpPr/>
              <p:nvPr/>
            </p:nvGrpSpPr>
            <p:grpSpPr>
              <a:xfrm>
                <a:off x="2240670" y="2657736"/>
                <a:ext cx="601248" cy="337049"/>
                <a:chOff x="3523102" y="1791568"/>
                <a:chExt cx="6746733" cy="3782104"/>
              </a:xfrm>
              <a:grpFill/>
            </p:grpSpPr>
            <p:sp>
              <p:nvSpPr>
                <p:cNvPr id="401" name="Rectangle 400">
                  <a:extLst>
                    <a:ext uri="{FF2B5EF4-FFF2-40B4-BE49-F238E27FC236}">
                      <a16:creationId xmlns:a16="http://schemas.microsoft.com/office/drawing/2014/main" id="{ED3F6B08-B2FE-4647-85BF-B4751EB5362C}"/>
                    </a:ext>
                  </a:extLst>
                </p:cNvPr>
                <p:cNvSpPr/>
                <p:nvPr/>
              </p:nvSpPr>
              <p:spPr>
                <a:xfrm>
                  <a:off x="3757139" y="2148421"/>
                  <a:ext cx="6278658" cy="30683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97462">
                    <a:defRPr/>
                  </a:pPr>
                  <a:endParaRPr lang="en-US" sz="865" kern="0" dirty="0">
                    <a:solidFill>
                      <a:sysClr val="windowText" lastClr="000000"/>
                    </a:solidFill>
                    <a:latin typeface="Segoe UI"/>
                  </a:endParaRPr>
                </a:p>
              </p:txBody>
            </p:sp>
            <p:sp>
              <p:nvSpPr>
                <p:cNvPr id="402" name="Freeform 104">
                  <a:extLst>
                    <a:ext uri="{FF2B5EF4-FFF2-40B4-BE49-F238E27FC236}">
                      <a16:creationId xmlns:a16="http://schemas.microsoft.com/office/drawing/2014/main" id="{F420ACB5-1091-43F1-9EE2-45A98B67F6CE}"/>
                    </a:ext>
                  </a:extLst>
                </p:cNvPr>
                <p:cNvSpPr/>
                <p:nvPr/>
              </p:nvSpPr>
              <p:spPr>
                <a:xfrm>
                  <a:off x="3523102" y="1791568"/>
                  <a:ext cx="553907" cy="3782104"/>
                </a:xfrm>
                <a:custGeom>
                  <a:avLst/>
                  <a:gdLst>
                    <a:gd name="connsiteX0" fmla="*/ 104335 w 553907"/>
                    <a:gd name="connsiteY0" fmla="*/ 0 h 3782104"/>
                    <a:gd name="connsiteX1" fmla="*/ 553907 w 553907"/>
                    <a:gd name="connsiteY1" fmla="*/ 0 h 3782104"/>
                    <a:gd name="connsiteX2" fmla="*/ 553907 w 553907"/>
                    <a:gd name="connsiteY2" fmla="*/ 285720 h 3782104"/>
                    <a:gd name="connsiteX3" fmla="*/ 156511 w 553907"/>
                    <a:gd name="connsiteY3" fmla="*/ 285720 h 3782104"/>
                    <a:gd name="connsiteX4" fmla="*/ 156511 w 553907"/>
                    <a:gd name="connsiteY4" fmla="*/ 3496384 h 3782104"/>
                    <a:gd name="connsiteX5" fmla="*/ 553907 w 553907"/>
                    <a:gd name="connsiteY5" fmla="*/ 3496384 h 3782104"/>
                    <a:gd name="connsiteX6" fmla="*/ 553907 w 553907"/>
                    <a:gd name="connsiteY6" fmla="*/ 3782104 h 3782104"/>
                    <a:gd name="connsiteX7" fmla="*/ 104335 w 553907"/>
                    <a:gd name="connsiteY7" fmla="*/ 3782104 h 3782104"/>
                    <a:gd name="connsiteX8" fmla="*/ 104335 w 553907"/>
                    <a:gd name="connsiteY8" fmla="*/ 3610684 h 3782104"/>
                    <a:gd name="connsiteX9" fmla="*/ 0 w 553907"/>
                    <a:gd name="connsiteY9" fmla="*/ 3610684 h 3782104"/>
                    <a:gd name="connsiteX10" fmla="*/ 0 w 553907"/>
                    <a:gd name="connsiteY10" fmla="*/ 175571 h 3782104"/>
                    <a:gd name="connsiteX11" fmla="*/ 104335 w 553907"/>
                    <a:gd name="connsiteY11" fmla="*/ 175571 h 378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53907" h="3782104">
                      <a:moveTo>
                        <a:pt x="104335" y="0"/>
                      </a:moveTo>
                      <a:lnTo>
                        <a:pt x="553907" y="0"/>
                      </a:lnTo>
                      <a:lnTo>
                        <a:pt x="553907" y="285720"/>
                      </a:lnTo>
                      <a:lnTo>
                        <a:pt x="156511" y="285720"/>
                      </a:lnTo>
                      <a:lnTo>
                        <a:pt x="156511" y="3496384"/>
                      </a:lnTo>
                      <a:lnTo>
                        <a:pt x="553907" y="3496384"/>
                      </a:lnTo>
                      <a:lnTo>
                        <a:pt x="553907" y="3782104"/>
                      </a:lnTo>
                      <a:lnTo>
                        <a:pt x="104335" y="3782104"/>
                      </a:lnTo>
                      <a:lnTo>
                        <a:pt x="104335" y="3610684"/>
                      </a:lnTo>
                      <a:lnTo>
                        <a:pt x="0" y="3610684"/>
                      </a:lnTo>
                      <a:lnTo>
                        <a:pt x="0" y="175571"/>
                      </a:lnTo>
                      <a:lnTo>
                        <a:pt x="104335" y="17557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97462">
                    <a:defRPr/>
                  </a:pPr>
                  <a:endParaRPr lang="en-US" sz="865" kern="0" dirty="0">
                    <a:solidFill>
                      <a:sysClr val="windowText" lastClr="000000"/>
                    </a:solidFill>
                    <a:latin typeface="Segoe UI"/>
                  </a:endParaRPr>
                </a:p>
              </p:txBody>
            </p:sp>
            <p:sp>
              <p:nvSpPr>
                <p:cNvPr id="403" name="Freeform 105">
                  <a:extLst>
                    <a:ext uri="{FF2B5EF4-FFF2-40B4-BE49-F238E27FC236}">
                      <a16:creationId xmlns:a16="http://schemas.microsoft.com/office/drawing/2014/main" id="{0A98E097-6A0F-40DF-97D7-C582992295EB}"/>
                    </a:ext>
                  </a:extLst>
                </p:cNvPr>
                <p:cNvSpPr/>
                <p:nvPr/>
              </p:nvSpPr>
              <p:spPr>
                <a:xfrm flipH="1">
                  <a:off x="9715928" y="1791568"/>
                  <a:ext cx="553907" cy="3782104"/>
                </a:xfrm>
                <a:custGeom>
                  <a:avLst/>
                  <a:gdLst>
                    <a:gd name="connsiteX0" fmla="*/ 104335 w 553907"/>
                    <a:gd name="connsiteY0" fmla="*/ 0 h 3782104"/>
                    <a:gd name="connsiteX1" fmla="*/ 553907 w 553907"/>
                    <a:gd name="connsiteY1" fmla="*/ 0 h 3782104"/>
                    <a:gd name="connsiteX2" fmla="*/ 553907 w 553907"/>
                    <a:gd name="connsiteY2" fmla="*/ 285720 h 3782104"/>
                    <a:gd name="connsiteX3" fmla="*/ 156511 w 553907"/>
                    <a:gd name="connsiteY3" fmla="*/ 285720 h 3782104"/>
                    <a:gd name="connsiteX4" fmla="*/ 156511 w 553907"/>
                    <a:gd name="connsiteY4" fmla="*/ 3496384 h 3782104"/>
                    <a:gd name="connsiteX5" fmla="*/ 553907 w 553907"/>
                    <a:gd name="connsiteY5" fmla="*/ 3496384 h 3782104"/>
                    <a:gd name="connsiteX6" fmla="*/ 553907 w 553907"/>
                    <a:gd name="connsiteY6" fmla="*/ 3782104 h 3782104"/>
                    <a:gd name="connsiteX7" fmla="*/ 104335 w 553907"/>
                    <a:gd name="connsiteY7" fmla="*/ 3782104 h 3782104"/>
                    <a:gd name="connsiteX8" fmla="*/ 104335 w 553907"/>
                    <a:gd name="connsiteY8" fmla="*/ 3610684 h 3782104"/>
                    <a:gd name="connsiteX9" fmla="*/ 0 w 553907"/>
                    <a:gd name="connsiteY9" fmla="*/ 3610684 h 3782104"/>
                    <a:gd name="connsiteX10" fmla="*/ 0 w 553907"/>
                    <a:gd name="connsiteY10" fmla="*/ 175571 h 3782104"/>
                    <a:gd name="connsiteX11" fmla="*/ 104335 w 553907"/>
                    <a:gd name="connsiteY11" fmla="*/ 175571 h 378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53907" h="3782104">
                      <a:moveTo>
                        <a:pt x="104335" y="0"/>
                      </a:moveTo>
                      <a:lnTo>
                        <a:pt x="553907" y="0"/>
                      </a:lnTo>
                      <a:lnTo>
                        <a:pt x="553907" y="285720"/>
                      </a:lnTo>
                      <a:lnTo>
                        <a:pt x="156511" y="285720"/>
                      </a:lnTo>
                      <a:lnTo>
                        <a:pt x="156511" y="3496384"/>
                      </a:lnTo>
                      <a:lnTo>
                        <a:pt x="553907" y="3496384"/>
                      </a:lnTo>
                      <a:lnTo>
                        <a:pt x="553907" y="3782104"/>
                      </a:lnTo>
                      <a:lnTo>
                        <a:pt x="104335" y="3782104"/>
                      </a:lnTo>
                      <a:lnTo>
                        <a:pt x="104335" y="3610684"/>
                      </a:lnTo>
                      <a:lnTo>
                        <a:pt x="0" y="3610684"/>
                      </a:lnTo>
                      <a:lnTo>
                        <a:pt x="0" y="175571"/>
                      </a:lnTo>
                      <a:lnTo>
                        <a:pt x="104335" y="17557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97462">
                    <a:defRPr/>
                  </a:pPr>
                  <a:endParaRPr lang="en-US" sz="865" kern="0" dirty="0">
                    <a:solidFill>
                      <a:sysClr val="windowText" lastClr="000000"/>
                    </a:solidFill>
                    <a:latin typeface="Segoe UI"/>
                  </a:endParaRPr>
                </a:p>
              </p:txBody>
            </p:sp>
          </p:grpSp>
          <p:sp>
            <p:nvSpPr>
              <p:cNvPr id="400" name="Hexagon 399">
                <a:extLst>
                  <a:ext uri="{FF2B5EF4-FFF2-40B4-BE49-F238E27FC236}">
                    <a16:creationId xmlns:a16="http://schemas.microsoft.com/office/drawing/2014/main" id="{6ABB0790-CC59-4D35-AA28-DDA78EBB724F}"/>
                  </a:ext>
                </a:extLst>
              </p:cNvPr>
              <p:cNvSpPr/>
              <p:nvPr/>
            </p:nvSpPr>
            <p:spPr bwMode="auto">
              <a:xfrm>
                <a:off x="2398893" y="2701796"/>
                <a:ext cx="278243" cy="248925"/>
              </a:xfrm>
              <a:prstGeom prst="hexagon">
                <a:avLst/>
              </a:prstGeom>
              <a:grpFill/>
              <a:ln w="9525" cap="flat" cmpd="sng" algn="ctr">
                <a:solidFill>
                  <a:schemeClr val="bg1"/>
                </a:solidFill>
                <a:prstDash val="solid"/>
                <a:headEnd type="none" w="med" len="med"/>
                <a:tailEnd type="none" w="med" len="med"/>
              </a:ln>
              <a:effectLst/>
            </p:spPr>
            <p:txBody>
              <a:bodyPr lIns="45694" tIns="45694" rIns="17138" bIns="17138" rtlCol="0" anchor="b" anchorCtr="0"/>
              <a:lstStyle/>
              <a:p>
                <a:pPr algn="ctr" defTabSz="465845">
                  <a:defRPr/>
                </a:pPr>
                <a:endParaRPr lang="en-US" sz="400" kern="0" dirty="0">
                  <a:solidFill>
                    <a:sysClr val="windowText" lastClr="000000"/>
                  </a:solidFill>
                  <a:latin typeface="Segoe UI Light"/>
                  <a:ea typeface="Segoe UI" pitchFamily="34" charset="0"/>
                  <a:cs typeface="Segoe UI" pitchFamily="34" charset="0"/>
                </a:endParaRPr>
              </a:p>
            </p:txBody>
          </p:sp>
        </p:grpSp>
        <p:grpSp>
          <p:nvGrpSpPr>
            <p:cNvPr id="207" name="Group 206">
              <a:extLst>
                <a:ext uri="{FF2B5EF4-FFF2-40B4-BE49-F238E27FC236}">
                  <a16:creationId xmlns:a16="http://schemas.microsoft.com/office/drawing/2014/main" id="{A8F02B01-12E5-4719-89CB-288774516235}"/>
                </a:ext>
              </a:extLst>
            </p:cNvPr>
            <p:cNvGrpSpPr/>
            <p:nvPr/>
          </p:nvGrpSpPr>
          <p:grpSpPr>
            <a:xfrm>
              <a:off x="10765209" y="7732411"/>
              <a:ext cx="589345" cy="330376"/>
              <a:chOff x="2240670" y="2657736"/>
              <a:chExt cx="601248" cy="337049"/>
            </a:xfrm>
            <a:solidFill>
              <a:schemeClr val="tx1">
                <a:lumMod val="50000"/>
              </a:schemeClr>
            </a:solidFill>
          </p:grpSpPr>
          <p:grpSp>
            <p:nvGrpSpPr>
              <p:cNvPr id="394" name="Group 393">
                <a:extLst>
                  <a:ext uri="{FF2B5EF4-FFF2-40B4-BE49-F238E27FC236}">
                    <a16:creationId xmlns:a16="http://schemas.microsoft.com/office/drawing/2014/main" id="{CAEBF5FD-AA2D-4C45-8138-AA5E278A6E45}"/>
                  </a:ext>
                </a:extLst>
              </p:cNvPr>
              <p:cNvGrpSpPr/>
              <p:nvPr/>
            </p:nvGrpSpPr>
            <p:grpSpPr>
              <a:xfrm>
                <a:off x="2240670" y="2657736"/>
                <a:ext cx="601248" cy="337049"/>
                <a:chOff x="3523102" y="1791568"/>
                <a:chExt cx="6746733" cy="3782104"/>
              </a:xfrm>
              <a:grpFill/>
            </p:grpSpPr>
            <p:sp>
              <p:nvSpPr>
                <p:cNvPr id="396" name="Rectangle 395">
                  <a:extLst>
                    <a:ext uri="{FF2B5EF4-FFF2-40B4-BE49-F238E27FC236}">
                      <a16:creationId xmlns:a16="http://schemas.microsoft.com/office/drawing/2014/main" id="{8C737B71-0D1D-4C2A-A8C3-9D98F9595C67}"/>
                    </a:ext>
                  </a:extLst>
                </p:cNvPr>
                <p:cNvSpPr/>
                <p:nvPr/>
              </p:nvSpPr>
              <p:spPr>
                <a:xfrm>
                  <a:off x="3757139" y="2148421"/>
                  <a:ext cx="6278658" cy="30683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97462">
                    <a:defRPr/>
                  </a:pPr>
                  <a:endParaRPr lang="en-US" sz="865" kern="0" dirty="0">
                    <a:solidFill>
                      <a:sysClr val="windowText" lastClr="000000"/>
                    </a:solidFill>
                    <a:latin typeface="Segoe UI"/>
                  </a:endParaRPr>
                </a:p>
              </p:txBody>
            </p:sp>
            <p:sp>
              <p:nvSpPr>
                <p:cNvPr id="397" name="Freeform 104">
                  <a:extLst>
                    <a:ext uri="{FF2B5EF4-FFF2-40B4-BE49-F238E27FC236}">
                      <a16:creationId xmlns:a16="http://schemas.microsoft.com/office/drawing/2014/main" id="{32F243F3-A275-4396-8685-BF81746CAD1F}"/>
                    </a:ext>
                  </a:extLst>
                </p:cNvPr>
                <p:cNvSpPr/>
                <p:nvPr/>
              </p:nvSpPr>
              <p:spPr>
                <a:xfrm>
                  <a:off x="3523102" y="1791568"/>
                  <a:ext cx="553907" cy="3782104"/>
                </a:xfrm>
                <a:custGeom>
                  <a:avLst/>
                  <a:gdLst>
                    <a:gd name="connsiteX0" fmla="*/ 104335 w 553907"/>
                    <a:gd name="connsiteY0" fmla="*/ 0 h 3782104"/>
                    <a:gd name="connsiteX1" fmla="*/ 553907 w 553907"/>
                    <a:gd name="connsiteY1" fmla="*/ 0 h 3782104"/>
                    <a:gd name="connsiteX2" fmla="*/ 553907 w 553907"/>
                    <a:gd name="connsiteY2" fmla="*/ 285720 h 3782104"/>
                    <a:gd name="connsiteX3" fmla="*/ 156511 w 553907"/>
                    <a:gd name="connsiteY3" fmla="*/ 285720 h 3782104"/>
                    <a:gd name="connsiteX4" fmla="*/ 156511 w 553907"/>
                    <a:gd name="connsiteY4" fmla="*/ 3496384 h 3782104"/>
                    <a:gd name="connsiteX5" fmla="*/ 553907 w 553907"/>
                    <a:gd name="connsiteY5" fmla="*/ 3496384 h 3782104"/>
                    <a:gd name="connsiteX6" fmla="*/ 553907 w 553907"/>
                    <a:gd name="connsiteY6" fmla="*/ 3782104 h 3782104"/>
                    <a:gd name="connsiteX7" fmla="*/ 104335 w 553907"/>
                    <a:gd name="connsiteY7" fmla="*/ 3782104 h 3782104"/>
                    <a:gd name="connsiteX8" fmla="*/ 104335 w 553907"/>
                    <a:gd name="connsiteY8" fmla="*/ 3610684 h 3782104"/>
                    <a:gd name="connsiteX9" fmla="*/ 0 w 553907"/>
                    <a:gd name="connsiteY9" fmla="*/ 3610684 h 3782104"/>
                    <a:gd name="connsiteX10" fmla="*/ 0 w 553907"/>
                    <a:gd name="connsiteY10" fmla="*/ 175571 h 3782104"/>
                    <a:gd name="connsiteX11" fmla="*/ 104335 w 553907"/>
                    <a:gd name="connsiteY11" fmla="*/ 175571 h 378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53907" h="3782104">
                      <a:moveTo>
                        <a:pt x="104335" y="0"/>
                      </a:moveTo>
                      <a:lnTo>
                        <a:pt x="553907" y="0"/>
                      </a:lnTo>
                      <a:lnTo>
                        <a:pt x="553907" y="285720"/>
                      </a:lnTo>
                      <a:lnTo>
                        <a:pt x="156511" y="285720"/>
                      </a:lnTo>
                      <a:lnTo>
                        <a:pt x="156511" y="3496384"/>
                      </a:lnTo>
                      <a:lnTo>
                        <a:pt x="553907" y="3496384"/>
                      </a:lnTo>
                      <a:lnTo>
                        <a:pt x="553907" y="3782104"/>
                      </a:lnTo>
                      <a:lnTo>
                        <a:pt x="104335" y="3782104"/>
                      </a:lnTo>
                      <a:lnTo>
                        <a:pt x="104335" y="3610684"/>
                      </a:lnTo>
                      <a:lnTo>
                        <a:pt x="0" y="3610684"/>
                      </a:lnTo>
                      <a:lnTo>
                        <a:pt x="0" y="175571"/>
                      </a:lnTo>
                      <a:lnTo>
                        <a:pt x="104335" y="17557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97462">
                    <a:defRPr/>
                  </a:pPr>
                  <a:endParaRPr lang="en-US" sz="865" kern="0" dirty="0">
                    <a:solidFill>
                      <a:sysClr val="windowText" lastClr="000000"/>
                    </a:solidFill>
                    <a:latin typeface="Segoe UI"/>
                  </a:endParaRPr>
                </a:p>
              </p:txBody>
            </p:sp>
            <p:sp>
              <p:nvSpPr>
                <p:cNvPr id="398" name="Freeform 105">
                  <a:extLst>
                    <a:ext uri="{FF2B5EF4-FFF2-40B4-BE49-F238E27FC236}">
                      <a16:creationId xmlns:a16="http://schemas.microsoft.com/office/drawing/2014/main" id="{1E9828D8-802C-48CC-A925-A152FB7EEFE5}"/>
                    </a:ext>
                  </a:extLst>
                </p:cNvPr>
                <p:cNvSpPr/>
                <p:nvPr/>
              </p:nvSpPr>
              <p:spPr>
                <a:xfrm flipH="1">
                  <a:off x="9715928" y="1791568"/>
                  <a:ext cx="553907" cy="3782104"/>
                </a:xfrm>
                <a:custGeom>
                  <a:avLst/>
                  <a:gdLst>
                    <a:gd name="connsiteX0" fmla="*/ 104335 w 553907"/>
                    <a:gd name="connsiteY0" fmla="*/ 0 h 3782104"/>
                    <a:gd name="connsiteX1" fmla="*/ 553907 w 553907"/>
                    <a:gd name="connsiteY1" fmla="*/ 0 h 3782104"/>
                    <a:gd name="connsiteX2" fmla="*/ 553907 w 553907"/>
                    <a:gd name="connsiteY2" fmla="*/ 285720 h 3782104"/>
                    <a:gd name="connsiteX3" fmla="*/ 156511 w 553907"/>
                    <a:gd name="connsiteY3" fmla="*/ 285720 h 3782104"/>
                    <a:gd name="connsiteX4" fmla="*/ 156511 w 553907"/>
                    <a:gd name="connsiteY4" fmla="*/ 3496384 h 3782104"/>
                    <a:gd name="connsiteX5" fmla="*/ 553907 w 553907"/>
                    <a:gd name="connsiteY5" fmla="*/ 3496384 h 3782104"/>
                    <a:gd name="connsiteX6" fmla="*/ 553907 w 553907"/>
                    <a:gd name="connsiteY6" fmla="*/ 3782104 h 3782104"/>
                    <a:gd name="connsiteX7" fmla="*/ 104335 w 553907"/>
                    <a:gd name="connsiteY7" fmla="*/ 3782104 h 3782104"/>
                    <a:gd name="connsiteX8" fmla="*/ 104335 w 553907"/>
                    <a:gd name="connsiteY8" fmla="*/ 3610684 h 3782104"/>
                    <a:gd name="connsiteX9" fmla="*/ 0 w 553907"/>
                    <a:gd name="connsiteY9" fmla="*/ 3610684 h 3782104"/>
                    <a:gd name="connsiteX10" fmla="*/ 0 w 553907"/>
                    <a:gd name="connsiteY10" fmla="*/ 175571 h 3782104"/>
                    <a:gd name="connsiteX11" fmla="*/ 104335 w 553907"/>
                    <a:gd name="connsiteY11" fmla="*/ 175571 h 378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53907" h="3782104">
                      <a:moveTo>
                        <a:pt x="104335" y="0"/>
                      </a:moveTo>
                      <a:lnTo>
                        <a:pt x="553907" y="0"/>
                      </a:lnTo>
                      <a:lnTo>
                        <a:pt x="553907" y="285720"/>
                      </a:lnTo>
                      <a:lnTo>
                        <a:pt x="156511" y="285720"/>
                      </a:lnTo>
                      <a:lnTo>
                        <a:pt x="156511" y="3496384"/>
                      </a:lnTo>
                      <a:lnTo>
                        <a:pt x="553907" y="3496384"/>
                      </a:lnTo>
                      <a:lnTo>
                        <a:pt x="553907" y="3782104"/>
                      </a:lnTo>
                      <a:lnTo>
                        <a:pt x="104335" y="3782104"/>
                      </a:lnTo>
                      <a:lnTo>
                        <a:pt x="104335" y="3610684"/>
                      </a:lnTo>
                      <a:lnTo>
                        <a:pt x="0" y="3610684"/>
                      </a:lnTo>
                      <a:lnTo>
                        <a:pt x="0" y="175571"/>
                      </a:lnTo>
                      <a:lnTo>
                        <a:pt x="104335" y="17557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97462">
                    <a:defRPr/>
                  </a:pPr>
                  <a:endParaRPr lang="en-US" sz="865" kern="0" dirty="0">
                    <a:solidFill>
                      <a:sysClr val="windowText" lastClr="000000"/>
                    </a:solidFill>
                    <a:latin typeface="Segoe UI"/>
                  </a:endParaRPr>
                </a:p>
              </p:txBody>
            </p:sp>
          </p:grpSp>
          <p:sp>
            <p:nvSpPr>
              <p:cNvPr id="395" name="Hexagon 394">
                <a:extLst>
                  <a:ext uri="{FF2B5EF4-FFF2-40B4-BE49-F238E27FC236}">
                    <a16:creationId xmlns:a16="http://schemas.microsoft.com/office/drawing/2014/main" id="{D87810FB-7988-40A0-9824-608CFA4BC47D}"/>
                  </a:ext>
                </a:extLst>
              </p:cNvPr>
              <p:cNvSpPr/>
              <p:nvPr/>
            </p:nvSpPr>
            <p:spPr bwMode="auto">
              <a:xfrm>
                <a:off x="2398893" y="2701796"/>
                <a:ext cx="278243" cy="248925"/>
              </a:xfrm>
              <a:prstGeom prst="hexagon">
                <a:avLst/>
              </a:prstGeom>
              <a:grpFill/>
              <a:ln w="9525" cap="flat" cmpd="sng" algn="ctr">
                <a:solidFill>
                  <a:schemeClr val="bg1"/>
                </a:solidFill>
                <a:prstDash val="solid"/>
                <a:headEnd type="none" w="med" len="med"/>
                <a:tailEnd type="none" w="med" len="med"/>
              </a:ln>
              <a:effectLst/>
            </p:spPr>
            <p:txBody>
              <a:bodyPr lIns="45694" tIns="45694" rIns="17138" bIns="17138" rtlCol="0" anchor="b" anchorCtr="0"/>
              <a:lstStyle/>
              <a:p>
                <a:pPr algn="ctr" defTabSz="465845">
                  <a:defRPr/>
                </a:pPr>
                <a:endParaRPr lang="en-US" sz="400" kern="0" dirty="0">
                  <a:solidFill>
                    <a:sysClr val="windowText" lastClr="000000"/>
                  </a:solidFill>
                  <a:latin typeface="Segoe UI Light"/>
                  <a:ea typeface="Segoe UI" pitchFamily="34" charset="0"/>
                  <a:cs typeface="Segoe UI" pitchFamily="34" charset="0"/>
                </a:endParaRPr>
              </a:p>
            </p:txBody>
          </p:sp>
        </p:grpSp>
        <p:grpSp>
          <p:nvGrpSpPr>
            <p:cNvPr id="208" name="Group 207">
              <a:extLst>
                <a:ext uri="{FF2B5EF4-FFF2-40B4-BE49-F238E27FC236}">
                  <a16:creationId xmlns:a16="http://schemas.microsoft.com/office/drawing/2014/main" id="{BD71B219-082F-4DEC-836D-9D3ED0E53D77}"/>
                </a:ext>
              </a:extLst>
            </p:cNvPr>
            <p:cNvGrpSpPr/>
            <p:nvPr/>
          </p:nvGrpSpPr>
          <p:grpSpPr>
            <a:xfrm>
              <a:off x="10917609" y="7884811"/>
              <a:ext cx="589345" cy="330376"/>
              <a:chOff x="2240670" y="2657736"/>
              <a:chExt cx="601248" cy="337049"/>
            </a:xfrm>
            <a:solidFill>
              <a:schemeClr val="tx1">
                <a:lumMod val="50000"/>
              </a:schemeClr>
            </a:solidFill>
          </p:grpSpPr>
          <p:grpSp>
            <p:nvGrpSpPr>
              <p:cNvPr id="389" name="Group 388">
                <a:extLst>
                  <a:ext uri="{FF2B5EF4-FFF2-40B4-BE49-F238E27FC236}">
                    <a16:creationId xmlns:a16="http://schemas.microsoft.com/office/drawing/2014/main" id="{8D7AD04F-201B-47DC-B6FA-0BE044A6A571}"/>
                  </a:ext>
                </a:extLst>
              </p:cNvPr>
              <p:cNvGrpSpPr/>
              <p:nvPr/>
            </p:nvGrpSpPr>
            <p:grpSpPr>
              <a:xfrm>
                <a:off x="2240670" y="2657736"/>
                <a:ext cx="601248" cy="337049"/>
                <a:chOff x="3523102" y="1791568"/>
                <a:chExt cx="6746733" cy="3782104"/>
              </a:xfrm>
              <a:grpFill/>
            </p:grpSpPr>
            <p:sp>
              <p:nvSpPr>
                <p:cNvPr id="391" name="Rectangle 390">
                  <a:extLst>
                    <a:ext uri="{FF2B5EF4-FFF2-40B4-BE49-F238E27FC236}">
                      <a16:creationId xmlns:a16="http://schemas.microsoft.com/office/drawing/2014/main" id="{D176B5B3-D64E-44FF-8E40-EE32106C7B5C}"/>
                    </a:ext>
                  </a:extLst>
                </p:cNvPr>
                <p:cNvSpPr/>
                <p:nvPr/>
              </p:nvSpPr>
              <p:spPr>
                <a:xfrm>
                  <a:off x="3757139" y="2148421"/>
                  <a:ext cx="6278658" cy="30683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97462">
                    <a:defRPr/>
                  </a:pPr>
                  <a:endParaRPr lang="en-US" sz="865" kern="0" dirty="0">
                    <a:solidFill>
                      <a:sysClr val="windowText" lastClr="000000"/>
                    </a:solidFill>
                    <a:latin typeface="Segoe UI"/>
                  </a:endParaRPr>
                </a:p>
              </p:txBody>
            </p:sp>
            <p:sp>
              <p:nvSpPr>
                <p:cNvPr id="392" name="Freeform 104">
                  <a:extLst>
                    <a:ext uri="{FF2B5EF4-FFF2-40B4-BE49-F238E27FC236}">
                      <a16:creationId xmlns:a16="http://schemas.microsoft.com/office/drawing/2014/main" id="{5EBE047D-28E5-404F-87B8-07E0D9816696}"/>
                    </a:ext>
                  </a:extLst>
                </p:cNvPr>
                <p:cNvSpPr/>
                <p:nvPr/>
              </p:nvSpPr>
              <p:spPr>
                <a:xfrm>
                  <a:off x="3523102" y="1791568"/>
                  <a:ext cx="553907" cy="3782104"/>
                </a:xfrm>
                <a:custGeom>
                  <a:avLst/>
                  <a:gdLst>
                    <a:gd name="connsiteX0" fmla="*/ 104335 w 553907"/>
                    <a:gd name="connsiteY0" fmla="*/ 0 h 3782104"/>
                    <a:gd name="connsiteX1" fmla="*/ 553907 w 553907"/>
                    <a:gd name="connsiteY1" fmla="*/ 0 h 3782104"/>
                    <a:gd name="connsiteX2" fmla="*/ 553907 w 553907"/>
                    <a:gd name="connsiteY2" fmla="*/ 285720 h 3782104"/>
                    <a:gd name="connsiteX3" fmla="*/ 156511 w 553907"/>
                    <a:gd name="connsiteY3" fmla="*/ 285720 h 3782104"/>
                    <a:gd name="connsiteX4" fmla="*/ 156511 w 553907"/>
                    <a:gd name="connsiteY4" fmla="*/ 3496384 h 3782104"/>
                    <a:gd name="connsiteX5" fmla="*/ 553907 w 553907"/>
                    <a:gd name="connsiteY5" fmla="*/ 3496384 h 3782104"/>
                    <a:gd name="connsiteX6" fmla="*/ 553907 w 553907"/>
                    <a:gd name="connsiteY6" fmla="*/ 3782104 h 3782104"/>
                    <a:gd name="connsiteX7" fmla="*/ 104335 w 553907"/>
                    <a:gd name="connsiteY7" fmla="*/ 3782104 h 3782104"/>
                    <a:gd name="connsiteX8" fmla="*/ 104335 w 553907"/>
                    <a:gd name="connsiteY8" fmla="*/ 3610684 h 3782104"/>
                    <a:gd name="connsiteX9" fmla="*/ 0 w 553907"/>
                    <a:gd name="connsiteY9" fmla="*/ 3610684 h 3782104"/>
                    <a:gd name="connsiteX10" fmla="*/ 0 w 553907"/>
                    <a:gd name="connsiteY10" fmla="*/ 175571 h 3782104"/>
                    <a:gd name="connsiteX11" fmla="*/ 104335 w 553907"/>
                    <a:gd name="connsiteY11" fmla="*/ 175571 h 378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53907" h="3782104">
                      <a:moveTo>
                        <a:pt x="104335" y="0"/>
                      </a:moveTo>
                      <a:lnTo>
                        <a:pt x="553907" y="0"/>
                      </a:lnTo>
                      <a:lnTo>
                        <a:pt x="553907" y="285720"/>
                      </a:lnTo>
                      <a:lnTo>
                        <a:pt x="156511" y="285720"/>
                      </a:lnTo>
                      <a:lnTo>
                        <a:pt x="156511" y="3496384"/>
                      </a:lnTo>
                      <a:lnTo>
                        <a:pt x="553907" y="3496384"/>
                      </a:lnTo>
                      <a:lnTo>
                        <a:pt x="553907" y="3782104"/>
                      </a:lnTo>
                      <a:lnTo>
                        <a:pt x="104335" y="3782104"/>
                      </a:lnTo>
                      <a:lnTo>
                        <a:pt x="104335" y="3610684"/>
                      </a:lnTo>
                      <a:lnTo>
                        <a:pt x="0" y="3610684"/>
                      </a:lnTo>
                      <a:lnTo>
                        <a:pt x="0" y="175571"/>
                      </a:lnTo>
                      <a:lnTo>
                        <a:pt x="104335" y="17557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97462">
                    <a:defRPr/>
                  </a:pPr>
                  <a:endParaRPr lang="en-US" sz="865" kern="0" dirty="0">
                    <a:solidFill>
                      <a:sysClr val="windowText" lastClr="000000"/>
                    </a:solidFill>
                    <a:latin typeface="Segoe UI"/>
                  </a:endParaRPr>
                </a:p>
              </p:txBody>
            </p:sp>
            <p:sp>
              <p:nvSpPr>
                <p:cNvPr id="393" name="Freeform 105">
                  <a:extLst>
                    <a:ext uri="{FF2B5EF4-FFF2-40B4-BE49-F238E27FC236}">
                      <a16:creationId xmlns:a16="http://schemas.microsoft.com/office/drawing/2014/main" id="{234F495E-59EC-4D17-9373-D7B32612B63C}"/>
                    </a:ext>
                  </a:extLst>
                </p:cNvPr>
                <p:cNvSpPr/>
                <p:nvPr/>
              </p:nvSpPr>
              <p:spPr>
                <a:xfrm flipH="1">
                  <a:off x="9715928" y="1791568"/>
                  <a:ext cx="553907" cy="3782104"/>
                </a:xfrm>
                <a:custGeom>
                  <a:avLst/>
                  <a:gdLst>
                    <a:gd name="connsiteX0" fmla="*/ 104335 w 553907"/>
                    <a:gd name="connsiteY0" fmla="*/ 0 h 3782104"/>
                    <a:gd name="connsiteX1" fmla="*/ 553907 w 553907"/>
                    <a:gd name="connsiteY1" fmla="*/ 0 h 3782104"/>
                    <a:gd name="connsiteX2" fmla="*/ 553907 w 553907"/>
                    <a:gd name="connsiteY2" fmla="*/ 285720 h 3782104"/>
                    <a:gd name="connsiteX3" fmla="*/ 156511 w 553907"/>
                    <a:gd name="connsiteY3" fmla="*/ 285720 h 3782104"/>
                    <a:gd name="connsiteX4" fmla="*/ 156511 w 553907"/>
                    <a:gd name="connsiteY4" fmla="*/ 3496384 h 3782104"/>
                    <a:gd name="connsiteX5" fmla="*/ 553907 w 553907"/>
                    <a:gd name="connsiteY5" fmla="*/ 3496384 h 3782104"/>
                    <a:gd name="connsiteX6" fmla="*/ 553907 w 553907"/>
                    <a:gd name="connsiteY6" fmla="*/ 3782104 h 3782104"/>
                    <a:gd name="connsiteX7" fmla="*/ 104335 w 553907"/>
                    <a:gd name="connsiteY7" fmla="*/ 3782104 h 3782104"/>
                    <a:gd name="connsiteX8" fmla="*/ 104335 w 553907"/>
                    <a:gd name="connsiteY8" fmla="*/ 3610684 h 3782104"/>
                    <a:gd name="connsiteX9" fmla="*/ 0 w 553907"/>
                    <a:gd name="connsiteY9" fmla="*/ 3610684 h 3782104"/>
                    <a:gd name="connsiteX10" fmla="*/ 0 w 553907"/>
                    <a:gd name="connsiteY10" fmla="*/ 175571 h 3782104"/>
                    <a:gd name="connsiteX11" fmla="*/ 104335 w 553907"/>
                    <a:gd name="connsiteY11" fmla="*/ 175571 h 378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53907" h="3782104">
                      <a:moveTo>
                        <a:pt x="104335" y="0"/>
                      </a:moveTo>
                      <a:lnTo>
                        <a:pt x="553907" y="0"/>
                      </a:lnTo>
                      <a:lnTo>
                        <a:pt x="553907" y="285720"/>
                      </a:lnTo>
                      <a:lnTo>
                        <a:pt x="156511" y="285720"/>
                      </a:lnTo>
                      <a:lnTo>
                        <a:pt x="156511" y="3496384"/>
                      </a:lnTo>
                      <a:lnTo>
                        <a:pt x="553907" y="3496384"/>
                      </a:lnTo>
                      <a:lnTo>
                        <a:pt x="553907" y="3782104"/>
                      </a:lnTo>
                      <a:lnTo>
                        <a:pt x="104335" y="3782104"/>
                      </a:lnTo>
                      <a:lnTo>
                        <a:pt x="104335" y="3610684"/>
                      </a:lnTo>
                      <a:lnTo>
                        <a:pt x="0" y="3610684"/>
                      </a:lnTo>
                      <a:lnTo>
                        <a:pt x="0" y="175571"/>
                      </a:lnTo>
                      <a:lnTo>
                        <a:pt x="104335" y="17557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97462">
                    <a:defRPr/>
                  </a:pPr>
                  <a:endParaRPr lang="en-US" sz="865" kern="0" dirty="0">
                    <a:solidFill>
                      <a:sysClr val="windowText" lastClr="000000"/>
                    </a:solidFill>
                    <a:latin typeface="Segoe UI"/>
                  </a:endParaRPr>
                </a:p>
              </p:txBody>
            </p:sp>
          </p:grpSp>
          <p:sp>
            <p:nvSpPr>
              <p:cNvPr id="390" name="Hexagon 389">
                <a:extLst>
                  <a:ext uri="{FF2B5EF4-FFF2-40B4-BE49-F238E27FC236}">
                    <a16:creationId xmlns:a16="http://schemas.microsoft.com/office/drawing/2014/main" id="{51A5D4D8-7B19-48FC-94CA-4C3779FAEE59}"/>
                  </a:ext>
                </a:extLst>
              </p:cNvPr>
              <p:cNvSpPr/>
              <p:nvPr/>
            </p:nvSpPr>
            <p:spPr bwMode="auto">
              <a:xfrm>
                <a:off x="2398893" y="2701796"/>
                <a:ext cx="278243" cy="248925"/>
              </a:xfrm>
              <a:prstGeom prst="hexagon">
                <a:avLst/>
              </a:prstGeom>
              <a:grpFill/>
              <a:ln w="9525" cap="flat" cmpd="sng" algn="ctr">
                <a:solidFill>
                  <a:schemeClr val="bg1"/>
                </a:solidFill>
                <a:prstDash val="solid"/>
                <a:headEnd type="none" w="med" len="med"/>
                <a:tailEnd type="none" w="med" len="med"/>
              </a:ln>
              <a:effectLst/>
            </p:spPr>
            <p:txBody>
              <a:bodyPr lIns="45694" tIns="45694" rIns="17138" bIns="17138" rtlCol="0" anchor="b" anchorCtr="0"/>
              <a:lstStyle/>
              <a:p>
                <a:pPr algn="ctr" defTabSz="465845">
                  <a:defRPr/>
                </a:pPr>
                <a:endParaRPr lang="en-US" sz="400" kern="0" dirty="0">
                  <a:solidFill>
                    <a:sysClr val="windowText" lastClr="000000"/>
                  </a:solidFill>
                  <a:latin typeface="Segoe UI Light"/>
                  <a:ea typeface="Segoe UI" pitchFamily="34" charset="0"/>
                  <a:cs typeface="Segoe UI" pitchFamily="34" charset="0"/>
                </a:endParaRPr>
              </a:p>
            </p:txBody>
          </p:sp>
        </p:grpSp>
        <p:grpSp>
          <p:nvGrpSpPr>
            <p:cNvPr id="209" name="Group 208">
              <a:extLst>
                <a:ext uri="{FF2B5EF4-FFF2-40B4-BE49-F238E27FC236}">
                  <a16:creationId xmlns:a16="http://schemas.microsoft.com/office/drawing/2014/main" id="{B706568C-D516-4239-B664-9D19DF43E19E}"/>
                </a:ext>
              </a:extLst>
            </p:cNvPr>
            <p:cNvGrpSpPr/>
            <p:nvPr/>
          </p:nvGrpSpPr>
          <p:grpSpPr>
            <a:xfrm>
              <a:off x="10302268" y="8885435"/>
              <a:ext cx="589345" cy="330376"/>
              <a:chOff x="2240670" y="2657736"/>
              <a:chExt cx="601248" cy="337049"/>
            </a:xfrm>
            <a:solidFill>
              <a:schemeClr val="tx1">
                <a:lumMod val="50000"/>
              </a:schemeClr>
            </a:solidFill>
          </p:grpSpPr>
          <p:grpSp>
            <p:nvGrpSpPr>
              <p:cNvPr id="384" name="Group 383">
                <a:extLst>
                  <a:ext uri="{FF2B5EF4-FFF2-40B4-BE49-F238E27FC236}">
                    <a16:creationId xmlns:a16="http://schemas.microsoft.com/office/drawing/2014/main" id="{F9860EE2-67C5-48BF-89BE-57B29889903F}"/>
                  </a:ext>
                </a:extLst>
              </p:cNvPr>
              <p:cNvGrpSpPr/>
              <p:nvPr/>
            </p:nvGrpSpPr>
            <p:grpSpPr>
              <a:xfrm>
                <a:off x="2240670" y="2657736"/>
                <a:ext cx="601248" cy="337049"/>
                <a:chOff x="3523102" y="1791568"/>
                <a:chExt cx="6746733" cy="3782104"/>
              </a:xfrm>
              <a:grpFill/>
            </p:grpSpPr>
            <p:sp>
              <p:nvSpPr>
                <p:cNvPr id="386" name="Rectangle 385">
                  <a:extLst>
                    <a:ext uri="{FF2B5EF4-FFF2-40B4-BE49-F238E27FC236}">
                      <a16:creationId xmlns:a16="http://schemas.microsoft.com/office/drawing/2014/main" id="{A7BEA943-926B-4684-840D-983F4B691B9E}"/>
                    </a:ext>
                  </a:extLst>
                </p:cNvPr>
                <p:cNvSpPr/>
                <p:nvPr/>
              </p:nvSpPr>
              <p:spPr>
                <a:xfrm>
                  <a:off x="3757139" y="2148421"/>
                  <a:ext cx="6278658" cy="30683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97462">
                    <a:defRPr/>
                  </a:pPr>
                  <a:endParaRPr lang="en-US" sz="865" kern="0" dirty="0">
                    <a:solidFill>
                      <a:sysClr val="windowText" lastClr="000000"/>
                    </a:solidFill>
                    <a:latin typeface="Segoe UI"/>
                  </a:endParaRPr>
                </a:p>
              </p:txBody>
            </p:sp>
            <p:sp>
              <p:nvSpPr>
                <p:cNvPr id="387" name="Freeform 104">
                  <a:extLst>
                    <a:ext uri="{FF2B5EF4-FFF2-40B4-BE49-F238E27FC236}">
                      <a16:creationId xmlns:a16="http://schemas.microsoft.com/office/drawing/2014/main" id="{9826C368-70A0-49E0-9C82-257B49BED5D4}"/>
                    </a:ext>
                  </a:extLst>
                </p:cNvPr>
                <p:cNvSpPr/>
                <p:nvPr/>
              </p:nvSpPr>
              <p:spPr>
                <a:xfrm>
                  <a:off x="3523102" y="1791568"/>
                  <a:ext cx="553907" cy="3782104"/>
                </a:xfrm>
                <a:custGeom>
                  <a:avLst/>
                  <a:gdLst>
                    <a:gd name="connsiteX0" fmla="*/ 104335 w 553907"/>
                    <a:gd name="connsiteY0" fmla="*/ 0 h 3782104"/>
                    <a:gd name="connsiteX1" fmla="*/ 553907 w 553907"/>
                    <a:gd name="connsiteY1" fmla="*/ 0 h 3782104"/>
                    <a:gd name="connsiteX2" fmla="*/ 553907 w 553907"/>
                    <a:gd name="connsiteY2" fmla="*/ 285720 h 3782104"/>
                    <a:gd name="connsiteX3" fmla="*/ 156511 w 553907"/>
                    <a:gd name="connsiteY3" fmla="*/ 285720 h 3782104"/>
                    <a:gd name="connsiteX4" fmla="*/ 156511 w 553907"/>
                    <a:gd name="connsiteY4" fmla="*/ 3496384 h 3782104"/>
                    <a:gd name="connsiteX5" fmla="*/ 553907 w 553907"/>
                    <a:gd name="connsiteY5" fmla="*/ 3496384 h 3782104"/>
                    <a:gd name="connsiteX6" fmla="*/ 553907 w 553907"/>
                    <a:gd name="connsiteY6" fmla="*/ 3782104 h 3782104"/>
                    <a:gd name="connsiteX7" fmla="*/ 104335 w 553907"/>
                    <a:gd name="connsiteY7" fmla="*/ 3782104 h 3782104"/>
                    <a:gd name="connsiteX8" fmla="*/ 104335 w 553907"/>
                    <a:gd name="connsiteY8" fmla="*/ 3610684 h 3782104"/>
                    <a:gd name="connsiteX9" fmla="*/ 0 w 553907"/>
                    <a:gd name="connsiteY9" fmla="*/ 3610684 h 3782104"/>
                    <a:gd name="connsiteX10" fmla="*/ 0 w 553907"/>
                    <a:gd name="connsiteY10" fmla="*/ 175571 h 3782104"/>
                    <a:gd name="connsiteX11" fmla="*/ 104335 w 553907"/>
                    <a:gd name="connsiteY11" fmla="*/ 175571 h 378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53907" h="3782104">
                      <a:moveTo>
                        <a:pt x="104335" y="0"/>
                      </a:moveTo>
                      <a:lnTo>
                        <a:pt x="553907" y="0"/>
                      </a:lnTo>
                      <a:lnTo>
                        <a:pt x="553907" y="285720"/>
                      </a:lnTo>
                      <a:lnTo>
                        <a:pt x="156511" y="285720"/>
                      </a:lnTo>
                      <a:lnTo>
                        <a:pt x="156511" y="3496384"/>
                      </a:lnTo>
                      <a:lnTo>
                        <a:pt x="553907" y="3496384"/>
                      </a:lnTo>
                      <a:lnTo>
                        <a:pt x="553907" y="3782104"/>
                      </a:lnTo>
                      <a:lnTo>
                        <a:pt x="104335" y="3782104"/>
                      </a:lnTo>
                      <a:lnTo>
                        <a:pt x="104335" y="3610684"/>
                      </a:lnTo>
                      <a:lnTo>
                        <a:pt x="0" y="3610684"/>
                      </a:lnTo>
                      <a:lnTo>
                        <a:pt x="0" y="175571"/>
                      </a:lnTo>
                      <a:lnTo>
                        <a:pt x="104335" y="17557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97462">
                    <a:defRPr/>
                  </a:pPr>
                  <a:endParaRPr lang="en-US" sz="865" kern="0" dirty="0">
                    <a:solidFill>
                      <a:sysClr val="windowText" lastClr="000000"/>
                    </a:solidFill>
                    <a:latin typeface="Segoe UI"/>
                  </a:endParaRPr>
                </a:p>
              </p:txBody>
            </p:sp>
            <p:sp>
              <p:nvSpPr>
                <p:cNvPr id="388" name="Freeform 105">
                  <a:extLst>
                    <a:ext uri="{FF2B5EF4-FFF2-40B4-BE49-F238E27FC236}">
                      <a16:creationId xmlns:a16="http://schemas.microsoft.com/office/drawing/2014/main" id="{8723E83C-662E-48B9-ABED-54ECB81F48F8}"/>
                    </a:ext>
                  </a:extLst>
                </p:cNvPr>
                <p:cNvSpPr/>
                <p:nvPr/>
              </p:nvSpPr>
              <p:spPr>
                <a:xfrm flipH="1">
                  <a:off x="9715928" y="1791568"/>
                  <a:ext cx="553907" cy="3782104"/>
                </a:xfrm>
                <a:custGeom>
                  <a:avLst/>
                  <a:gdLst>
                    <a:gd name="connsiteX0" fmla="*/ 104335 w 553907"/>
                    <a:gd name="connsiteY0" fmla="*/ 0 h 3782104"/>
                    <a:gd name="connsiteX1" fmla="*/ 553907 w 553907"/>
                    <a:gd name="connsiteY1" fmla="*/ 0 h 3782104"/>
                    <a:gd name="connsiteX2" fmla="*/ 553907 w 553907"/>
                    <a:gd name="connsiteY2" fmla="*/ 285720 h 3782104"/>
                    <a:gd name="connsiteX3" fmla="*/ 156511 w 553907"/>
                    <a:gd name="connsiteY3" fmla="*/ 285720 h 3782104"/>
                    <a:gd name="connsiteX4" fmla="*/ 156511 w 553907"/>
                    <a:gd name="connsiteY4" fmla="*/ 3496384 h 3782104"/>
                    <a:gd name="connsiteX5" fmla="*/ 553907 w 553907"/>
                    <a:gd name="connsiteY5" fmla="*/ 3496384 h 3782104"/>
                    <a:gd name="connsiteX6" fmla="*/ 553907 w 553907"/>
                    <a:gd name="connsiteY6" fmla="*/ 3782104 h 3782104"/>
                    <a:gd name="connsiteX7" fmla="*/ 104335 w 553907"/>
                    <a:gd name="connsiteY7" fmla="*/ 3782104 h 3782104"/>
                    <a:gd name="connsiteX8" fmla="*/ 104335 w 553907"/>
                    <a:gd name="connsiteY8" fmla="*/ 3610684 h 3782104"/>
                    <a:gd name="connsiteX9" fmla="*/ 0 w 553907"/>
                    <a:gd name="connsiteY9" fmla="*/ 3610684 h 3782104"/>
                    <a:gd name="connsiteX10" fmla="*/ 0 w 553907"/>
                    <a:gd name="connsiteY10" fmla="*/ 175571 h 3782104"/>
                    <a:gd name="connsiteX11" fmla="*/ 104335 w 553907"/>
                    <a:gd name="connsiteY11" fmla="*/ 175571 h 378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53907" h="3782104">
                      <a:moveTo>
                        <a:pt x="104335" y="0"/>
                      </a:moveTo>
                      <a:lnTo>
                        <a:pt x="553907" y="0"/>
                      </a:lnTo>
                      <a:lnTo>
                        <a:pt x="553907" y="285720"/>
                      </a:lnTo>
                      <a:lnTo>
                        <a:pt x="156511" y="285720"/>
                      </a:lnTo>
                      <a:lnTo>
                        <a:pt x="156511" y="3496384"/>
                      </a:lnTo>
                      <a:lnTo>
                        <a:pt x="553907" y="3496384"/>
                      </a:lnTo>
                      <a:lnTo>
                        <a:pt x="553907" y="3782104"/>
                      </a:lnTo>
                      <a:lnTo>
                        <a:pt x="104335" y="3782104"/>
                      </a:lnTo>
                      <a:lnTo>
                        <a:pt x="104335" y="3610684"/>
                      </a:lnTo>
                      <a:lnTo>
                        <a:pt x="0" y="3610684"/>
                      </a:lnTo>
                      <a:lnTo>
                        <a:pt x="0" y="175571"/>
                      </a:lnTo>
                      <a:lnTo>
                        <a:pt x="104335" y="17557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97462">
                    <a:defRPr/>
                  </a:pPr>
                  <a:endParaRPr lang="en-US" sz="865" kern="0" dirty="0">
                    <a:solidFill>
                      <a:sysClr val="windowText" lastClr="000000"/>
                    </a:solidFill>
                    <a:latin typeface="Segoe UI"/>
                  </a:endParaRPr>
                </a:p>
              </p:txBody>
            </p:sp>
          </p:grpSp>
          <p:sp>
            <p:nvSpPr>
              <p:cNvPr id="385" name="Hexagon 384">
                <a:extLst>
                  <a:ext uri="{FF2B5EF4-FFF2-40B4-BE49-F238E27FC236}">
                    <a16:creationId xmlns:a16="http://schemas.microsoft.com/office/drawing/2014/main" id="{E5094E35-AC03-4880-826A-F984DAEA2CE8}"/>
                  </a:ext>
                </a:extLst>
              </p:cNvPr>
              <p:cNvSpPr/>
              <p:nvPr/>
            </p:nvSpPr>
            <p:spPr bwMode="auto">
              <a:xfrm>
                <a:off x="2398893" y="2701796"/>
                <a:ext cx="278243" cy="248925"/>
              </a:xfrm>
              <a:prstGeom prst="hexagon">
                <a:avLst/>
              </a:prstGeom>
              <a:grpFill/>
              <a:ln w="9525" cap="flat" cmpd="sng" algn="ctr">
                <a:solidFill>
                  <a:schemeClr val="bg1"/>
                </a:solidFill>
                <a:prstDash val="solid"/>
                <a:headEnd type="none" w="med" len="med"/>
                <a:tailEnd type="none" w="med" len="med"/>
              </a:ln>
              <a:effectLst/>
            </p:spPr>
            <p:txBody>
              <a:bodyPr lIns="45694" tIns="45694" rIns="17138" bIns="17138" rtlCol="0" anchor="b" anchorCtr="0"/>
              <a:lstStyle/>
              <a:p>
                <a:pPr algn="ctr" defTabSz="465845">
                  <a:defRPr/>
                </a:pPr>
                <a:endParaRPr lang="en-US" sz="400" kern="0" dirty="0">
                  <a:solidFill>
                    <a:sysClr val="windowText" lastClr="000000"/>
                  </a:solidFill>
                  <a:latin typeface="Segoe UI Light"/>
                  <a:ea typeface="Segoe UI" pitchFamily="34" charset="0"/>
                  <a:cs typeface="Segoe UI" pitchFamily="34" charset="0"/>
                </a:endParaRPr>
              </a:p>
            </p:txBody>
          </p:sp>
        </p:grpSp>
        <p:grpSp>
          <p:nvGrpSpPr>
            <p:cNvPr id="210" name="Group 209">
              <a:extLst>
                <a:ext uri="{FF2B5EF4-FFF2-40B4-BE49-F238E27FC236}">
                  <a16:creationId xmlns:a16="http://schemas.microsoft.com/office/drawing/2014/main" id="{8CCCA814-35F6-482B-B5B9-C230F50D5357}"/>
                </a:ext>
              </a:extLst>
            </p:cNvPr>
            <p:cNvGrpSpPr/>
            <p:nvPr/>
          </p:nvGrpSpPr>
          <p:grpSpPr>
            <a:xfrm>
              <a:off x="10454668" y="9037835"/>
              <a:ext cx="589345" cy="330376"/>
              <a:chOff x="2240670" y="2657736"/>
              <a:chExt cx="601248" cy="337049"/>
            </a:xfrm>
            <a:solidFill>
              <a:schemeClr val="tx1">
                <a:lumMod val="50000"/>
              </a:schemeClr>
            </a:solidFill>
          </p:grpSpPr>
          <p:grpSp>
            <p:nvGrpSpPr>
              <p:cNvPr id="379" name="Group 378">
                <a:extLst>
                  <a:ext uri="{FF2B5EF4-FFF2-40B4-BE49-F238E27FC236}">
                    <a16:creationId xmlns:a16="http://schemas.microsoft.com/office/drawing/2014/main" id="{C8F82A56-B1A3-4B59-9E2B-7CCEE4BA26D5}"/>
                  </a:ext>
                </a:extLst>
              </p:cNvPr>
              <p:cNvGrpSpPr/>
              <p:nvPr/>
            </p:nvGrpSpPr>
            <p:grpSpPr>
              <a:xfrm>
                <a:off x="2240670" y="2657736"/>
                <a:ext cx="601248" cy="337049"/>
                <a:chOff x="3523102" y="1791568"/>
                <a:chExt cx="6746733" cy="3782104"/>
              </a:xfrm>
              <a:grpFill/>
            </p:grpSpPr>
            <p:sp>
              <p:nvSpPr>
                <p:cNvPr id="381" name="Rectangle 380">
                  <a:extLst>
                    <a:ext uri="{FF2B5EF4-FFF2-40B4-BE49-F238E27FC236}">
                      <a16:creationId xmlns:a16="http://schemas.microsoft.com/office/drawing/2014/main" id="{44DF8839-BC03-48E4-8F12-5CC45522B99D}"/>
                    </a:ext>
                  </a:extLst>
                </p:cNvPr>
                <p:cNvSpPr/>
                <p:nvPr/>
              </p:nvSpPr>
              <p:spPr>
                <a:xfrm>
                  <a:off x="3757139" y="2148421"/>
                  <a:ext cx="6278658" cy="30683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97462">
                    <a:defRPr/>
                  </a:pPr>
                  <a:endParaRPr lang="en-US" sz="865" kern="0" dirty="0">
                    <a:solidFill>
                      <a:sysClr val="windowText" lastClr="000000"/>
                    </a:solidFill>
                    <a:latin typeface="Segoe UI"/>
                  </a:endParaRPr>
                </a:p>
              </p:txBody>
            </p:sp>
            <p:sp>
              <p:nvSpPr>
                <p:cNvPr id="382" name="Freeform 104">
                  <a:extLst>
                    <a:ext uri="{FF2B5EF4-FFF2-40B4-BE49-F238E27FC236}">
                      <a16:creationId xmlns:a16="http://schemas.microsoft.com/office/drawing/2014/main" id="{C0AE9756-BDE7-4C20-BA69-78F4A843A528}"/>
                    </a:ext>
                  </a:extLst>
                </p:cNvPr>
                <p:cNvSpPr/>
                <p:nvPr/>
              </p:nvSpPr>
              <p:spPr>
                <a:xfrm>
                  <a:off x="3523102" y="1791568"/>
                  <a:ext cx="553907" cy="3782104"/>
                </a:xfrm>
                <a:custGeom>
                  <a:avLst/>
                  <a:gdLst>
                    <a:gd name="connsiteX0" fmla="*/ 104335 w 553907"/>
                    <a:gd name="connsiteY0" fmla="*/ 0 h 3782104"/>
                    <a:gd name="connsiteX1" fmla="*/ 553907 w 553907"/>
                    <a:gd name="connsiteY1" fmla="*/ 0 h 3782104"/>
                    <a:gd name="connsiteX2" fmla="*/ 553907 w 553907"/>
                    <a:gd name="connsiteY2" fmla="*/ 285720 h 3782104"/>
                    <a:gd name="connsiteX3" fmla="*/ 156511 w 553907"/>
                    <a:gd name="connsiteY3" fmla="*/ 285720 h 3782104"/>
                    <a:gd name="connsiteX4" fmla="*/ 156511 w 553907"/>
                    <a:gd name="connsiteY4" fmla="*/ 3496384 h 3782104"/>
                    <a:gd name="connsiteX5" fmla="*/ 553907 w 553907"/>
                    <a:gd name="connsiteY5" fmla="*/ 3496384 h 3782104"/>
                    <a:gd name="connsiteX6" fmla="*/ 553907 w 553907"/>
                    <a:gd name="connsiteY6" fmla="*/ 3782104 h 3782104"/>
                    <a:gd name="connsiteX7" fmla="*/ 104335 w 553907"/>
                    <a:gd name="connsiteY7" fmla="*/ 3782104 h 3782104"/>
                    <a:gd name="connsiteX8" fmla="*/ 104335 w 553907"/>
                    <a:gd name="connsiteY8" fmla="*/ 3610684 h 3782104"/>
                    <a:gd name="connsiteX9" fmla="*/ 0 w 553907"/>
                    <a:gd name="connsiteY9" fmla="*/ 3610684 h 3782104"/>
                    <a:gd name="connsiteX10" fmla="*/ 0 w 553907"/>
                    <a:gd name="connsiteY10" fmla="*/ 175571 h 3782104"/>
                    <a:gd name="connsiteX11" fmla="*/ 104335 w 553907"/>
                    <a:gd name="connsiteY11" fmla="*/ 175571 h 378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53907" h="3782104">
                      <a:moveTo>
                        <a:pt x="104335" y="0"/>
                      </a:moveTo>
                      <a:lnTo>
                        <a:pt x="553907" y="0"/>
                      </a:lnTo>
                      <a:lnTo>
                        <a:pt x="553907" y="285720"/>
                      </a:lnTo>
                      <a:lnTo>
                        <a:pt x="156511" y="285720"/>
                      </a:lnTo>
                      <a:lnTo>
                        <a:pt x="156511" y="3496384"/>
                      </a:lnTo>
                      <a:lnTo>
                        <a:pt x="553907" y="3496384"/>
                      </a:lnTo>
                      <a:lnTo>
                        <a:pt x="553907" y="3782104"/>
                      </a:lnTo>
                      <a:lnTo>
                        <a:pt x="104335" y="3782104"/>
                      </a:lnTo>
                      <a:lnTo>
                        <a:pt x="104335" y="3610684"/>
                      </a:lnTo>
                      <a:lnTo>
                        <a:pt x="0" y="3610684"/>
                      </a:lnTo>
                      <a:lnTo>
                        <a:pt x="0" y="175571"/>
                      </a:lnTo>
                      <a:lnTo>
                        <a:pt x="104335" y="17557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97462">
                    <a:defRPr/>
                  </a:pPr>
                  <a:endParaRPr lang="en-US" sz="865" kern="0" dirty="0">
                    <a:solidFill>
                      <a:sysClr val="windowText" lastClr="000000"/>
                    </a:solidFill>
                    <a:latin typeface="Segoe UI"/>
                  </a:endParaRPr>
                </a:p>
              </p:txBody>
            </p:sp>
            <p:sp>
              <p:nvSpPr>
                <p:cNvPr id="383" name="Freeform 105">
                  <a:extLst>
                    <a:ext uri="{FF2B5EF4-FFF2-40B4-BE49-F238E27FC236}">
                      <a16:creationId xmlns:a16="http://schemas.microsoft.com/office/drawing/2014/main" id="{0C0ED685-5CB4-4E53-A7A5-4F6C599095A0}"/>
                    </a:ext>
                  </a:extLst>
                </p:cNvPr>
                <p:cNvSpPr/>
                <p:nvPr/>
              </p:nvSpPr>
              <p:spPr>
                <a:xfrm flipH="1">
                  <a:off x="9715928" y="1791568"/>
                  <a:ext cx="553907" cy="3782104"/>
                </a:xfrm>
                <a:custGeom>
                  <a:avLst/>
                  <a:gdLst>
                    <a:gd name="connsiteX0" fmla="*/ 104335 w 553907"/>
                    <a:gd name="connsiteY0" fmla="*/ 0 h 3782104"/>
                    <a:gd name="connsiteX1" fmla="*/ 553907 w 553907"/>
                    <a:gd name="connsiteY1" fmla="*/ 0 h 3782104"/>
                    <a:gd name="connsiteX2" fmla="*/ 553907 w 553907"/>
                    <a:gd name="connsiteY2" fmla="*/ 285720 h 3782104"/>
                    <a:gd name="connsiteX3" fmla="*/ 156511 w 553907"/>
                    <a:gd name="connsiteY3" fmla="*/ 285720 h 3782104"/>
                    <a:gd name="connsiteX4" fmla="*/ 156511 w 553907"/>
                    <a:gd name="connsiteY4" fmla="*/ 3496384 h 3782104"/>
                    <a:gd name="connsiteX5" fmla="*/ 553907 w 553907"/>
                    <a:gd name="connsiteY5" fmla="*/ 3496384 h 3782104"/>
                    <a:gd name="connsiteX6" fmla="*/ 553907 w 553907"/>
                    <a:gd name="connsiteY6" fmla="*/ 3782104 h 3782104"/>
                    <a:gd name="connsiteX7" fmla="*/ 104335 w 553907"/>
                    <a:gd name="connsiteY7" fmla="*/ 3782104 h 3782104"/>
                    <a:gd name="connsiteX8" fmla="*/ 104335 w 553907"/>
                    <a:gd name="connsiteY8" fmla="*/ 3610684 h 3782104"/>
                    <a:gd name="connsiteX9" fmla="*/ 0 w 553907"/>
                    <a:gd name="connsiteY9" fmla="*/ 3610684 h 3782104"/>
                    <a:gd name="connsiteX10" fmla="*/ 0 w 553907"/>
                    <a:gd name="connsiteY10" fmla="*/ 175571 h 3782104"/>
                    <a:gd name="connsiteX11" fmla="*/ 104335 w 553907"/>
                    <a:gd name="connsiteY11" fmla="*/ 175571 h 378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53907" h="3782104">
                      <a:moveTo>
                        <a:pt x="104335" y="0"/>
                      </a:moveTo>
                      <a:lnTo>
                        <a:pt x="553907" y="0"/>
                      </a:lnTo>
                      <a:lnTo>
                        <a:pt x="553907" y="285720"/>
                      </a:lnTo>
                      <a:lnTo>
                        <a:pt x="156511" y="285720"/>
                      </a:lnTo>
                      <a:lnTo>
                        <a:pt x="156511" y="3496384"/>
                      </a:lnTo>
                      <a:lnTo>
                        <a:pt x="553907" y="3496384"/>
                      </a:lnTo>
                      <a:lnTo>
                        <a:pt x="553907" y="3782104"/>
                      </a:lnTo>
                      <a:lnTo>
                        <a:pt x="104335" y="3782104"/>
                      </a:lnTo>
                      <a:lnTo>
                        <a:pt x="104335" y="3610684"/>
                      </a:lnTo>
                      <a:lnTo>
                        <a:pt x="0" y="3610684"/>
                      </a:lnTo>
                      <a:lnTo>
                        <a:pt x="0" y="175571"/>
                      </a:lnTo>
                      <a:lnTo>
                        <a:pt x="104335" y="17557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97462">
                    <a:defRPr/>
                  </a:pPr>
                  <a:endParaRPr lang="en-US" sz="865" kern="0" dirty="0">
                    <a:solidFill>
                      <a:sysClr val="windowText" lastClr="000000"/>
                    </a:solidFill>
                    <a:latin typeface="Segoe UI"/>
                  </a:endParaRPr>
                </a:p>
              </p:txBody>
            </p:sp>
          </p:grpSp>
          <p:sp>
            <p:nvSpPr>
              <p:cNvPr id="380" name="Hexagon 379">
                <a:extLst>
                  <a:ext uri="{FF2B5EF4-FFF2-40B4-BE49-F238E27FC236}">
                    <a16:creationId xmlns:a16="http://schemas.microsoft.com/office/drawing/2014/main" id="{40E0A804-6B72-4D2D-8BC1-BD5116E040BD}"/>
                  </a:ext>
                </a:extLst>
              </p:cNvPr>
              <p:cNvSpPr/>
              <p:nvPr/>
            </p:nvSpPr>
            <p:spPr bwMode="auto">
              <a:xfrm>
                <a:off x="2398893" y="2701796"/>
                <a:ext cx="278243" cy="248925"/>
              </a:xfrm>
              <a:prstGeom prst="hexagon">
                <a:avLst/>
              </a:prstGeom>
              <a:grpFill/>
              <a:ln w="9525" cap="flat" cmpd="sng" algn="ctr">
                <a:solidFill>
                  <a:schemeClr val="bg1"/>
                </a:solidFill>
                <a:prstDash val="solid"/>
                <a:headEnd type="none" w="med" len="med"/>
                <a:tailEnd type="none" w="med" len="med"/>
              </a:ln>
              <a:effectLst/>
            </p:spPr>
            <p:txBody>
              <a:bodyPr lIns="45694" tIns="45694" rIns="17138" bIns="17138" rtlCol="0" anchor="b" anchorCtr="0"/>
              <a:lstStyle/>
              <a:p>
                <a:pPr algn="ctr" defTabSz="465845">
                  <a:defRPr/>
                </a:pPr>
                <a:endParaRPr lang="en-US" sz="400" kern="0" dirty="0">
                  <a:solidFill>
                    <a:sysClr val="windowText" lastClr="000000"/>
                  </a:solidFill>
                  <a:latin typeface="Segoe UI Light"/>
                  <a:ea typeface="Segoe UI" pitchFamily="34" charset="0"/>
                  <a:cs typeface="Segoe UI" pitchFamily="34" charset="0"/>
                </a:endParaRPr>
              </a:p>
            </p:txBody>
          </p:sp>
        </p:grpSp>
        <p:grpSp>
          <p:nvGrpSpPr>
            <p:cNvPr id="211" name="Group 210">
              <a:extLst>
                <a:ext uri="{FF2B5EF4-FFF2-40B4-BE49-F238E27FC236}">
                  <a16:creationId xmlns:a16="http://schemas.microsoft.com/office/drawing/2014/main" id="{D1B6DFFF-FD0F-42E4-AA88-0759D81931A9}"/>
                </a:ext>
              </a:extLst>
            </p:cNvPr>
            <p:cNvGrpSpPr/>
            <p:nvPr/>
          </p:nvGrpSpPr>
          <p:grpSpPr>
            <a:xfrm>
              <a:off x="10607068" y="9190235"/>
              <a:ext cx="589345" cy="330376"/>
              <a:chOff x="2240670" y="2657736"/>
              <a:chExt cx="601248" cy="337049"/>
            </a:xfrm>
            <a:solidFill>
              <a:schemeClr val="tx1">
                <a:lumMod val="50000"/>
              </a:schemeClr>
            </a:solidFill>
          </p:grpSpPr>
          <p:grpSp>
            <p:nvGrpSpPr>
              <p:cNvPr id="374" name="Group 373">
                <a:extLst>
                  <a:ext uri="{FF2B5EF4-FFF2-40B4-BE49-F238E27FC236}">
                    <a16:creationId xmlns:a16="http://schemas.microsoft.com/office/drawing/2014/main" id="{55F8DC3D-EFBA-4E0A-850E-A1F0E99FA97F}"/>
                  </a:ext>
                </a:extLst>
              </p:cNvPr>
              <p:cNvGrpSpPr/>
              <p:nvPr/>
            </p:nvGrpSpPr>
            <p:grpSpPr>
              <a:xfrm>
                <a:off x="2240670" y="2657736"/>
                <a:ext cx="601248" cy="337049"/>
                <a:chOff x="3523102" y="1791568"/>
                <a:chExt cx="6746733" cy="3782104"/>
              </a:xfrm>
              <a:grpFill/>
            </p:grpSpPr>
            <p:sp>
              <p:nvSpPr>
                <p:cNvPr id="376" name="Rectangle 375">
                  <a:extLst>
                    <a:ext uri="{FF2B5EF4-FFF2-40B4-BE49-F238E27FC236}">
                      <a16:creationId xmlns:a16="http://schemas.microsoft.com/office/drawing/2014/main" id="{5FC98207-4D97-4B79-9B00-2105FEA7913D}"/>
                    </a:ext>
                  </a:extLst>
                </p:cNvPr>
                <p:cNvSpPr/>
                <p:nvPr/>
              </p:nvSpPr>
              <p:spPr>
                <a:xfrm>
                  <a:off x="3757139" y="2148421"/>
                  <a:ext cx="6278658" cy="30683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97462">
                    <a:defRPr/>
                  </a:pPr>
                  <a:endParaRPr lang="en-US" sz="865" kern="0" dirty="0">
                    <a:solidFill>
                      <a:sysClr val="windowText" lastClr="000000"/>
                    </a:solidFill>
                    <a:latin typeface="Segoe UI"/>
                  </a:endParaRPr>
                </a:p>
              </p:txBody>
            </p:sp>
            <p:sp>
              <p:nvSpPr>
                <p:cNvPr id="377" name="Freeform 104">
                  <a:extLst>
                    <a:ext uri="{FF2B5EF4-FFF2-40B4-BE49-F238E27FC236}">
                      <a16:creationId xmlns:a16="http://schemas.microsoft.com/office/drawing/2014/main" id="{A9B6D818-CFF4-4537-9979-89F6B0EA7B9E}"/>
                    </a:ext>
                  </a:extLst>
                </p:cNvPr>
                <p:cNvSpPr/>
                <p:nvPr/>
              </p:nvSpPr>
              <p:spPr>
                <a:xfrm>
                  <a:off x="3523102" y="1791568"/>
                  <a:ext cx="553907" cy="3782104"/>
                </a:xfrm>
                <a:custGeom>
                  <a:avLst/>
                  <a:gdLst>
                    <a:gd name="connsiteX0" fmla="*/ 104335 w 553907"/>
                    <a:gd name="connsiteY0" fmla="*/ 0 h 3782104"/>
                    <a:gd name="connsiteX1" fmla="*/ 553907 w 553907"/>
                    <a:gd name="connsiteY1" fmla="*/ 0 h 3782104"/>
                    <a:gd name="connsiteX2" fmla="*/ 553907 w 553907"/>
                    <a:gd name="connsiteY2" fmla="*/ 285720 h 3782104"/>
                    <a:gd name="connsiteX3" fmla="*/ 156511 w 553907"/>
                    <a:gd name="connsiteY3" fmla="*/ 285720 h 3782104"/>
                    <a:gd name="connsiteX4" fmla="*/ 156511 w 553907"/>
                    <a:gd name="connsiteY4" fmla="*/ 3496384 h 3782104"/>
                    <a:gd name="connsiteX5" fmla="*/ 553907 w 553907"/>
                    <a:gd name="connsiteY5" fmla="*/ 3496384 h 3782104"/>
                    <a:gd name="connsiteX6" fmla="*/ 553907 w 553907"/>
                    <a:gd name="connsiteY6" fmla="*/ 3782104 h 3782104"/>
                    <a:gd name="connsiteX7" fmla="*/ 104335 w 553907"/>
                    <a:gd name="connsiteY7" fmla="*/ 3782104 h 3782104"/>
                    <a:gd name="connsiteX8" fmla="*/ 104335 w 553907"/>
                    <a:gd name="connsiteY8" fmla="*/ 3610684 h 3782104"/>
                    <a:gd name="connsiteX9" fmla="*/ 0 w 553907"/>
                    <a:gd name="connsiteY9" fmla="*/ 3610684 h 3782104"/>
                    <a:gd name="connsiteX10" fmla="*/ 0 w 553907"/>
                    <a:gd name="connsiteY10" fmla="*/ 175571 h 3782104"/>
                    <a:gd name="connsiteX11" fmla="*/ 104335 w 553907"/>
                    <a:gd name="connsiteY11" fmla="*/ 175571 h 378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53907" h="3782104">
                      <a:moveTo>
                        <a:pt x="104335" y="0"/>
                      </a:moveTo>
                      <a:lnTo>
                        <a:pt x="553907" y="0"/>
                      </a:lnTo>
                      <a:lnTo>
                        <a:pt x="553907" y="285720"/>
                      </a:lnTo>
                      <a:lnTo>
                        <a:pt x="156511" y="285720"/>
                      </a:lnTo>
                      <a:lnTo>
                        <a:pt x="156511" y="3496384"/>
                      </a:lnTo>
                      <a:lnTo>
                        <a:pt x="553907" y="3496384"/>
                      </a:lnTo>
                      <a:lnTo>
                        <a:pt x="553907" y="3782104"/>
                      </a:lnTo>
                      <a:lnTo>
                        <a:pt x="104335" y="3782104"/>
                      </a:lnTo>
                      <a:lnTo>
                        <a:pt x="104335" y="3610684"/>
                      </a:lnTo>
                      <a:lnTo>
                        <a:pt x="0" y="3610684"/>
                      </a:lnTo>
                      <a:lnTo>
                        <a:pt x="0" y="175571"/>
                      </a:lnTo>
                      <a:lnTo>
                        <a:pt x="104335" y="17557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97462">
                    <a:defRPr/>
                  </a:pPr>
                  <a:endParaRPr lang="en-US" sz="865" kern="0" dirty="0">
                    <a:solidFill>
                      <a:sysClr val="windowText" lastClr="000000"/>
                    </a:solidFill>
                    <a:latin typeface="Segoe UI"/>
                  </a:endParaRPr>
                </a:p>
              </p:txBody>
            </p:sp>
            <p:sp>
              <p:nvSpPr>
                <p:cNvPr id="378" name="Freeform 105">
                  <a:extLst>
                    <a:ext uri="{FF2B5EF4-FFF2-40B4-BE49-F238E27FC236}">
                      <a16:creationId xmlns:a16="http://schemas.microsoft.com/office/drawing/2014/main" id="{B9E41F20-AA29-4A4F-A940-AC753D615388}"/>
                    </a:ext>
                  </a:extLst>
                </p:cNvPr>
                <p:cNvSpPr/>
                <p:nvPr/>
              </p:nvSpPr>
              <p:spPr>
                <a:xfrm flipH="1">
                  <a:off x="9715928" y="1791568"/>
                  <a:ext cx="553907" cy="3782104"/>
                </a:xfrm>
                <a:custGeom>
                  <a:avLst/>
                  <a:gdLst>
                    <a:gd name="connsiteX0" fmla="*/ 104335 w 553907"/>
                    <a:gd name="connsiteY0" fmla="*/ 0 h 3782104"/>
                    <a:gd name="connsiteX1" fmla="*/ 553907 w 553907"/>
                    <a:gd name="connsiteY1" fmla="*/ 0 h 3782104"/>
                    <a:gd name="connsiteX2" fmla="*/ 553907 w 553907"/>
                    <a:gd name="connsiteY2" fmla="*/ 285720 h 3782104"/>
                    <a:gd name="connsiteX3" fmla="*/ 156511 w 553907"/>
                    <a:gd name="connsiteY3" fmla="*/ 285720 h 3782104"/>
                    <a:gd name="connsiteX4" fmla="*/ 156511 w 553907"/>
                    <a:gd name="connsiteY4" fmla="*/ 3496384 h 3782104"/>
                    <a:gd name="connsiteX5" fmla="*/ 553907 w 553907"/>
                    <a:gd name="connsiteY5" fmla="*/ 3496384 h 3782104"/>
                    <a:gd name="connsiteX6" fmla="*/ 553907 w 553907"/>
                    <a:gd name="connsiteY6" fmla="*/ 3782104 h 3782104"/>
                    <a:gd name="connsiteX7" fmla="*/ 104335 w 553907"/>
                    <a:gd name="connsiteY7" fmla="*/ 3782104 h 3782104"/>
                    <a:gd name="connsiteX8" fmla="*/ 104335 w 553907"/>
                    <a:gd name="connsiteY8" fmla="*/ 3610684 h 3782104"/>
                    <a:gd name="connsiteX9" fmla="*/ 0 w 553907"/>
                    <a:gd name="connsiteY9" fmla="*/ 3610684 h 3782104"/>
                    <a:gd name="connsiteX10" fmla="*/ 0 w 553907"/>
                    <a:gd name="connsiteY10" fmla="*/ 175571 h 3782104"/>
                    <a:gd name="connsiteX11" fmla="*/ 104335 w 553907"/>
                    <a:gd name="connsiteY11" fmla="*/ 175571 h 378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53907" h="3782104">
                      <a:moveTo>
                        <a:pt x="104335" y="0"/>
                      </a:moveTo>
                      <a:lnTo>
                        <a:pt x="553907" y="0"/>
                      </a:lnTo>
                      <a:lnTo>
                        <a:pt x="553907" y="285720"/>
                      </a:lnTo>
                      <a:lnTo>
                        <a:pt x="156511" y="285720"/>
                      </a:lnTo>
                      <a:lnTo>
                        <a:pt x="156511" y="3496384"/>
                      </a:lnTo>
                      <a:lnTo>
                        <a:pt x="553907" y="3496384"/>
                      </a:lnTo>
                      <a:lnTo>
                        <a:pt x="553907" y="3782104"/>
                      </a:lnTo>
                      <a:lnTo>
                        <a:pt x="104335" y="3782104"/>
                      </a:lnTo>
                      <a:lnTo>
                        <a:pt x="104335" y="3610684"/>
                      </a:lnTo>
                      <a:lnTo>
                        <a:pt x="0" y="3610684"/>
                      </a:lnTo>
                      <a:lnTo>
                        <a:pt x="0" y="175571"/>
                      </a:lnTo>
                      <a:lnTo>
                        <a:pt x="104335" y="17557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97462">
                    <a:defRPr/>
                  </a:pPr>
                  <a:endParaRPr lang="en-US" sz="865" kern="0" dirty="0">
                    <a:solidFill>
                      <a:sysClr val="windowText" lastClr="000000"/>
                    </a:solidFill>
                    <a:latin typeface="Segoe UI"/>
                  </a:endParaRPr>
                </a:p>
              </p:txBody>
            </p:sp>
          </p:grpSp>
          <p:sp>
            <p:nvSpPr>
              <p:cNvPr id="375" name="Hexagon 374">
                <a:extLst>
                  <a:ext uri="{FF2B5EF4-FFF2-40B4-BE49-F238E27FC236}">
                    <a16:creationId xmlns:a16="http://schemas.microsoft.com/office/drawing/2014/main" id="{AAA0408D-3E16-44DA-8925-7995A9E6D789}"/>
                  </a:ext>
                </a:extLst>
              </p:cNvPr>
              <p:cNvSpPr/>
              <p:nvPr/>
            </p:nvSpPr>
            <p:spPr bwMode="auto">
              <a:xfrm>
                <a:off x="2398893" y="2701796"/>
                <a:ext cx="278243" cy="248925"/>
              </a:xfrm>
              <a:prstGeom prst="hexagon">
                <a:avLst/>
              </a:prstGeom>
              <a:grpFill/>
              <a:ln w="9525" cap="flat" cmpd="sng" algn="ctr">
                <a:solidFill>
                  <a:schemeClr val="bg1"/>
                </a:solidFill>
                <a:prstDash val="solid"/>
                <a:headEnd type="none" w="med" len="med"/>
                <a:tailEnd type="none" w="med" len="med"/>
              </a:ln>
              <a:effectLst/>
            </p:spPr>
            <p:txBody>
              <a:bodyPr lIns="45694" tIns="45694" rIns="17138" bIns="17138" rtlCol="0" anchor="b" anchorCtr="0"/>
              <a:lstStyle/>
              <a:p>
                <a:pPr algn="ctr" defTabSz="465845">
                  <a:defRPr/>
                </a:pPr>
                <a:endParaRPr lang="en-US" sz="400" kern="0" dirty="0">
                  <a:solidFill>
                    <a:sysClr val="windowText" lastClr="000000"/>
                  </a:solidFill>
                  <a:latin typeface="Segoe UI Light"/>
                  <a:ea typeface="Segoe UI" pitchFamily="34" charset="0"/>
                  <a:cs typeface="Segoe UI" pitchFamily="34" charset="0"/>
                </a:endParaRPr>
              </a:p>
            </p:txBody>
          </p:sp>
        </p:grpSp>
        <p:grpSp>
          <p:nvGrpSpPr>
            <p:cNvPr id="212" name="Group 211">
              <a:extLst>
                <a:ext uri="{FF2B5EF4-FFF2-40B4-BE49-F238E27FC236}">
                  <a16:creationId xmlns:a16="http://schemas.microsoft.com/office/drawing/2014/main" id="{8BC1F30F-61E8-44CF-BB12-30A2BD474A48}"/>
                </a:ext>
              </a:extLst>
            </p:cNvPr>
            <p:cNvGrpSpPr/>
            <p:nvPr/>
          </p:nvGrpSpPr>
          <p:grpSpPr>
            <a:xfrm>
              <a:off x="10759468" y="9342635"/>
              <a:ext cx="589345" cy="330376"/>
              <a:chOff x="2240670" y="2657736"/>
              <a:chExt cx="601248" cy="337049"/>
            </a:xfrm>
            <a:solidFill>
              <a:schemeClr val="tx1">
                <a:lumMod val="50000"/>
              </a:schemeClr>
            </a:solidFill>
          </p:grpSpPr>
          <p:grpSp>
            <p:nvGrpSpPr>
              <p:cNvPr id="369" name="Group 368">
                <a:extLst>
                  <a:ext uri="{FF2B5EF4-FFF2-40B4-BE49-F238E27FC236}">
                    <a16:creationId xmlns:a16="http://schemas.microsoft.com/office/drawing/2014/main" id="{164858D8-5E3E-44CD-9A64-246DD7E42B46}"/>
                  </a:ext>
                </a:extLst>
              </p:cNvPr>
              <p:cNvGrpSpPr/>
              <p:nvPr/>
            </p:nvGrpSpPr>
            <p:grpSpPr>
              <a:xfrm>
                <a:off x="2240670" y="2657736"/>
                <a:ext cx="601248" cy="337049"/>
                <a:chOff x="3523102" y="1791568"/>
                <a:chExt cx="6746733" cy="3782104"/>
              </a:xfrm>
              <a:grpFill/>
            </p:grpSpPr>
            <p:sp>
              <p:nvSpPr>
                <p:cNvPr id="371" name="Rectangle 370">
                  <a:extLst>
                    <a:ext uri="{FF2B5EF4-FFF2-40B4-BE49-F238E27FC236}">
                      <a16:creationId xmlns:a16="http://schemas.microsoft.com/office/drawing/2014/main" id="{E1000BFB-988F-4B48-B7C3-40DE6E2C0FFB}"/>
                    </a:ext>
                  </a:extLst>
                </p:cNvPr>
                <p:cNvSpPr/>
                <p:nvPr/>
              </p:nvSpPr>
              <p:spPr>
                <a:xfrm>
                  <a:off x="3757139" y="2148421"/>
                  <a:ext cx="6278658" cy="30683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97462">
                    <a:defRPr/>
                  </a:pPr>
                  <a:endParaRPr lang="en-US" sz="865" kern="0" dirty="0">
                    <a:solidFill>
                      <a:sysClr val="windowText" lastClr="000000"/>
                    </a:solidFill>
                    <a:latin typeface="Segoe UI"/>
                  </a:endParaRPr>
                </a:p>
              </p:txBody>
            </p:sp>
            <p:sp>
              <p:nvSpPr>
                <p:cNvPr id="372" name="Freeform 104">
                  <a:extLst>
                    <a:ext uri="{FF2B5EF4-FFF2-40B4-BE49-F238E27FC236}">
                      <a16:creationId xmlns:a16="http://schemas.microsoft.com/office/drawing/2014/main" id="{CC0FF112-00C6-43B4-B1B3-B5ACCC3FBFAE}"/>
                    </a:ext>
                  </a:extLst>
                </p:cNvPr>
                <p:cNvSpPr/>
                <p:nvPr/>
              </p:nvSpPr>
              <p:spPr>
                <a:xfrm>
                  <a:off x="3523102" y="1791568"/>
                  <a:ext cx="553907" cy="3782104"/>
                </a:xfrm>
                <a:custGeom>
                  <a:avLst/>
                  <a:gdLst>
                    <a:gd name="connsiteX0" fmla="*/ 104335 w 553907"/>
                    <a:gd name="connsiteY0" fmla="*/ 0 h 3782104"/>
                    <a:gd name="connsiteX1" fmla="*/ 553907 w 553907"/>
                    <a:gd name="connsiteY1" fmla="*/ 0 h 3782104"/>
                    <a:gd name="connsiteX2" fmla="*/ 553907 w 553907"/>
                    <a:gd name="connsiteY2" fmla="*/ 285720 h 3782104"/>
                    <a:gd name="connsiteX3" fmla="*/ 156511 w 553907"/>
                    <a:gd name="connsiteY3" fmla="*/ 285720 h 3782104"/>
                    <a:gd name="connsiteX4" fmla="*/ 156511 w 553907"/>
                    <a:gd name="connsiteY4" fmla="*/ 3496384 h 3782104"/>
                    <a:gd name="connsiteX5" fmla="*/ 553907 w 553907"/>
                    <a:gd name="connsiteY5" fmla="*/ 3496384 h 3782104"/>
                    <a:gd name="connsiteX6" fmla="*/ 553907 w 553907"/>
                    <a:gd name="connsiteY6" fmla="*/ 3782104 h 3782104"/>
                    <a:gd name="connsiteX7" fmla="*/ 104335 w 553907"/>
                    <a:gd name="connsiteY7" fmla="*/ 3782104 h 3782104"/>
                    <a:gd name="connsiteX8" fmla="*/ 104335 w 553907"/>
                    <a:gd name="connsiteY8" fmla="*/ 3610684 h 3782104"/>
                    <a:gd name="connsiteX9" fmla="*/ 0 w 553907"/>
                    <a:gd name="connsiteY9" fmla="*/ 3610684 h 3782104"/>
                    <a:gd name="connsiteX10" fmla="*/ 0 w 553907"/>
                    <a:gd name="connsiteY10" fmla="*/ 175571 h 3782104"/>
                    <a:gd name="connsiteX11" fmla="*/ 104335 w 553907"/>
                    <a:gd name="connsiteY11" fmla="*/ 175571 h 378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53907" h="3782104">
                      <a:moveTo>
                        <a:pt x="104335" y="0"/>
                      </a:moveTo>
                      <a:lnTo>
                        <a:pt x="553907" y="0"/>
                      </a:lnTo>
                      <a:lnTo>
                        <a:pt x="553907" y="285720"/>
                      </a:lnTo>
                      <a:lnTo>
                        <a:pt x="156511" y="285720"/>
                      </a:lnTo>
                      <a:lnTo>
                        <a:pt x="156511" y="3496384"/>
                      </a:lnTo>
                      <a:lnTo>
                        <a:pt x="553907" y="3496384"/>
                      </a:lnTo>
                      <a:lnTo>
                        <a:pt x="553907" y="3782104"/>
                      </a:lnTo>
                      <a:lnTo>
                        <a:pt x="104335" y="3782104"/>
                      </a:lnTo>
                      <a:lnTo>
                        <a:pt x="104335" y="3610684"/>
                      </a:lnTo>
                      <a:lnTo>
                        <a:pt x="0" y="3610684"/>
                      </a:lnTo>
                      <a:lnTo>
                        <a:pt x="0" y="175571"/>
                      </a:lnTo>
                      <a:lnTo>
                        <a:pt x="104335" y="17557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97462">
                    <a:defRPr/>
                  </a:pPr>
                  <a:endParaRPr lang="en-US" sz="865" kern="0" dirty="0">
                    <a:solidFill>
                      <a:sysClr val="windowText" lastClr="000000"/>
                    </a:solidFill>
                    <a:latin typeface="Segoe UI"/>
                  </a:endParaRPr>
                </a:p>
              </p:txBody>
            </p:sp>
            <p:sp>
              <p:nvSpPr>
                <p:cNvPr id="373" name="Freeform 105">
                  <a:extLst>
                    <a:ext uri="{FF2B5EF4-FFF2-40B4-BE49-F238E27FC236}">
                      <a16:creationId xmlns:a16="http://schemas.microsoft.com/office/drawing/2014/main" id="{ED20ADCA-57E5-4C9D-95BB-A1025BECA1AD}"/>
                    </a:ext>
                  </a:extLst>
                </p:cNvPr>
                <p:cNvSpPr/>
                <p:nvPr/>
              </p:nvSpPr>
              <p:spPr>
                <a:xfrm flipH="1">
                  <a:off x="9715928" y="1791568"/>
                  <a:ext cx="553907" cy="3782104"/>
                </a:xfrm>
                <a:custGeom>
                  <a:avLst/>
                  <a:gdLst>
                    <a:gd name="connsiteX0" fmla="*/ 104335 w 553907"/>
                    <a:gd name="connsiteY0" fmla="*/ 0 h 3782104"/>
                    <a:gd name="connsiteX1" fmla="*/ 553907 w 553907"/>
                    <a:gd name="connsiteY1" fmla="*/ 0 h 3782104"/>
                    <a:gd name="connsiteX2" fmla="*/ 553907 w 553907"/>
                    <a:gd name="connsiteY2" fmla="*/ 285720 h 3782104"/>
                    <a:gd name="connsiteX3" fmla="*/ 156511 w 553907"/>
                    <a:gd name="connsiteY3" fmla="*/ 285720 h 3782104"/>
                    <a:gd name="connsiteX4" fmla="*/ 156511 w 553907"/>
                    <a:gd name="connsiteY4" fmla="*/ 3496384 h 3782104"/>
                    <a:gd name="connsiteX5" fmla="*/ 553907 w 553907"/>
                    <a:gd name="connsiteY5" fmla="*/ 3496384 h 3782104"/>
                    <a:gd name="connsiteX6" fmla="*/ 553907 w 553907"/>
                    <a:gd name="connsiteY6" fmla="*/ 3782104 h 3782104"/>
                    <a:gd name="connsiteX7" fmla="*/ 104335 w 553907"/>
                    <a:gd name="connsiteY7" fmla="*/ 3782104 h 3782104"/>
                    <a:gd name="connsiteX8" fmla="*/ 104335 w 553907"/>
                    <a:gd name="connsiteY8" fmla="*/ 3610684 h 3782104"/>
                    <a:gd name="connsiteX9" fmla="*/ 0 w 553907"/>
                    <a:gd name="connsiteY9" fmla="*/ 3610684 h 3782104"/>
                    <a:gd name="connsiteX10" fmla="*/ 0 w 553907"/>
                    <a:gd name="connsiteY10" fmla="*/ 175571 h 3782104"/>
                    <a:gd name="connsiteX11" fmla="*/ 104335 w 553907"/>
                    <a:gd name="connsiteY11" fmla="*/ 175571 h 378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53907" h="3782104">
                      <a:moveTo>
                        <a:pt x="104335" y="0"/>
                      </a:moveTo>
                      <a:lnTo>
                        <a:pt x="553907" y="0"/>
                      </a:lnTo>
                      <a:lnTo>
                        <a:pt x="553907" y="285720"/>
                      </a:lnTo>
                      <a:lnTo>
                        <a:pt x="156511" y="285720"/>
                      </a:lnTo>
                      <a:lnTo>
                        <a:pt x="156511" y="3496384"/>
                      </a:lnTo>
                      <a:lnTo>
                        <a:pt x="553907" y="3496384"/>
                      </a:lnTo>
                      <a:lnTo>
                        <a:pt x="553907" y="3782104"/>
                      </a:lnTo>
                      <a:lnTo>
                        <a:pt x="104335" y="3782104"/>
                      </a:lnTo>
                      <a:lnTo>
                        <a:pt x="104335" y="3610684"/>
                      </a:lnTo>
                      <a:lnTo>
                        <a:pt x="0" y="3610684"/>
                      </a:lnTo>
                      <a:lnTo>
                        <a:pt x="0" y="175571"/>
                      </a:lnTo>
                      <a:lnTo>
                        <a:pt x="104335" y="17557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97462">
                    <a:defRPr/>
                  </a:pPr>
                  <a:endParaRPr lang="en-US" sz="865" kern="0" dirty="0">
                    <a:solidFill>
                      <a:sysClr val="windowText" lastClr="000000"/>
                    </a:solidFill>
                    <a:latin typeface="Segoe UI"/>
                  </a:endParaRPr>
                </a:p>
              </p:txBody>
            </p:sp>
          </p:grpSp>
          <p:sp>
            <p:nvSpPr>
              <p:cNvPr id="370" name="Hexagon 369">
                <a:extLst>
                  <a:ext uri="{FF2B5EF4-FFF2-40B4-BE49-F238E27FC236}">
                    <a16:creationId xmlns:a16="http://schemas.microsoft.com/office/drawing/2014/main" id="{2F576866-C01F-44D4-B125-99496EC2067D}"/>
                  </a:ext>
                </a:extLst>
              </p:cNvPr>
              <p:cNvSpPr/>
              <p:nvPr/>
            </p:nvSpPr>
            <p:spPr bwMode="auto">
              <a:xfrm>
                <a:off x="2398893" y="2701796"/>
                <a:ext cx="278243" cy="248925"/>
              </a:xfrm>
              <a:prstGeom prst="hexagon">
                <a:avLst/>
              </a:prstGeom>
              <a:grpFill/>
              <a:ln w="9525" cap="flat" cmpd="sng" algn="ctr">
                <a:solidFill>
                  <a:schemeClr val="bg1"/>
                </a:solidFill>
                <a:prstDash val="solid"/>
                <a:headEnd type="none" w="med" len="med"/>
                <a:tailEnd type="none" w="med" len="med"/>
              </a:ln>
              <a:effectLst/>
            </p:spPr>
            <p:txBody>
              <a:bodyPr lIns="45694" tIns="45694" rIns="17138" bIns="17138" rtlCol="0" anchor="b" anchorCtr="0"/>
              <a:lstStyle/>
              <a:p>
                <a:pPr algn="ctr" defTabSz="465845">
                  <a:defRPr/>
                </a:pPr>
                <a:endParaRPr lang="en-US" sz="400" kern="0" dirty="0">
                  <a:solidFill>
                    <a:sysClr val="windowText" lastClr="000000"/>
                  </a:solidFill>
                  <a:latin typeface="Segoe UI Light"/>
                  <a:ea typeface="Segoe UI" pitchFamily="34" charset="0"/>
                  <a:cs typeface="Segoe UI" pitchFamily="34" charset="0"/>
                </a:endParaRPr>
              </a:p>
            </p:txBody>
          </p:sp>
        </p:grpSp>
        <p:grpSp>
          <p:nvGrpSpPr>
            <p:cNvPr id="213" name="Group 212">
              <a:extLst>
                <a:ext uri="{FF2B5EF4-FFF2-40B4-BE49-F238E27FC236}">
                  <a16:creationId xmlns:a16="http://schemas.microsoft.com/office/drawing/2014/main" id="{24DE854D-F763-44EF-9EDB-33EA5CD54C15}"/>
                </a:ext>
              </a:extLst>
            </p:cNvPr>
            <p:cNvGrpSpPr/>
            <p:nvPr/>
          </p:nvGrpSpPr>
          <p:grpSpPr>
            <a:xfrm>
              <a:off x="10911868" y="9495035"/>
              <a:ext cx="589345" cy="330376"/>
              <a:chOff x="2240670" y="2657736"/>
              <a:chExt cx="601248" cy="337049"/>
            </a:xfrm>
            <a:solidFill>
              <a:schemeClr val="tx1">
                <a:lumMod val="50000"/>
              </a:schemeClr>
            </a:solidFill>
          </p:grpSpPr>
          <p:grpSp>
            <p:nvGrpSpPr>
              <p:cNvPr id="364" name="Group 363">
                <a:extLst>
                  <a:ext uri="{FF2B5EF4-FFF2-40B4-BE49-F238E27FC236}">
                    <a16:creationId xmlns:a16="http://schemas.microsoft.com/office/drawing/2014/main" id="{6436A48D-8AF3-4574-A32D-0169E1C13D7B}"/>
                  </a:ext>
                </a:extLst>
              </p:cNvPr>
              <p:cNvGrpSpPr/>
              <p:nvPr/>
            </p:nvGrpSpPr>
            <p:grpSpPr>
              <a:xfrm>
                <a:off x="2240670" y="2657736"/>
                <a:ext cx="601248" cy="337049"/>
                <a:chOff x="3523102" y="1791568"/>
                <a:chExt cx="6746733" cy="3782104"/>
              </a:xfrm>
              <a:grpFill/>
            </p:grpSpPr>
            <p:sp>
              <p:nvSpPr>
                <p:cNvPr id="366" name="Rectangle 365">
                  <a:extLst>
                    <a:ext uri="{FF2B5EF4-FFF2-40B4-BE49-F238E27FC236}">
                      <a16:creationId xmlns:a16="http://schemas.microsoft.com/office/drawing/2014/main" id="{EEE78149-8E76-4D4E-AA22-D37C577548AD}"/>
                    </a:ext>
                  </a:extLst>
                </p:cNvPr>
                <p:cNvSpPr/>
                <p:nvPr/>
              </p:nvSpPr>
              <p:spPr>
                <a:xfrm>
                  <a:off x="3757139" y="2148421"/>
                  <a:ext cx="6278658" cy="30683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97462">
                    <a:defRPr/>
                  </a:pPr>
                  <a:endParaRPr lang="en-US" sz="865" kern="0" dirty="0">
                    <a:solidFill>
                      <a:sysClr val="windowText" lastClr="000000"/>
                    </a:solidFill>
                    <a:latin typeface="Segoe UI"/>
                  </a:endParaRPr>
                </a:p>
              </p:txBody>
            </p:sp>
            <p:sp>
              <p:nvSpPr>
                <p:cNvPr id="367" name="Freeform 104">
                  <a:extLst>
                    <a:ext uri="{FF2B5EF4-FFF2-40B4-BE49-F238E27FC236}">
                      <a16:creationId xmlns:a16="http://schemas.microsoft.com/office/drawing/2014/main" id="{4E7C23BA-66D6-4313-A437-3C982FA958D5}"/>
                    </a:ext>
                  </a:extLst>
                </p:cNvPr>
                <p:cNvSpPr/>
                <p:nvPr/>
              </p:nvSpPr>
              <p:spPr>
                <a:xfrm>
                  <a:off x="3523102" y="1791568"/>
                  <a:ext cx="553907" cy="3782104"/>
                </a:xfrm>
                <a:custGeom>
                  <a:avLst/>
                  <a:gdLst>
                    <a:gd name="connsiteX0" fmla="*/ 104335 w 553907"/>
                    <a:gd name="connsiteY0" fmla="*/ 0 h 3782104"/>
                    <a:gd name="connsiteX1" fmla="*/ 553907 w 553907"/>
                    <a:gd name="connsiteY1" fmla="*/ 0 h 3782104"/>
                    <a:gd name="connsiteX2" fmla="*/ 553907 w 553907"/>
                    <a:gd name="connsiteY2" fmla="*/ 285720 h 3782104"/>
                    <a:gd name="connsiteX3" fmla="*/ 156511 w 553907"/>
                    <a:gd name="connsiteY3" fmla="*/ 285720 h 3782104"/>
                    <a:gd name="connsiteX4" fmla="*/ 156511 w 553907"/>
                    <a:gd name="connsiteY4" fmla="*/ 3496384 h 3782104"/>
                    <a:gd name="connsiteX5" fmla="*/ 553907 w 553907"/>
                    <a:gd name="connsiteY5" fmla="*/ 3496384 h 3782104"/>
                    <a:gd name="connsiteX6" fmla="*/ 553907 w 553907"/>
                    <a:gd name="connsiteY6" fmla="*/ 3782104 h 3782104"/>
                    <a:gd name="connsiteX7" fmla="*/ 104335 w 553907"/>
                    <a:gd name="connsiteY7" fmla="*/ 3782104 h 3782104"/>
                    <a:gd name="connsiteX8" fmla="*/ 104335 w 553907"/>
                    <a:gd name="connsiteY8" fmla="*/ 3610684 h 3782104"/>
                    <a:gd name="connsiteX9" fmla="*/ 0 w 553907"/>
                    <a:gd name="connsiteY9" fmla="*/ 3610684 h 3782104"/>
                    <a:gd name="connsiteX10" fmla="*/ 0 w 553907"/>
                    <a:gd name="connsiteY10" fmla="*/ 175571 h 3782104"/>
                    <a:gd name="connsiteX11" fmla="*/ 104335 w 553907"/>
                    <a:gd name="connsiteY11" fmla="*/ 175571 h 378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53907" h="3782104">
                      <a:moveTo>
                        <a:pt x="104335" y="0"/>
                      </a:moveTo>
                      <a:lnTo>
                        <a:pt x="553907" y="0"/>
                      </a:lnTo>
                      <a:lnTo>
                        <a:pt x="553907" y="285720"/>
                      </a:lnTo>
                      <a:lnTo>
                        <a:pt x="156511" y="285720"/>
                      </a:lnTo>
                      <a:lnTo>
                        <a:pt x="156511" y="3496384"/>
                      </a:lnTo>
                      <a:lnTo>
                        <a:pt x="553907" y="3496384"/>
                      </a:lnTo>
                      <a:lnTo>
                        <a:pt x="553907" y="3782104"/>
                      </a:lnTo>
                      <a:lnTo>
                        <a:pt x="104335" y="3782104"/>
                      </a:lnTo>
                      <a:lnTo>
                        <a:pt x="104335" y="3610684"/>
                      </a:lnTo>
                      <a:lnTo>
                        <a:pt x="0" y="3610684"/>
                      </a:lnTo>
                      <a:lnTo>
                        <a:pt x="0" y="175571"/>
                      </a:lnTo>
                      <a:lnTo>
                        <a:pt x="104335" y="17557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97462">
                    <a:defRPr/>
                  </a:pPr>
                  <a:endParaRPr lang="en-US" sz="865" kern="0" dirty="0">
                    <a:solidFill>
                      <a:sysClr val="windowText" lastClr="000000"/>
                    </a:solidFill>
                    <a:latin typeface="Segoe UI"/>
                  </a:endParaRPr>
                </a:p>
              </p:txBody>
            </p:sp>
            <p:sp>
              <p:nvSpPr>
                <p:cNvPr id="368" name="Freeform 105">
                  <a:extLst>
                    <a:ext uri="{FF2B5EF4-FFF2-40B4-BE49-F238E27FC236}">
                      <a16:creationId xmlns:a16="http://schemas.microsoft.com/office/drawing/2014/main" id="{09FA2862-7950-4E05-9B84-870025F6AC2A}"/>
                    </a:ext>
                  </a:extLst>
                </p:cNvPr>
                <p:cNvSpPr/>
                <p:nvPr/>
              </p:nvSpPr>
              <p:spPr>
                <a:xfrm flipH="1">
                  <a:off x="9715928" y="1791568"/>
                  <a:ext cx="553907" cy="3782104"/>
                </a:xfrm>
                <a:custGeom>
                  <a:avLst/>
                  <a:gdLst>
                    <a:gd name="connsiteX0" fmla="*/ 104335 w 553907"/>
                    <a:gd name="connsiteY0" fmla="*/ 0 h 3782104"/>
                    <a:gd name="connsiteX1" fmla="*/ 553907 w 553907"/>
                    <a:gd name="connsiteY1" fmla="*/ 0 h 3782104"/>
                    <a:gd name="connsiteX2" fmla="*/ 553907 w 553907"/>
                    <a:gd name="connsiteY2" fmla="*/ 285720 h 3782104"/>
                    <a:gd name="connsiteX3" fmla="*/ 156511 w 553907"/>
                    <a:gd name="connsiteY3" fmla="*/ 285720 h 3782104"/>
                    <a:gd name="connsiteX4" fmla="*/ 156511 w 553907"/>
                    <a:gd name="connsiteY4" fmla="*/ 3496384 h 3782104"/>
                    <a:gd name="connsiteX5" fmla="*/ 553907 w 553907"/>
                    <a:gd name="connsiteY5" fmla="*/ 3496384 h 3782104"/>
                    <a:gd name="connsiteX6" fmla="*/ 553907 w 553907"/>
                    <a:gd name="connsiteY6" fmla="*/ 3782104 h 3782104"/>
                    <a:gd name="connsiteX7" fmla="*/ 104335 w 553907"/>
                    <a:gd name="connsiteY7" fmla="*/ 3782104 h 3782104"/>
                    <a:gd name="connsiteX8" fmla="*/ 104335 w 553907"/>
                    <a:gd name="connsiteY8" fmla="*/ 3610684 h 3782104"/>
                    <a:gd name="connsiteX9" fmla="*/ 0 w 553907"/>
                    <a:gd name="connsiteY9" fmla="*/ 3610684 h 3782104"/>
                    <a:gd name="connsiteX10" fmla="*/ 0 w 553907"/>
                    <a:gd name="connsiteY10" fmla="*/ 175571 h 3782104"/>
                    <a:gd name="connsiteX11" fmla="*/ 104335 w 553907"/>
                    <a:gd name="connsiteY11" fmla="*/ 175571 h 378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53907" h="3782104">
                      <a:moveTo>
                        <a:pt x="104335" y="0"/>
                      </a:moveTo>
                      <a:lnTo>
                        <a:pt x="553907" y="0"/>
                      </a:lnTo>
                      <a:lnTo>
                        <a:pt x="553907" y="285720"/>
                      </a:lnTo>
                      <a:lnTo>
                        <a:pt x="156511" y="285720"/>
                      </a:lnTo>
                      <a:lnTo>
                        <a:pt x="156511" y="3496384"/>
                      </a:lnTo>
                      <a:lnTo>
                        <a:pt x="553907" y="3496384"/>
                      </a:lnTo>
                      <a:lnTo>
                        <a:pt x="553907" y="3782104"/>
                      </a:lnTo>
                      <a:lnTo>
                        <a:pt x="104335" y="3782104"/>
                      </a:lnTo>
                      <a:lnTo>
                        <a:pt x="104335" y="3610684"/>
                      </a:lnTo>
                      <a:lnTo>
                        <a:pt x="0" y="3610684"/>
                      </a:lnTo>
                      <a:lnTo>
                        <a:pt x="0" y="175571"/>
                      </a:lnTo>
                      <a:lnTo>
                        <a:pt x="104335" y="17557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97462">
                    <a:defRPr/>
                  </a:pPr>
                  <a:endParaRPr lang="en-US" sz="865" kern="0" dirty="0">
                    <a:solidFill>
                      <a:sysClr val="windowText" lastClr="000000"/>
                    </a:solidFill>
                    <a:latin typeface="Segoe UI"/>
                  </a:endParaRPr>
                </a:p>
              </p:txBody>
            </p:sp>
          </p:grpSp>
          <p:sp>
            <p:nvSpPr>
              <p:cNvPr id="365" name="Hexagon 364">
                <a:extLst>
                  <a:ext uri="{FF2B5EF4-FFF2-40B4-BE49-F238E27FC236}">
                    <a16:creationId xmlns:a16="http://schemas.microsoft.com/office/drawing/2014/main" id="{93D8E201-912C-4FE6-841C-9AEC7CED332F}"/>
                  </a:ext>
                </a:extLst>
              </p:cNvPr>
              <p:cNvSpPr/>
              <p:nvPr/>
            </p:nvSpPr>
            <p:spPr bwMode="auto">
              <a:xfrm>
                <a:off x="2398893" y="2701796"/>
                <a:ext cx="278243" cy="248925"/>
              </a:xfrm>
              <a:prstGeom prst="hexagon">
                <a:avLst/>
              </a:prstGeom>
              <a:grpFill/>
              <a:ln w="9525" cap="flat" cmpd="sng" algn="ctr">
                <a:solidFill>
                  <a:schemeClr val="bg1"/>
                </a:solidFill>
                <a:prstDash val="solid"/>
                <a:headEnd type="none" w="med" len="med"/>
                <a:tailEnd type="none" w="med" len="med"/>
              </a:ln>
              <a:effectLst/>
            </p:spPr>
            <p:txBody>
              <a:bodyPr lIns="45694" tIns="45694" rIns="17138" bIns="17138" rtlCol="0" anchor="b" anchorCtr="0"/>
              <a:lstStyle/>
              <a:p>
                <a:pPr algn="ctr" defTabSz="465845">
                  <a:defRPr/>
                </a:pPr>
                <a:endParaRPr lang="en-US" sz="400" kern="0" dirty="0">
                  <a:solidFill>
                    <a:sysClr val="windowText" lastClr="000000"/>
                  </a:solidFill>
                  <a:latin typeface="Segoe UI Light"/>
                  <a:ea typeface="Segoe UI" pitchFamily="34" charset="0"/>
                  <a:cs typeface="Segoe UI" pitchFamily="34" charset="0"/>
                </a:endParaRPr>
              </a:p>
            </p:txBody>
          </p:sp>
        </p:grpSp>
        <p:grpSp>
          <p:nvGrpSpPr>
            <p:cNvPr id="214" name="Group 213">
              <a:extLst>
                <a:ext uri="{FF2B5EF4-FFF2-40B4-BE49-F238E27FC236}">
                  <a16:creationId xmlns:a16="http://schemas.microsoft.com/office/drawing/2014/main" id="{E2285653-3C9C-4003-BEDA-BF5B3D4192A5}"/>
                </a:ext>
              </a:extLst>
            </p:cNvPr>
            <p:cNvGrpSpPr/>
            <p:nvPr/>
          </p:nvGrpSpPr>
          <p:grpSpPr>
            <a:xfrm>
              <a:off x="12884644" y="4128403"/>
              <a:ext cx="589345" cy="330376"/>
              <a:chOff x="2244917" y="2288296"/>
              <a:chExt cx="601248" cy="337049"/>
            </a:xfrm>
          </p:grpSpPr>
          <p:grpSp>
            <p:nvGrpSpPr>
              <p:cNvPr id="359" name="Group 358">
                <a:extLst>
                  <a:ext uri="{FF2B5EF4-FFF2-40B4-BE49-F238E27FC236}">
                    <a16:creationId xmlns:a16="http://schemas.microsoft.com/office/drawing/2014/main" id="{A3154D5D-4240-4165-97C6-78396EA35A1F}"/>
                  </a:ext>
                </a:extLst>
              </p:cNvPr>
              <p:cNvGrpSpPr/>
              <p:nvPr/>
            </p:nvGrpSpPr>
            <p:grpSpPr>
              <a:xfrm>
                <a:off x="2244917" y="2288296"/>
                <a:ext cx="601248" cy="337049"/>
                <a:chOff x="3523102" y="1791568"/>
                <a:chExt cx="6746733" cy="3782104"/>
              </a:xfrm>
              <a:solidFill>
                <a:srgbClr val="C00000"/>
              </a:solidFill>
            </p:grpSpPr>
            <p:sp>
              <p:nvSpPr>
                <p:cNvPr id="361" name="Rectangle 360">
                  <a:extLst>
                    <a:ext uri="{FF2B5EF4-FFF2-40B4-BE49-F238E27FC236}">
                      <a16:creationId xmlns:a16="http://schemas.microsoft.com/office/drawing/2014/main" id="{0B6597FB-B6A1-4403-934B-6CEE4163F494}"/>
                    </a:ext>
                  </a:extLst>
                </p:cNvPr>
                <p:cNvSpPr/>
                <p:nvPr/>
              </p:nvSpPr>
              <p:spPr>
                <a:xfrm>
                  <a:off x="3757139" y="2148421"/>
                  <a:ext cx="6278658" cy="30683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97462">
                    <a:defRPr/>
                  </a:pPr>
                  <a:endParaRPr lang="en-US" sz="865" kern="0" dirty="0">
                    <a:solidFill>
                      <a:sysClr val="windowText" lastClr="000000"/>
                    </a:solidFill>
                    <a:latin typeface="Segoe UI"/>
                  </a:endParaRPr>
                </a:p>
              </p:txBody>
            </p:sp>
            <p:sp>
              <p:nvSpPr>
                <p:cNvPr id="362" name="Freeform 100">
                  <a:extLst>
                    <a:ext uri="{FF2B5EF4-FFF2-40B4-BE49-F238E27FC236}">
                      <a16:creationId xmlns:a16="http://schemas.microsoft.com/office/drawing/2014/main" id="{49BE4310-9F6E-4723-9805-7D8C813BC4B9}"/>
                    </a:ext>
                  </a:extLst>
                </p:cNvPr>
                <p:cNvSpPr/>
                <p:nvPr/>
              </p:nvSpPr>
              <p:spPr>
                <a:xfrm>
                  <a:off x="3523102" y="1791568"/>
                  <a:ext cx="553907" cy="3782104"/>
                </a:xfrm>
                <a:custGeom>
                  <a:avLst/>
                  <a:gdLst>
                    <a:gd name="connsiteX0" fmla="*/ 104335 w 553907"/>
                    <a:gd name="connsiteY0" fmla="*/ 0 h 3782104"/>
                    <a:gd name="connsiteX1" fmla="*/ 553907 w 553907"/>
                    <a:gd name="connsiteY1" fmla="*/ 0 h 3782104"/>
                    <a:gd name="connsiteX2" fmla="*/ 553907 w 553907"/>
                    <a:gd name="connsiteY2" fmla="*/ 285720 h 3782104"/>
                    <a:gd name="connsiteX3" fmla="*/ 156511 w 553907"/>
                    <a:gd name="connsiteY3" fmla="*/ 285720 h 3782104"/>
                    <a:gd name="connsiteX4" fmla="*/ 156511 w 553907"/>
                    <a:gd name="connsiteY4" fmla="*/ 3496384 h 3782104"/>
                    <a:gd name="connsiteX5" fmla="*/ 553907 w 553907"/>
                    <a:gd name="connsiteY5" fmla="*/ 3496384 h 3782104"/>
                    <a:gd name="connsiteX6" fmla="*/ 553907 w 553907"/>
                    <a:gd name="connsiteY6" fmla="*/ 3782104 h 3782104"/>
                    <a:gd name="connsiteX7" fmla="*/ 104335 w 553907"/>
                    <a:gd name="connsiteY7" fmla="*/ 3782104 h 3782104"/>
                    <a:gd name="connsiteX8" fmla="*/ 104335 w 553907"/>
                    <a:gd name="connsiteY8" fmla="*/ 3610684 h 3782104"/>
                    <a:gd name="connsiteX9" fmla="*/ 0 w 553907"/>
                    <a:gd name="connsiteY9" fmla="*/ 3610684 h 3782104"/>
                    <a:gd name="connsiteX10" fmla="*/ 0 w 553907"/>
                    <a:gd name="connsiteY10" fmla="*/ 175571 h 3782104"/>
                    <a:gd name="connsiteX11" fmla="*/ 104335 w 553907"/>
                    <a:gd name="connsiteY11" fmla="*/ 175571 h 378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53907" h="3782104">
                      <a:moveTo>
                        <a:pt x="104335" y="0"/>
                      </a:moveTo>
                      <a:lnTo>
                        <a:pt x="553907" y="0"/>
                      </a:lnTo>
                      <a:lnTo>
                        <a:pt x="553907" y="285720"/>
                      </a:lnTo>
                      <a:lnTo>
                        <a:pt x="156511" y="285720"/>
                      </a:lnTo>
                      <a:lnTo>
                        <a:pt x="156511" y="3496384"/>
                      </a:lnTo>
                      <a:lnTo>
                        <a:pt x="553907" y="3496384"/>
                      </a:lnTo>
                      <a:lnTo>
                        <a:pt x="553907" y="3782104"/>
                      </a:lnTo>
                      <a:lnTo>
                        <a:pt x="104335" y="3782104"/>
                      </a:lnTo>
                      <a:lnTo>
                        <a:pt x="104335" y="3610684"/>
                      </a:lnTo>
                      <a:lnTo>
                        <a:pt x="0" y="3610684"/>
                      </a:lnTo>
                      <a:lnTo>
                        <a:pt x="0" y="175571"/>
                      </a:lnTo>
                      <a:lnTo>
                        <a:pt x="104335" y="17557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97462">
                    <a:defRPr/>
                  </a:pPr>
                  <a:endParaRPr lang="en-US" sz="865" kern="0" dirty="0">
                    <a:solidFill>
                      <a:sysClr val="windowText" lastClr="000000"/>
                    </a:solidFill>
                    <a:latin typeface="Segoe UI"/>
                  </a:endParaRPr>
                </a:p>
              </p:txBody>
            </p:sp>
            <p:sp>
              <p:nvSpPr>
                <p:cNvPr id="363" name="Freeform 101">
                  <a:extLst>
                    <a:ext uri="{FF2B5EF4-FFF2-40B4-BE49-F238E27FC236}">
                      <a16:creationId xmlns:a16="http://schemas.microsoft.com/office/drawing/2014/main" id="{4BC6516B-9BA1-4DD9-9C26-8B7EA8A74B2E}"/>
                    </a:ext>
                  </a:extLst>
                </p:cNvPr>
                <p:cNvSpPr/>
                <p:nvPr/>
              </p:nvSpPr>
              <p:spPr>
                <a:xfrm flipH="1">
                  <a:off x="9715928" y="1791568"/>
                  <a:ext cx="553907" cy="3782104"/>
                </a:xfrm>
                <a:custGeom>
                  <a:avLst/>
                  <a:gdLst>
                    <a:gd name="connsiteX0" fmla="*/ 104335 w 553907"/>
                    <a:gd name="connsiteY0" fmla="*/ 0 h 3782104"/>
                    <a:gd name="connsiteX1" fmla="*/ 553907 w 553907"/>
                    <a:gd name="connsiteY1" fmla="*/ 0 h 3782104"/>
                    <a:gd name="connsiteX2" fmla="*/ 553907 w 553907"/>
                    <a:gd name="connsiteY2" fmla="*/ 285720 h 3782104"/>
                    <a:gd name="connsiteX3" fmla="*/ 156511 w 553907"/>
                    <a:gd name="connsiteY3" fmla="*/ 285720 h 3782104"/>
                    <a:gd name="connsiteX4" fmla="*/ 156511 w 553907"/>
                    <a:gd name="connsiteY4" fmla="*/ 3496384 h 3782104"/>
                    <a:gd name="connsiteX5" fmla="*/ 553907 w 553907"/>
                    <a:gd name="connsiteY5" fmla="*/ 3496384 h 3782104"/>
                    <a:gd name="connsiteX6" fmla="*/ 553907 w 553907"/>
                    <a:gd name="connsiteY6" fmla="*/ 3782104 h 3782104"/>
                    <a:gd name="connsiteX7" fmla="*/ 104335 w 553907"/>
                    <a:gd name="connsiteY7" fmla="*/ 3782104 h 3782104"/>
                    <a:gd name="connsiteX8" fmla="*/ 104335 w 553907"/>
                    <a:gd name="connsiteY8" fmla="*/ 3610684 h 3782104"/>
                    <a:gd name="connsiteX9" fmla="*/ 0 w 553907"/>
                    <a:gd name="connsiteY9" fmla="*/ 3610684 h 3782104"/>
                    <a:gd name="connsiteX10" fmla="*/ 0 w 553907"/>
                    <a:gd name="connsiteY10" fmla="*/ 175571 h 3782104"/>
                    <a:gd name="connsiteX11" fmla="*/ 104335 w 553907"/>
                    <a:gd name="connsiteY11" fmla="*/ 175571 h 378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53907" h="3782104">
                      <a:moveTo>
                        <a:pt x="104335" y="0"/>
                      </a:moveTo>
                      <a:lnTo>
                        <a:pt x="553907" y="0"/>
                      </a:lnTo>
                      <a:lnTo>
                        <a:pt x="553907" y="285720"/>
                      </a:lnTo>
                      <a:lnTo>
                        <a:pt x="156511" y="285720"/>
                      </a:lnTo>
                      <a:lnTo>
                        <a:pt x="156511" y="3496384"/>
                      </a:lnTo>
                      <a:lnTo>
                        <a:pt x="553907" y="3496384"/>
                      </a:lnTo>
                      <a:lnTo>
                        <a:pt x="553907" y="3782104"/>
                      </a:lnTo>
                      <a:lnTo>
                        <a:pt x="104335" y="3782104"/>
                      </a:lnTo>
                      <a:lnTo>
                        <a:pt x="104335" y="3610684"/>
                      </a:lnTo>
                      <a:lnTo>
                        <a:pt x="0" y="3610684"/>
                      </a:lnTo>
                      <a:lnTo>
                        <a:pt x="0" y="175571"/>
                      </a:lnTo>
                      <a:lnTo>
                        <a:pt x="104335" y="17557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97462">
                    <a:defRPr/>
                  </a:pPr>
                  <a:endParaRPr lang="en-US" sz="865" kern="0" dirty="0">
                    <a:solidFill>
                      <a:sysClr val="windowText" lastClr="000000"/>
                    </a:solidFill>
                    <a:latin typeface="Segoe UI"/>
                  </a:endParaRPr>
                </a:p>
              </p:txBody>
            </p:sp>
          </p:grpSp>
          <p:sp>
            <p:nvSpPr>
              <p:cNvPr id="360" name="Hexagon 359">
                <a:extLst>
                  <a:ext uri="{FF2B5EF4-FFF2-40B4-BE49-F238E27FC236}">
                    <a16:creationId xmlns:a16="http://schemas.microsoft.com/office/drawing/2014/main" id="{5AFD27E7-08E8-44D1-93A3-88D0740F739E}"/>
                  </a:ext>
                </a:extLst>
              </p:cNvPr>
              <p:cNvSpPr/>
              <p:nvPr/>
            </p:nvSpPr>
            <p:spPr bwMode="auto">
              <a:xfrm>
                <a:off x="2406419" y="2333937"/>
                <a:ext cx="278243" cy="248925"/>
              </a:xfrm>
              <a:prstGeom prst="hexagon">
                <a:avLst/>
              </a:prstGeom>
              <a:solidFill>
                <a:srgbClr val="FF0000"/>
              </a:solidFill>
              <a:ln w="9525" cap="flat" cmpd="sng" algn="ctr">
                <a:solidFill>
                  <a:schemeClr val="bg1"/>
                </a:solidFill>
                <a:prstDash val="solid"/>
                <a:headEnd type="none" w="med" len="med"/>
                <a:tailEnd type="none" w="med" len="med"/>
              </a:ln>
              <a:effectLst/>
            </p:spPr>
            <p:txBody>
              <a:bodyPr lIns="45694" tIns="45694" rIns="17138" bIns="17138" rtlCol="0" anchor="b" anchorCtr="0"/>
              <a:lstStyle/>
              <a:p>
                <a:pPr algn="ctr" defTabSz="465845">
                  <a:defRPr/>
                </a:pPr>
                <a:endParaRPr lang="en-US" sz="400" kern="0" dirty="0">
                  <a:solidFill>
                    <a:sysClr val="windowText" lastClr="000000"/>
                  </a:solidFill>
                  <a:latin typeface="Segoe UI Light"/>
                  <a:ea typeface="Segoe UI" pitchFamily="34" charset="0"/>
                  <a:cs typeface="Segoe UI" pitchFamily="34" charset="0"/>
                </a:endParaRPr>
              </a:p>
            </p:txBody>
          </p:sp>
        </p:grpSp>
        <p:grpSp>
          <p:nvGrpSpPr>
            <p:cNvPr id="215" name="Group 214">
              <a:extLst>
                <a:ext uri="{FF2B5EF4-FFF2-40B4-BE49-F238E27FC236}">
                  <a16:creationId xmlns:a16="http://schemas.microsoft.com/office/drawing/2014/main" id="{E7923A9D-0346-4AB5-BFDD-0BCC36D58C01}"/>
                </a:ext>
              </a:extLst>
            </p:cNvPr>
            <p:cNvGrpSpPr/>
            <p:nvPr/>
          </p:nvGrpSpPr>
          <p:grpSpPr>
            <a:xfrm>
              <a:off x="13037044" y="4280803"/>
              <a:ext cx="589345" cy="330376"/>
              <a:chOff x="2244917" y="2288296"/>
              <a:chExt cx="601248" cy="337049"/>
            </a:xfrm>
          </p:grpSpPr>
          <p:grpSp>
            <p:nvGrpSpPr>
              <p:cNvPr id="354" name="Group 353">
                <a:extLst>
                  <a:ext uri="{FF2B5EF4-FFF2-40B4-BE49-F238E27FC236}">
                    <a16:creationId xmlns:a16="http://schemas.microsoft.com/office/drawing/2014/main" id="{5A046DE1-C8DA-470F-8F19-6C52494A086A}"/>
                  </a:ext>
                </a:extLst>
              </p:cNvPr>
              <p:cNvGrpSpPr/>
              <p:nvPr/>
            </p:nvGrpSpPr>
            <p:grpSpPr>
              <a:xfrm>
                <a:off x="2244917" y="2288296"/>
                <a:ext cx="601248" cy="337049"/>
                <a:chOff x="3523102" y="1791568"/>
                <a:chExt cx="6746733" cy="3782104"/>
              </a:xfrm>
              <a:solidFill>
                <a:srgbClr val="C00000"/>
              </a:solidFill>
            </p:grpSpPr>
            <p:sp>
              <p:nvSpPr>
                <p:cNvPr id="356" name="Rectangle 355">
                  <a:extLst>
                    <a:ext uri="{FF2B5EF4-FFF2-40B4-BE49-F238E27FC236}">
                      <a16:creationId xmlns:a16="http://schemas.microsoft.com/office/drawing/2014/main" id="{25368A34-7419-4AB7-A698-4DE67C4EA929}"/>
                    </a:ext>
                  </a:extLst>
                </p:cNvPr>
                <p:cNvSpPr/>
                <p:nvPr/>
              </p:nvSpPr>
              <p:spPr>
                <a:xfrm>
                  <a:off x="3757139" y="2148421"/>
                  <a:ext cx="6278658" cy="30683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97462">
                    <a:defRPr/>
                  </a:pPr>
                  <a:endParaRPr lang="en-US" sz="865" kern="0" dirty="0">
                    <a:solidFill>
                      <a:sysClr val="windowText" lastClr="000000"/>
                    </a:solidFill>
                    <a:latin typeface="Segoe UI"/>
                  </a:endParaRPr>
                </a:p>
              </p:txBody>
            </p:sp>
            <p:sp>
              <p:nvSpPr>
                <p:cNvPr id="357" name="Freeform 100">
                  <a:extLst>
                    <a:ext uri="{FF2B5EF4-FFF2-40B4-BE49-F238E27FC236}">
                      <a16:creationId xmlns:a16="http://schemas.microsoft.com/office/drawing/2014/main" id="{AEACA3C1-4223-48F0-B264-7BDF3E33CB22}"/>
                    </a:ext>
                  </a:extLst>
                </p:cNvPr>
                <p:cNvSpPr/>
                <p:nvPr/>
              </p:nvSpPr>
              <p:spPr>
                <a:xfrm>
                  <a:off x="3523102" y="1791568"/>
                  <a:ext cx="553907" cy="3782104"/>
                </a:xfrm>
                <a:custGeom>
                  <a:avLst/>
                  <a:gdLst>
                    <a:gd name="connsiteX0" fmla="*/ 104335 w 553907"/>
                    <a:gd name="connsiteY0" fmla="*/ 0 h 3782104"/>
                    <a:gd name="connsiteX1" fmla="*/ 553907 w 553907"/>
                    <a:gd name="connsiteY1" fmla="*/ 0 h 3782104"/>
                    <a:gd name="connsiteX2" fmla="*/ 553907 w 553907"/>
                    <a:gd name="connsiteY2" fmla="*/ 285720 h 3782104"/>
                    <a:gd name="connsiteX3" fmla="*/ 156511 w 553907"/>
                    <a:gd name="connsiteY3" fmla="*/ 285720 h 3782104"/>
                    <a:gd name="connsiteX4" fmla="*/ 156511 w 553907"/>
                    <a:gd name="connsiteY4" fmla="*/ 3496384 h 3782104"/>
                    <a:gd name="connsiteX5" fmla="*/ 553907 w 553907"/>
                    <a:gd name="connsiteY5" fmla="*/ 3496384 h 3782104"/>
                    <a:gd name="connsiteX6" fmla="*/ 553907 w 553907"/>
                    <a:gd name="connsiteY6" fmla="*/ 3782104 h 3782104"/>
                    <a:gd name="connsiteX7" fmla="*/ 104335 w 553907"/>
                    <a:gd name="connsiteY7" fmla="*/ 3782104 h 3782104"/>
                    <a:gd name="connsiteX8" fmla="*/ 104335 w 553907"/>
                    <a:gd name="connsiteY8" fmla="*/ 3610684 h 3782104"/>
                    <a:gd name="connsiteX9" fmla="*/ 0 w 553907"/>
                    <a:gd name="connsiteY9" fmla="*/ 3610684 h 3782104"/>
                    <a:gd name="connsiteX10" fmla="*/ 0 w 553907"/>
                    <a:gd name="connsiteY10" fmla="*/ 175571 h 3782104"/>
                    <a:gd name="connsiteX11" fmla="*/ 104335 w 553907"/>
                    <a:gd name="connsiteY11" fmla="*/ 175571 h 378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53907" h="3782104">
                      <a:moveTo>
                        <a:pt x="104335" y="0"/>
                      </a:moveTo>
                      <a:lnTo>
                        <a:pt x="553907" y="0"/>
                      </a:lnTo>
                      <a:lnTo>
                        <a:pt x="553907" y="285720"/>
                      </a:lnTo>
                      <a:lnTo>
                        <a:pt x="156511" y="285720"/>
                      </a:lnTo>
                      <a:lnTo>
                        <a:pt x="156511" y="3496384"/>
                      </a:lnTo>
                      <a:lnTo>
                        <a:pt x="553907" y="3496384"/>
                      </a:lnTo>
                      <a:lnTo>
                        <a:pt x="553907" y="3782104"/>
                      </a:lnTo>
                      <a:lnTo>
                        <a:pt x="104335" y="3782104"/>
                      </a:lnTo>
                      <a:lnTo>
                        <a:pt x="104335" y="3610684"/>
                      </a:lnTo>
                      <a:lnTo>
                        <a:pt x="0" y="3610684"/>
                      </a:lnTo>
                      <a:lnTo>
                        <a:pt x="0" y="175571"/>
                      </a:lnTo>
                      <a:lnTo>
                        <a:pt x="104335" y="17557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97462">
                    <a:defRPr/>
                  </a:pPr>
                  <a:endParaRPr lang="en-US" sz="865" kern="0" dirty="0">
                    <a:solidFill>
                      <a:sysClr val="windowText" lastClr="000000"/>
                    </a:solidFill>
                    <a:latin typeface="Segoe UI"/>
                  </a:endParaRPr>
                </a:p>
              </p:txBody>
            </p:sp>
            <p:sp>
              <p:nvSpPr>
                <p:cNvPr id="358" name="Freeform 101">
                  <a:extLst>
                    <a:ext uri="{FF2B5EF4-FFF2-40B4-BE49-F238E27FC236}">
                      <a16:creationId xmlns:a16="http://schemas.microsoft.com/office/drawing/2014/main" id="{D1FB4F07-8C4F-4DFB-B92B-F537879D8FEF}"/>
                    </a:ext>
                  </a:extLst>
                </p:cNvPr>
                <p:cNvSpPr/>
                <p:nvPr/>
              </p:nvSpPr>
              <p:spPr>
                <a:xfrm flipH="1">
                  <a:off x="9715928" y="1791568"/>
                  <a:ext cx="553907" cy="3782104"/>
                </a:xfrm>
                <a:custGeom>
                  <a:avLst/>
                  <a:gdLst>
                    <a:gd name="connsiteX0" fmla="*/ 104335 w 553907"/>
                    <a:gd name="connsiteY0" fmla="*/ 0 h 3782104"/>
                    <a:gd name="connsiteX1" fmla="*/ 553907 w 553907"/>
                    <a:gd name="connsiteY1" fmla="*/ 0 h 3782104"/>
                    <a:gd name="connsiteX2" fmla="*/ 553907 w 553907"/>
                    <a:gd name="connsiteY2" fmla="*/ 285720 h 3782104"/>
                    <a:gd name="connsiteX3" fmla="*/ 156511 w 553907"/>
                    <a:gd name="connsiteY3" fmla="*/ 285720 h 3782104"/>
                    <a:gd name="connsiteX4" fmla="*/ 156511 w 553907"/>
                    <a:gd name="connsiteY4" fmla="*/ 3496384 h 3782104"/>
                    <a:gd name="connsiteX5" fmla="*/ 553907 w 553907"/>
                    <a:gd name="connsiteY5" fmla="*/ 3496384 h 3782104"/>
                    <a:gd name="connsiteX6" fmla="*/ 553907 w 553907"/>
                    <a:gd name="connsiteY6" fmla="*/ 3782104 h 3782104"/>
                    <a:gd name="connsiteX7" fmla="*/ 104335 w 553907"/>
                    <a:gd name="connsiteY7" fmla="*/ 3782104 h 3782104"/>
                    <a:gd name="connsiteX8" fmla="*/ 104335 w 553907"/>
                    <a:gd name="connsiteY8" fmla="*/ 3610684 h 3782104"/>
                    <a:gd name="connsiteX9" fmla="*/ 0 w 553907"/>
                    <a:gd name="connsiteY9" fmla="*/ 3610684 h 3782104"/>
                    <a:gd name="connsiteX10" fmla="*/ 0 w 553907"/>
                    <a:gd name="connsiteY10" fmla="*/ 175571 h 3782104"/>
                    <a:gd name="connsiteX11" fmla="*/ 104335 w 553907"/>
                    <a:gd name="connsiteY11" fmla="*/ 175571 h 378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53907" h="3782104">
                      <a:moveTo>
                        <a:pt x="104335" y="0"/>
                      </a:moveTo>
                      <a:lnTo>
                        <a:pt x="553907" y="0"/>
                      </a:lnTo>
                      <a:lnTo>
                        <a:pt x="553907" y="285720"/>
                      </a:lnTo>
                      <a:lnTo>
                        <a:pt x="156511" y="285720"/>
                      </a:lnTo>
                      <a:lnTo>
                        <a:pt x="156511" y="3496384"/>
                      </a:lnTo>
                      <a:lnTo>
                        <a:pt x="553907" y="3496384"/>
                      </a:lnTo>
                      <a:lnTo>
                        <a:pt x="553907" y="3782104"/>
                      </a:lnTo>
                      <a:lnTo>
                        <a:pt x="104335" y="3782104"/>
                      </a:lnTo>
                      <a:lnTo>
                        <a:pt x="104335" y="3610684"/>
                      </a:lnTo>
                      <a:lnTo>
                        <a:pt x="0" y="3610684"/>
                      </a:lnTo>
                      <a:lnTo>
                        <a:pt x="0" y="175571"/>
                      </a:lnTo>
                      <a:lnTo>
                        <a:pt x="104335" y="17557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97462">
                    <a:defRPr/>
                  </a:pPr>
                  <a:endParaRPr lang="en-US" sz="865" kern="0" dirty="0">
                    <a:solidFill>
                      <a:sysClr val="windowText" lastClr="000000"/>
                    </a:solidFill>
                    <a:latin typeface="Segoe UI"/>
                  </a:endParaRPr>
                </a:p>
              </p:txBody>
            </p:sp>
          </p:grpSp>
          <p:sp>
            <p:nvSpPr>
              <p:cNvPr id="355" name="Hexagon 354">
                <a:extLst>
                  <a:ext uri="{FF2B5EF4-FFF2-40B4-BE49-F238E27FC236}">
                    <a16:creationId xmlns:a16="http://schemas.microsoft.com/office/drawing/2014/main" id="{B5ED9068-FF96-428F-B88E-A39819C33FFE}"/>
                  </a:ext>
                </a:extLst>
              </p:cNvPr>
              <p:cNvSpPr/>
              <p:nvPr/>
            </p:nvSpPr>
            <p:spPr bwMode="auto">
              <a:xfrm>
                <a:off x="2406419" y="2333937"/>
                <a:ext cx="278243" cy="248925"/>
              </a:xfrm>
              <a:prstGeom prst="hexagon">
                <a:avLst/>
              </a:prstGeom>
              <a:solidFill>
                <a:srgbClr val="FF0000"/>
              </a:solidFill>
              <a:ln w="9525" cap="flat" cmpd="sng" algn="ctr">
                <a:solidFill>
                  <a:schemeClr val="bg1"/>
                </a:solidFill>
                <a:prstDash val="solid"/>
                <a:headEnd type="none" w="med" len="med"/>
                <a:tailEnd type="none" w="med" len="med"/>
              </a:ln>
              <a:effectLst/>
            </p:spPr>
            <p:txBody>
              <a:bodyPr lIns="45694" tIns="45694" rIns="17138" bIns="17138" rtlCol="0" anchor="b" anchorCtr="0"/>
              <a:lstStyle/>
              <a:p>
                <a:pPr algn="ctr" defTabSz="465845">
                  <a:defRPr/>
                </a:pPr>
                <a:endParaRPr lang="en-US" sz="400" kern="0" dirty="0">
                  <a:solidFill>
                    <a:sysClr val="windowText" lastClr="000000"/>
                  </a:solidFill>
                  <a:latin typeface="Segoe UI Light"/>
                  <a:ea typeface="Segoe UI" pitchFamily="34" charset="0"/>
                  <a:cs typeface="Segoe UI" pitchFamily="34" charset="0"/>
                </a:endParaRPr>
              </a:p>
            </p:txBody>
          </p:sp>
        </p:grpSp>
        <p:grpSp>
          <p:nvGrpSpPr>
            <p:cNvPr id="216" name="Group 215">
              <a:extLst>
                <a:ext uri="{FF2B5EF4-FFF2-40B4-BE49-F238E27FC236}">
                  <a16:creationId xmlns:a16="http://schemas.microsoft.com/office/drawing/2014/main" id="{6F5FA9AB-6B50-44D1-8903-AA6A6323BB87}"/>
                </a:ext>
              </a:extLst>
            </p:cNvPr>
            <p:cNvGrpSpPr/>
            <p:nvPr/>
          </p:nvGrpSpPr>
          <p:grpSpPr>
            <a:xfrm>
              <a:off x="13189444" y="4433203"/>
              <a:ext cx="589345" cy="330376"/>
              <a:chOff x="2244917" y="2288296"/>
              <a:chExt cx="601248" cy="337049"/>
            </a:xfrm>
          </p:grpSpPr>
          <p:grpSp>
            <p:nvGrpSpPr>
              <p:cNvPr id="349" name="Group 348">
                <a:extLst>
                  <a:ext uri="{FF2B5EF4-FFF2-40B4-BE49-F238E27FC236}">
                    <a16:creationId xmlns:a16="http://schemas.microsoft.com/office/drawing/2014/main" id="{70C87689-FDCC-4DA4-90F0-A48A8F1B83BF}"/>
                  </a:ext>
                </a:extLst>
              </p:cNvPr>
              <p:cNvGrpSpPr/>
              <p:nvPr/>
            </p:nvGrpSpPr>
            <p:grpSpPr>
              <a:xfrm>
                <a:off x="2244917" y="2288296"/>
                <a:ext cx="601248" cy="337049"/>
                <a:chOff x="3523102" y="1791568"/>
                <a:chExt cx="6746733" cy="3782104"/>
              </a:xfrm>
              <a:solidFill>
                <a:srgbClr val="C00000"/>
              </a:solidFill>
            </p:grpSpPr>
            <p:sp>
              <p:nvSpPr>
                <p:cNvPr id="351" name="Rectangle 350">
                  <a:extLst>
                    <a:ext uri="{FF2B5EF4-FFF2-40B4-BE49-F238E27FC236}">
                      <a16:creationId xmlns:a16="http://schemas.microsoft.com/office/drawing/2014/main" id="{B4A3599E-FB85-4005-B896-85F7C77F1627}"/>
                    </a:ext>
                  </a:extLst>
                </p:cNvPr>
                <p:cNvSpPr/>
                <p:nvPr/>
              </p:nvSpPr>
              <p:spPr>
                <a:xfrm>
                  <a:off x="3757139" y="2148421"/>
                  <a:ext cx="6278658" cy="30683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97462">
                    <a:defRPr/>
                  </a:pPr>
                  <a:endParaRPr lang="en-US" sz="865" kern="0" dirty="0">
                    <a:solidFill>
                      <a:sysClr val="windowText" lastClr="000000"/>
                    </a:solidFill>
                    <a:latin typeface="Segoe UI"/>
                  </a:endParaRPr>
                </a:p>
              </p:txBody>
            </p:sp>
            <p:sp>
              <p:nvSpPr>
                <p:cNvPr id="352" name="Freeform 100">
                  <a:extLst>
                    <a:ext uri="{FF2B5EF4-FFF2-40B4-BE49-F238E27FC236}">
                      <a16:creationId xmlns:a16="http://schemas.microsoft.com/office/drawing/2014/main" id="{4027A6A1-AEB9-403D-8D13-98A677FE81FE}"/>
                    </a:ext>
                  </a:extLst>
                </p:cNvPr>
                <p:cNvSpPr/>
                <p:nvPr/>
              </p:nvSpPr>
              <p:spPr>
                <a:xfrm>
                  <a:off x="3523102" y="1791568"/>
                  <a:ext cx="553907" cy="3782104"/>
                </a:xfrm>
                <a:custGeom>
                  <a:avLst/>
                  <a:gdLst>
                    <a:gd name="connsiteX0" fmla="*/ 104335 w 553907"/>
                    <a:gd name="connsiteY0" fmla="*/ 0 h 3782104"/>
                    <a:gd name="connsiteX1" fmla="*/ 553907 w 553907"/>
                    <a:gd name="connsiteY1" fmla="*/ 0 h 3782104"/>
                    <a:gd name="connsiteX2" fmla="*/ 553907 w 553907"/>
                    <a:gd name="connsiteY2" fmla="*/ 285720 h 3782104"/>
                    <a:gd name="connsiteX3" fmla="*/ 156511 w 553907"/>
                    <a:gd name="connsiteY3" fmla="*/ 285720 h 3782104"/>
                    <a:gd name="connsiteX4" fmla="*/ 156511 w 553907"/>
                    <a:gd name="connsiteY4" fmla="*/ 3496384 h 3782104"/>
                    <a:gd name="connsiteX5" fmla="*/ 553907 w 553907"/>
                    <a:gd name="connsiteY5" fmla="*/ 3496384 h 3782104"/>
                    <a:gd name="connsiteX6" fmla="*/ 553907 w 553907"/>
                    <a:gd name="connsiteY6" fmla="*/ 3782104 h 3782104"/>
                    <a:gd name="connsiteX7" fmla="*/ 104335 w 553907"/>
                    <a:gd name="connsiteY7" fmla="*/ 3782104 h 3782104"/>
                    <a:gd name="connsiteX8" fmla="*/ 104335 w 553907"/>
                    <a:gd name="connsiteY8" fmla="*/ 3610684 h 3782104"/>
                    <a:gd name="connsiteX9" fmla="*/ 0 w 553907"/>
                    <a:gd name="connsiteY9" fmla="*/ 3610684 h 3782104"/>
                    <a:gd name="connsiteX10" fmla="*/ 0 w 553907"/>
                    <a:gd name="connsiteY10" fmla="*/ 175571 h 3782104"/>
                    <a:gd name="connsiteX11" fmla="*/ 104335 w 553907"/>
                    <a:gd name="connsiteY11" fmla="*/ 175571 h 378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53907" h="3782104">
                      <a:moveTo>
                        <a:pt x="104335" y="0"/>
                      </a:moveTo>
                      <a:lnTo>
                        <a:pt x="553907" y="0"/>
                      </a:lnTo>
                      <a:lnTo>
                        <a:pt x="553907" y="285720"/>
                      </a:lnTo>
                      <a:lnTo>
                        <a:pt x="156511" y="285720"/>
                      </a:lnTo>
                      <a:lnTo>
                        <a:pt x="156511" y="3496384"/>
                      </a:lnTo>
                      <a:lnTo>
                        <a:pt x="553907" y="3496384"/>
                      </a:lnTo>
                      <a:lnTo>
                        <a:pt x="553907" y="3782104"/>
                      </a:lnTo>
                      <a:lnTo>
                        <a:pt x="104335" y="3782104"/>
                      </a:lnTo>
                      <a:lnTo>
                        <a:pt x="104335" y="3610684"/>
                      </a:lnTo>
                      <a:lnTo>
                        <a:pt x="0" y="3610684"/>
                      </a:lnTo>
                      <a:lnTo>
                        <a:pt x="0" y="175571"/>
                      </a:lnTo>
                      <a:lnTo>
                        <a:pt x="104335" y="17557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97462">
                    <a:defRPr/>
                  </a:pPr>
                  <a:endParaRPr lang="en-US" sz="865" kern="0" dirty="0">
                    <a:solidFill>
                      <a:sysClr val="windowText" lastClr="000000"/>
                    </a:solidFill>
                    <a:latin typeface="Segoe UI"/>
                  </a:endParaRPr>
                </a:p>
              </p:txBody>
            </p:sp>
            <p:sp>
              <p:nvSpPr>
                <p:cNvPr id="353" name="Freeform 101">
                  <a:extLst>
                    <a:ext uri="{FF2B5EF4-FFF2-40B4-BE49-F238E27FC236}">
                      <a16:creationId xmlns:a16="http://schemas.microsoft.com/office/drawing/2014/main" id="{26FFEAD5-B3E9-498F-92CC-040FBAA3FE9C}"/>
                    </a:ext>
                  </a:extLst>
                </p:cNvPr>
                <p:cNvSpPr/>
                <p:nvPr/>
              </p:nvSpPr>
              <p:spPr>
                <a:xfrm flipH="1">
                  <a:off x="9715928" y="1791568"/>
                  <a:ext cx="553907" cy="3782104"/>
                </a:xfrm>
                <a:custGeom>
                  <a:avLst/>
                  <a:gdLst>
                    <a:gd name="connsiteX0" fmla="*/ 104335 w 553907"/>
                    <a:gd name="connsiteY0" fmla="*/ 0 h 3782104"/>
                    <a:gd name="connsiteX1" fmla="*/ 553907 w 553907"/>
                    <a:gd name="connsiteY1" fmla="*/ 0 h 3782104"/>
                    <a:gd name="connsiteX2" fmla="*/ 553907 w 553907"/>
                    <a:gd name="connsiteY2" fmla="*/ 285720 h 3782104"/>
                    <a:gd name="connsiteX3" fmla="*/ 156511 w 553907"/>
                    <a:gd name="connsiteY3" fmla="*/ 285720 h 3782104"/>
                    <a:gd name="connsiteX4" fmla="*/ 156511 w 553907"/>
                    <a:gd name="connsiteY4" fmla="*/ 3496384 h 3782104"/>
                    <a:gd name="connsiteX5" fmla="*/ 553907 w 553907"/>
                    <a:gd name="connsiteY5" fmla="*/ 3496384 h 3782104"/>
                    <a:gd name="connsiteX6" fmla="*/ 553907 w 553907"/>
                    <a:gd name="connsiteY6" fmla="*/ 3782104 h 3782104"/>
                    <a:gd name="connsiteX7" fmla="*/ 104335 w 553907"/>
                    <a:gd name="connsiteY7" fmla="*/ 3782104 h 3782104"/>
                    <a:gd name="connsiteX8" fmla="*/ 104335 w 553907"/>
                    <a:gd name="connsiteY8" fmla="*/ 3610684 h 3782104"/>
                    <a:gd name="connsiteX9" fmla="*/ 0 w 553907"/>
                    <a:gd name="connsiteY9" fmla="*/ 3610684 h 3782104"/>
                    <a:gd name="connsiteX10" fmla="*/ 0 w 553907"/>
                    <a:gd name="connsiteY10" fmla="*/ 175571 h 3782104"/>
                    <a:gd name="connsiteX11" fmla="*/ 104335 w 553907"/>
                    <a:gd name="connsiteY11" fmla="*/ 175571 h 378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53907" h="3782104">
                      <a:moveTo>
                        <a:pt x="104335" y="0"/>
                      </a:moveTo>
                      <a:lnTo>
                        <a:pt x="553907" y="0"/>
                      </a:lnTo>
                      <a:lnTo>
                        <a:pt x="553907" y="285720"/>
                      </a:lnTo>
                      <a:lnTo>
                        <a:pt x="156511" y="285720"/>
                      </a:lnTo>
                      <a:lnTo>
                        <a:pt x="156511" y="3496384"/>
                      </a:lnTo>
                      <a:lnTo>
                        <a:pt x="553907" y="3496384"/>
                      </a:lnTo>
                      <a:lnTo>
                        <a:pt x="553907" y="3782104"/>
                      </a:lnTo>
                      <a:lnTo>
                        <a:pt x="104335" y="3782104"/>
                      </a:lnTo>
                      <a:lnTo>
                        <a:pt x="104335" y="3610684"/>
                      </a:lnTo>
                      <a:lnTo>
                        <a:pt x="0" y="3610684"/>
                      </a:lnTo>
                      <a:lnTo>
                        <a:pt x="0" y="175571"/>
                      </a:lnTo>
                      <a:lnTo>
                        <a:pt x="104335" y="17557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97462">
                    <a:defRPr/>
                  </a:pPr>
                  <a:endParaRPr lang="en-US" sz="865" kern="0" dirty="0">
                    <a:solidFill>
                      <a:sysClr val="windowText" lastClr="000000"/>
                    </a:solidFill>
                    <a:latin typeface="Segoe UI"/>
                  </a:endParaRPr>
                </a:p>
              </p:txBody>
            </p:sp>
          </p:grpSp>
          <p:sp>
            <p:nvSpPr>
              <p:cNvPr id="350" name="Hexagon 349">
                <a:extLst>
                  <a:ext uri="{FF2B5EF4-FFF2-40B4-BE49-F238E27FC236}">
                    <a16:creationId xmlns:a16="http://schemas.microsoft.com/office/drawing/2014/main" id="{3365BD28-DA84-4BA6-AD3A-6D4057B0C544}"/>
                  </a:ext>
                </a:extLst>
              </p:cNvPr>
              <p:cNvSpPr/>
              <p:nvPr/>
            </p:nvSpPr>
            <p:spPr bwMode="auto">
              <a:xfrm>
                <a:off x="2406419" y="2333937"/>
                <a:ext cx="278243" cy="248925"/>
              </a:xfrm>
              <a:prstGeom prst="hexagon">
                <a:avLst/>
              </a:prstGeom>
              <a:solidFill>
                <a:srgbClr val="FF0000"/>
              </a:solidFill>
              <a:ln w="9525" cap="flat" cmpd="sng" algn="ctr">
                <a:solidFill>
                  <a:schemeClr val="bg1"/>
                </a:solidFill>
                <a:prstDash val="solid"/>
                <a:headEnd type="none" w="med" len="med"/>
                <a:tailEnd type="none" w="med" len="med"/>
              </a:ln>
              <a:effectLst/>
            </p:spPr>
            <p:txBody>
              <a:bodyPr lIns="45694" tIns="45694" rIns="17138" bIns="17138" rtlCol="0" anchor="b" anchorCtr="0"/>
              <a:lstStyle/>
              <a:p>
                <a:pPr algn="ctr" defTabSz="465845">
                  <a:defRPr/>
                </a:pPr>
                <a:endParaRPr lang="en-US" sz="400" kern="0" dirty="0">
                  <a:solidFill>
                    <a:sysClr val="windowText" lastClr="000000"/>
                  </a:solidFill>
                  <a:latin typeface="Segoe UI Light"/>
                  <a:ea typeface="Segoe UI" pitchFamily="34" charset="0"/>
                  <a:cs typeface="Segoe UI" pitchFamily="34" charset="0"/>
                </a:endParaRPr>
              </a:p>
            </p:txBody>
          </p:sp>
        </p:grpSp>
        <p:grpSp>
          <p:nvGrpSpPr>
            <p:cNvPr id="217" name="Group 216">
              <a:extLst>
                <a:ext uri="{FF2B5EF4-FFF2-40B4-BE49-F238E27FC236}">
                  <a16:creationId xmlns:a16="http://schemas.microsoft.com/office/drawing/2014/main" id="{E16F85FD-EFDB-4AFC-BA1F-265C557C9103}"/>
                </a:ext>
              </a:extLst>
            </p:cNvPr>
            <p:cNvGrpSpPr/>
            <p:nvPr/>
          </p:nvGrpSpPr>
          <p:grpSpPr>
            <a:xfrm>
              <a:off x="12881354" y="4978028"/>
              <a:ext cx="589345" cy="330376"/>
              <a:chOff x="1601399" y="2288295"/>
              <a:chExt cx="601248" cy="337049"/>
            </a:xfrm>
          </p:grpSpPr>
          <p:grpSp>
            <p:nvGrpSpPr>
              <p:cNvPr id="344" name="Group 343">
                <a:extLst>
                  <a:ext uri="{FF2B5EF4-FFF2-40B4-BE49-F238E27FC236}">
                    <a16:creationId xmlns:a16="http://schemas.microsoft.com/office/drawing/2014/main" id="{6A58FECA-53A6-4C34-AD33-5E5F92314A20}"/>
                  </a:ext>
                </a:extLst>
              </p:cNvPr>
              <p:cNvGrpSpPr/>
              <p:nvPr/>
            </p:nvGrpSpPr>
            <p:grpSpPr>
              <a:xfrm>
                <a:off x="1601399" y="2288295"/>
                <a:ext cx="601248" cy="337049"/>
                <a:chOff x="3523102" y="1791568"/>
                <a:chExt cx="6746733" cy="3782104"/>
              </a:xfrm>
              <a:solidFill>
                <a:srgbClr val="002060"/>
              </a:solidFill>
            </p:grpSpPr>
            <p:sp>
              <p:nvSpPr>
                <p:cNvPr id="346" name="Rectangle 345">
                  <a:extLst>
                    <a:ext uri="{FF2B5EF4-FFF2-40B4-BE49-F238E27FC236}">
                      <a16:creationId xmlns:a16="http://schemas.microsoft.com/office/drawing/2014/main" id="{A868279B-76FD-46BE-B26B-E025FCE978EB}"/>
                    </a:ext>
                  </a:extLst>
                </p:cNvPr>
                <p:cNvSpPr/>
                <p:nvPr/>
              </p:nvSpPr>
              <p:spPr>
                <a:xfrm>
                  <a:off x="3757139" y="2148421"/>
                  <a:ext cx="6278658" cy="30683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97462">
                    <a:defRPr/>
                  </a:pPr>
                  <a:endParaRPr lang="en-US" sz="865" kern="0" dirty="0">
                    <a:solidFill>
                      <a:sysClr val="windowText" lastClr="000000"/>
                    </a:solidFill>
                    <a:latin typeface="Segoe UI"/>
                  </a:endParaRPr>
                </a:p>
              </p:txBody>
            </p:sp>
            <p:sp>
              <p:nvSpPr>
                <p:cNvPr id="347" name="Freeform 96">
                  <a:extLst>
                    <a:ext uri="{FF2B5EF4-FFF2-40B4-BE49-F238E27FC236}">
                      <a16:creationId xmlns:a16="http://schemas.microsoft.com/office/drawing/2014/main" id="{F5465EF9-1A53-4CF2-B0EF-F85F8F4C3AD1}"/>
                    </a:ext>
                  </a:extLst>
                </p:cNvPr>
                <p:cNvSpPr/>
                <p:nvPr/>
              </p:nvSpPr>
              <p:spPr>
                <a:xfrm>
                  <a:off x="3523102" y="1791568"/>
                  <a:ext cx="553907" cy="3782104"/>
                </a:xfrm>
                <a:custGeom>
                  <a:avLst/>
                  <a:gdLst>
                    <a:gd name="connsiteX0" fmla="*/ 104335 w 553907"/>
                    <a:gd name="connsiteY0" fmla="*/ 0 h 3782104"/>
                    <a:gd name="connsiteX1" fmla="*/ 553907 w 553907"/>
                    <a:gd name="connsiteY1" fmla="*/ 0 h 3782104"/>
                    <a:gd name="connsiteX2" fmla="*/ 553907 w 553907"/>
                    <a:gd name="connsiteY2" fmla="*/ 285720 h 3782104"/>
                    <a:gd name="connsiteX3" fmla="*/ 156511 w 553907"/>
                    <a:gd name="connsiteY3" fmla="*/ 285720 h 3782104"/>
                    <a:gd name="connsiteX4" fmla="*/ 156511 w 553907"/>
                    <a:gd name="connsiteY4" fmla="*/ 3496384 h 3782104"/>
                    <a:gd name="connsiteX5" fmla="*/ 553907 w 553907"/>
                    <a:gd name="connsiteY5" fmla="*/ 3496384 h 3782104"/>
                    <a:gd name="connsiteX6" fmla="*/ 553907 w 553907"/>
                    <a:gd name="connsiteY6" fmla="*/ 3782104 h 3782104"/>
                    <a:gd name="connsiteX7" fmla="*/ 104335 w 553907"/>
                    <a:gd name="connsiteY7" fmla="*/ 3782104 h 3782104"/>
                    <a:gd name="connsiteX8" fmla="*/ 104335 w 553907"/>
                    <a:gd name="connsiteY8" fmla="*/ 3610684 h 3782104"/>
                    <a:gd name="connsiteX9" fmla="*/ 0 w 553907"/>
                    <a:gd name="connsiteY9" fmla="*/ 3610684 h 3782104"/>
                    <a:gd name="connsiteX10" fmla="*/ 0 w 553907"/>
                    <a:gd name="connsiteY10" fmla="*/ 175571 h 3782104"/>
                    <a:gd name="connsiteX11" fmla="*/ 104335 w 553907"/>
                    <a:gd name="connsiteY11" fmla="*/ 175571 h 378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53907" h="3782104">
                      <a:moveTo>
                        <a:pt x="104335" y="0"/>
                      </a:moveTo>
                      <a:lnTo>
                        <a:pt x="553907" y="0"/>
                      </a:lnTo>
                      <a:lnTo>
                        <a:pt x="553907" y="285720"/>
                      </a:lnTo>
                      <a:lnTo>
                        <a:pt x="156511" y="285720"/>
                      </a:lnTo>
                      <a:lnTo>
                        <a:pt x="156511" y="3496384"/>
                      </a:lnTo>
                      <a:lnTo>
                        <a:pt x="553907" y="3496384"/>
                      </a:lnTo>
                      <a:lnTo>
                        <a:pt x="553907" y="3782104"/>
                      </a:lnTo>
                      <a:lnTo>
                        <a:pt x="104335" y="3782104"/>
                      </a:lnTo>
                      <a:lnTo>
                        <a:pt x="104335" y="3610684"/>
                      </a:lnTo>
                      <a:lnTo>
                        <a:pt x="0" y="3610684"/>
                      </a:lnTo>
                      <a:lnTo>
                        <a:pt x="0" y="175571"/>
                      </a:lnTo>
                      <a:lnTo>
                        <a:pt x="104335" y="17557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97462">
                    <a:defRPr/>
                  </a:pPr>
                  <a:endParaRPr lang="en-US" sz="865" kern="0" dirty="0">
                    <a:solidFill>
                      <a:sysClr val="windowText" lastClr="000000"/>
                    </a:solidFill>
                    <a:latin typeface="Segoe UI"/>
                  </a:endParaRPr>
                </a:p>
              </p:txBody>
            </p:sp>
            <p:sp>
              <p:nvSpPr>
                <p:cNvPr id="348" name="Freeform 97">
                  <a:extLst>
                    <a:ext uri="{FF2B5EF4-FFF2-40B4-BE49-F238E27FC236}">
                      <a16:creationId xmlns:a16="http://schemas.microsoft.com/office/drawing/2014/main" id="{6E154016-2B1C-4C3A-B556-14A35C02EA9D}"/>
                    </a:ext>
                  </a:extLst>
                </p:cNvPr>
                <p:cNvSpPr/>
                <p:nvPr/>
              </p:nvSpPr>
              <p:spPr>
                <a:xfrm flipH="1">
                  <a:off x="9715928" y="1791568"/>
                  <a:ext cx="553907" cy="3782104"/>
                </a:xfrm>
                <a:custGeom>
                  <a:avLst/>
                  <a:gdLst>
                    <a:gd name="connsiteX0" fmla="*/ 104335 w 553907"/>
                    <a:gd name="connsiteY0" fmla="*/ 0 h 3782104"/>
                    <a:gd name="connsiteX1" fmla="*/ 553907 w 553907"/>
                    <a:gd name="connsiteY1" fmla="*/ 0 h 3782104"/>
                    <a:gd name="connsiteX2" fmla="*/ 553907 w 553907"/>
                    <a:gd name="connsiteY2" fmla="*/ 285720 h 3782104"/>
                    <a:gd name="connsiteX3" fmla="*/ 156511 w 553907"/>
                    <a:gd name="connsiteY3" fmla="*/ 285720 h 3782104"/>
                    <a:gd name="connsiteX4" fmla="*/ 156511 w 553907"/>
                    <a:gd name="connsiteY4" fmla="*/ 3496384 h 3782104"/>
                    <a:gd name="connsiteX5" fmla="*/ 553907 w 553907"/>
                    <a:gd name="connsiteY5" fmla="*/ 3496384 h 3782104"/>
                    <a:gd name="connsiteX6" fmla="*/ 553907 w 553907"/>
                    <a:gd name="connsiteY6" fmla="*/ 3782104 h 3782104"/>
                    <a:gd name="connsiteX7" fmla="*/ 104335 w 553907"/>
                    <a:gd name="connsiteY7" fmla="*/ 3782104 h 3782104"/>
                    <a:gd name="connsiteX8" fmla="*/ 104335 w 553907"/>
                    <a:gd name="connsiteY8" fmla="*/ 3610684 h 3782104"/>
                    <a:gd name="connsiteX9" fmla="*/ 0 w 553907"/>
                    <a:gd name="connsiteY9" fmla="*/ 3610684 h 3782104"/>
                    <a:gd name="connsiteX10" fmla="*/ 0 w 553907"/>
                    <a:gd name="connsiteY10" fmla="*/ 175571 h 3782104"/>
                    <a:gd name="connsiteX11" fmla="*/ 104335 w 553907"/>
                    <a:gd name="connsiteY11" fmla="*/ 175571 h 378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53907" h="3782104">
                      <a:moveTo>
                        <a:pt x="104335" y="0"/>
                      </a:moveTo>
                      <a:lnTo>
                        <a:pt x="553907" y="0"/>
                      </a:lnTo>
                      <a:lnTo>
                        <a:pt x="553907" y="285720"/>
                      </a:lnTo>
                      <a:lnTo>
                        <a:pt x="156511" y="285720"/>
                      </a:lnTo>
                      <a:lnTo>
                        <a:pt x="156511" y="3496384"/>
                      </a:lnTo>
                      <a:lnTo>
                        <a:pt x="553907" y="3496384"/>
                      </a:lnTo>
                      <a:lnTo>
                        <a:pt x="553907" y="3782104"/>
                      </a:lnTo>
                      <a:lnTo>
                        <a:pt x="104335" y="3782104"/>
                      </a:lnTo>
                      <a:lnTo>
                        <a:pt x="104335" y="3610684"/>
                      </a:lnTo>
                      <a:lnTo>
                        <a:pt x="0" y="3610684"/>
                      </a:lnTo>
                      <a:lnTo>
                        <a:pt x="0" y="175571"/>
                      </a:lnTo>
                      <a:lnTo>
                        <a:pt x="104335" y="17557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97462">
                    <a:defRPr/>
                  </a:pPr>
                  <a:endParaRPr lang="en-US" sz="865" kern="0" dirty="0">
                    <a:solidFill>
                      <a:sysClr val="windowText" lastClr="000000"/>
                    </a:solidFill>
                    <a:latin typeface="Segoe UI"/>
                  </a:endParaRPr>
                </a:p>
              </p:txBody>
            </p:sp>
          </p:grpSp>
          <p:sp>
            <p:nvSpPr>
              <p:cNvPr id="345" name="Hexagon 344">
                <a:extLst>
                  <a:ext uri="{FF2B5EF4-FFF2-40B4-BE49-F238E27FC236}">
                    <a16:creationId xmlns:a16="http://schemas.microsoft.com/office/drawing/2014/main" id="{692A09AF-EC3C-4112-A4CD-75312AF5D047}"/>
                  </a:ext>
                </a:extLst>
              </p:cNvPr>
              <p:cNvSpPr/>
              <p:nvPr/>
            </p:nvSpPr>
            <p:spPr bwMode="auto">
              <a:xfrm>
                <a:off x="1759502" y="2333937"/>
                <a:ext cx="278243" cy="248925"/>
              </a:xfrm>
              <a:prstGeom prst="hexagon">
                <a:avLst/>
              </a:prstGeom>
              <a:solidFill>
                <a:srgbClr val="002060"/>
              </a:solidFill>
              <a:ln w="9525" cap="flat" cmpd="sng" algn="ctr">
                <a:solidFill>
                  <a:schemeClr val="bg1"/>
                </a:solidFill>
                <a:prstDash val="solid"/>
                <a:headEnd type="none" w="med" len="med"/>
                <a:tailEnd type="none" w="med" len="med"/>
              </a:ln>
              <a:effectLst/>
            </p:spPr>
            <p:txBody>
              <a:bodyPr lIns="45694" tIns="45694" rIns="17138" bIns="17138" rtlCol="0" anchor="b" anchorCtr="0"/>
              <a:lstStyle/>
              <a:p>
                <a:pPr algn="ctr" defTabSz="465845">
                  <a:defRPr/>
                </a:pPr>
                <a:endParaRPr lang="en-US" sz="400" kern="0" dirty="0">
                  <a:solidFill>
                    <a:sysClr val="windowText" lastClr="000000"/>
                  </a:solidFill>
                  <a:latin typeface="Segoe UI Light"/>
                  <a:ea typeface="Segoe UI" pitchFamily="34" charset="0"/>
                  <a:cs typeface="Segoe UI" pitchFamily="34" charset="0"/>
                </a:endParaRPr>
              </a:p>
            </p:txBody>
          </p:sp>
        </p:grpSp>
        <p:grpSp>
          <p:nvGrpSpPr>
            <p:cNvPr id="218" name="Group 217">
              <a:extLst>
                <a:ext uri="{FF2B5EF4-FFF2-40B4-BE49-F238E27FC236}">
                  <a16:creationId xmlns:a16="http://schemas.microsoft.com/office/drawing/2014/main" id="{2091B31E-CCD0-4219-9739-303CD1CBD330}"/>
                </a:ext>
              </a:extLst>
            </p:cNvPr>
            <p:cNvGrpSpPr/>
            <p:nvPr/>
          </p:nvGrpSpPr>
          <p:grpSpPr>
            <a:xfrm>
              <a:off x="13033754" y="5130428"/>
              <a:ext cx="589345" cy="330376"/>
              <a:chOff x="1601399" y="2288295"/>
              <a:chExt cx="601248" cy="337049"/>
            </a:xfrm>
          </p:grpSpPr>
          <p:grpSp>
            <p:nvGrpSpPr>
              <p:cNvPr id="339" name="Group 338">
                <a:extLst>
                  <a:ext uri="{FF2B5EF4-FFF2-40B4-BE49-F238E27FC236}">
                    <a16:creationId xmlns:a16="http://schemas.microsoft.com/office/drawing/2014/main" id="{7FF1BC61-4BF6-43ED-9B2E-B9D3A56B81D0}"/>
                  </a:ext>
                </a:extLst>
              </p:cNvPr>
              <p:cNvGrpSpPr/>
              <p:nvPr/>
            </p:nvGrpSpPr>
            <p:grpSpPr>
              <a:xfrm>
                <a:off x="1601399" y="2288295"/>
                <a:ext cx="601248" cy="337049"/>
                <a:chOff x="3523102" y="1791568"/>
                <a:chExt cx="6746733" cy="3782104"/>
              </a:xfrm>
              <a:solidFill>
                <a:srgbClr val="002060"/>
              </a:solidFill>
            </p:grpSpPr>
            <p:sp>
              <p:nvSpPr>
                <p:cNvPr id="341" name="Rectangle 340">
                  <a:extLst>
                    <a:ext uri="{FF2B5EF4-FFF2-40B4-BE49-F238E27FC236}">
                      <a16:creationId xmlns:a16="http://schemas.microsoft.com/office/drawing/2014/main" id="{08B83436-368C-4FD2-8E22-C4463011370A}"/>
                    </a:ext>
                  </a:extLst>
                </p:cNvPr>
                <p:cNvSpPr/>
                <p:nvPr/>
              </p:nvSpPr>
              <p:spPr>
                <a:xfrm>
                  <a:off x="3757139" y="2148421"/>
                  <a:ext cx="6278658" cy="30683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97462">
                    <a:defRPr/>
                  </a:pPr>
                  <a:endParaRPr lang="en-US" sz="865" kern="0" dirty="0">
                    <a:solidFill>
                      <a:sysClr val="windowText" lastClr="000000"/>
                    </a:solidFill>
                    <a:latin typeface="Segoe UI"/>
                  </a:endParaRPr>
                </a:p>
              </p:txBody>
            </p:sp>
            <p:sp>
              <p:nvSpPr>
                <p:cNvPr id="342" name="Freeform 96">
                  <a:extLst>
                    <a:ext uri="{FF2B5EF4-FFF2-40B4-BE49-F238E27FC236}">
                      <a16:creationId xmlns:a16="http://schemas.microsoft.com/office/drawing/2014/main" id="{12C73002-0F14-49F1-B5D5-B410EB41B199}"/>
                    </a:ext>
                  </a:extLst>
                </p:cNvPr>
                <p:cNvSpPr/>
                <p:nvPr/>
              </p:nvSpPr>
              <p:spPr>
                <a:xfrm>
                  <a:off x="3523102" y="1791568"/>
                  <a:ext cx="553907" cy="3782104"/>
                </a:xfrm>
                <a:custGeom>
                  <a:avLst/>
                  <a:gdLst>
                    <a:gd name="connsiteX0" fmla="*/ 104335 w 553907"/>
                    <a:gd name="connsiteY0" fmla="*/ 0 h 3782104"/>
                    <a:gd name="connsiteX1" fmla="*/ 553907 w 553907"/>
                    <a:gd name="connsiteY1" fmla="*/ 0 h 3782104"/>
                    <a:gd name="connsiteX2" fmla="*/ 553907 w 553907"/>
                    <a:gd name="connsiteY2" fmla="*/ 285720 h 3782104"/>
                    <a:gd name="connsiteX3" fmla="*/ 156511 w 553907"/>
                    <a:gd name="connsiteY3" fmla="*/ 285720 h 3782104"/>
                    <a:gd name="connsiteX4" fmla="*/ 156511 w 553907"/>
                    <a:gd name="connsiteY4" fmla="*/ 3496384 h 3782104"/>
                    <a:gd name="connsiteX5" fmla="*/ 553907 w 553907"/>
                    <a:gd name="connsiteY5" fmla="*/ 3496384 h 3782104"/>
                    <a:gd name="connsiteX6" fmla="*/ 553907 w 553907"/>
                    <a:gd name="connsiteY6" fmla="*/ 3782104 h 3782104"/>
                    <a:gd name="connsiteX7" fmla="*/ 104335 w 553907"/>
                    <a:gd name="connsiteY7" fmla="*/ 3782104 h 3782104"/>
                    <a:gd name="connsiteX8" fmla="*/ 104335 w 553907"/>
                    <a:gd name="connsiteY8" fmla="*/ 3610684 h 3782104"/>
                    <a:gd name="connsiteX9" fmla="*/ 0 w 553907"/>
                    <a:gd name="connsiteY9" fmla="*/ 3610684 h 3782104"/>
                    <a:gd name="connsiteX10" fmla="*/ 0 w 553907"/>
                    <a:gd name="connsiteY10" fmla="*/ 175571 h 3782104"/>
                    <a:gd name="connsiteX11" fmla="*/ 104335 w 553907"/>
                    <a:gd name="connsiteY11" fmla="*/ 175571 h 378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53907" h="3782104">
                      <a:moveTo>
                        <a:pt x="104335" y="0"/>
                      </a:moveTo>
                      <a:lnTo>
                        <a:pt x="553907" y="0"/>
                      </a:lnTo>
                      <a:lnTo>
                        <a:pt x="553907" y="285720"/>
                      </a:lnTo>
                      <a:lnTo>
                        <a:pt x="156511" y="285720"/>
                      </a:lnTo>
                      <a:lnTo>
                        <a:pt x="156511" y="3496384"/>
                      </a:lnTo>
                      <a:lnTo>
                        <a:pt x="553907" y="3496384"/>
                      </a:lnTo>
                      <a:lnTo>
                        <a:pt x="553907" y="3782104"/>
                      </a:lnTo>
                      <a:lnTo>
                        <a:pt x="104335" y="3782104"/>
                      </a:lnTo>
                      <a:lnTo>
                        <a:pt x="104335" y="3610684"/>
                      </a:lnTo>
                      <a:lnTo>
                        <a:pt x="0" y="3610684"/>
                      </a:lnTo>
                      <a:lnTo>
                        <a:pt x="0" y="175571"/>
                      </a:lnTo>
                      <a:lnTo>
                        <a:pt x="104335" y="17557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97462">
                    <a:defRPr/>
                  </a:pPr>
                  <a:endParaRPr lang="en-US" sz="865" kern="0" dirty="0">
                    <a:solidFill>
                      <a:sysClr val="windowText" lastClr="000000"/>
                    </a:solidFill>
                    <a:latin typeface="Segoe UI"/>
                  </a:endParaRPr>
                </a:p>
              </p:txBody>
            </p:sp>
            <p:sp>
              <p:nvSpPr>
                <p:cNvPr id="343" name="Freeform 97">
                  <a:extLst>
                    <a:ext uri="{FF2B5EF4-FFF2-40B4-BE49-F238E27FC236}">
                      <a16:creationId xmlns:a16="http://schemas.microsoft.com/office/drawing/2014/main" id="{89881858-F517-46BA-8571-619AEC69C78F}"/>
                    </a:ext>
                  </a:extLst>
                </p:cNvPr>
                <p:cNvSpPr/>
                <p:nvPr/>
              </p:nvSpPr>
              <p:spPr>
                <a:xfrm flipH="1">
                  <a:off x="9715928" y="1791568"/>
                  <a:ext cx="553907" cy="3782104"/>
                </a:xfrm>
                <a:custGeom>
                  <a:avLst/>
                  <a:gdLst>
                    <a:gd name="connsiteX0" fmla="*/ 104335 w 553907"/>
                    <a:gd name="connsiteY0" fmla="*/ 0 h 3782104"/>
                    <a:gd name="connsiteX1" fmla="*/ 553907 w 553907"/>
                    <a:gd name="connsiteY1" fmla="*/ 0 h 3782104"/>
                    <a:gd name="connsiteX2" fmla="*/ 553907 w 553907"/>
                    <a:gd name="connsiteY2" fmla="*/ 285720 h 3782104"/>
                    <a:gd name="connsiteX3" fmla="*/ 156511 w 553907"/>
                    <a:gd name="connsiteY3" fmla="*/ 285720 h 3782104"/>
                    <a:gd name="connsiteX4" fmla="*/ 156511 w 553907"/>
                    <a:gd name="connsiteY4" fmla="*/ 3496384 h 3782104"/>
                    <a:gd name="connsiteX5" fmla="*/ 553907 w 553907"/>
                    <a:gd name="connsiteY5" fmla="*/ 3496384 h 3782104"/>
                    <a:gd name="connsiteX6" fmla="*/ 553907 w 553907"/>
                    <a:gd name="connsiteY6" fmla="*/ 3782104 h 3782104"/>
                    <a:gd name="connsiteX7" fmla="*/ 104335 w 553907"/>
                    <a:gd name="connsiteY7" fmla="*/ 3782104 h 3782104"/>
                    <a:gd name="connsiteX8" fmla="*/ 104335 w 553907"/>
                    <a:gd name="connsiteY8" fmla="*/ 3610684 h 3782104"/>
                    <a:gd name="connsiteX9" fmla="*/ 0 w 553907"/>
                    <a:gd name="connsiteY9" fmla="*/ 3610684 h 3782104"/>
                    <a:gd name="connsiteX10" fmla="*/ 0 w 553907"/>
                    <a:gd name="connsiteY10" fmla="*/ 175571 h 3782104"/>
                    <a:gd name="connsiteX11" fmla="*/ 104335 w 553907"/>
                    <a:gd name="connsiteY11" fmla="*/ 175571 h 378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53907" h="3782104">
                      <a:moveTo>
                        <a:pt x="104335" y="0"/>
                      </a:moveTo>
                      <a:lnTo>
                        <a:pt x="553907" y="0"/>
                      </a:lnTo>
                      <a:lnTo>
                        <a:pt x="553907" y="285720"/>
                      </a:lnTo>
                      <a:lnTo>
                        <a:pt x="156511" y="285720"/>
                      </a:lnTo>
                      <a:lnTo>
                        <a:pt x="156511" y="3496384"/>
                      </a:lnTo>
                      <a:lnTo>
                        <a:pt x="553907" y="3496384"/>
                      </a:lnTo>
                      <a:lnTo>
                        <a:pt x="553907" y="3782104"/>
                      </a:lnTo>
                      <a:lnTo>
                        <a:pt x="104335" y="3782104"/>
                      </a:lnTo>
                      <a:lnTo>
                        <a:pt x="104335" y="3610684"/>
                      </a:lnTo>
                      <a:lnTo>
                        <a:pt x="0" y="3610684"/>
                      </a:lnTo>
                      <a:lnTo>
                        <a:pt x="0" y="175571"/>
                      </a:lnTo>
                      <a:lnTo>
                        <a:pt x="104335" y="17557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97462">
                    <a:defRPr/>
                  </a:pPr>
                  <a:endParaRPr lang="en-US" sz="865" kern="0" dirty="0">
                    <a:solidFill>
                      <a:sysClr val="windowText" lastClr="000000"/>
                    </a:solidFill>
                    <a:latin typeface="Segoe UI"/>
                  </a:endParaRPr>
                </a:p>
              </p:txBody>
            </p:sp>
          </p:grpSp>
          <p:sp>
            <p:nvSpPr>
              <p:cNvPr id="340" name="Hexagon 339">
                <a:extLst>
                  <a:ext uri="{FF2B5EF4-FFF2-40B4-BE49-F238E27FC236}">
                    <a16:creationId xmlns:a16="http://schemas.microsoft.com/office/drawing/2014/main" id="{F7A0AD34-8258-4361-8F79-93CFE0154E72}"/>
                  </a:ext>
                </a:extLst>
              </p:cNvPr>
              <p:cNvSpPr/>
              <p:nvPr/>
            </p:nvSpPr>
            <p:spPr bwMode="auto">
              <a:xfrm>
                <a:off x="1759502" y="2333937"/>
                <a:ext cx="278243" cy="248925"/>
              </a:xfrm>
              <a:prstGeom prst="hexagon">
                <a:avLst/>
              </a:prstGeom>
              <a:solidFill>
                <a:srgbClr val="002060"/>
              </a:solidFill>
              <a:ln w="9525" cap="flat" cmpd="sng" algn="ctr">
                <a:solidFill>
                  <a:schemeClr val="bg1"/>
                </a:solidFill>
                <a:prstDash val="solid"/>
                <a:headEnd type="none" w="med" len="med"/>
                <a:tailEnd type="none" w="med" len="med"/>
              </a:ln>
              <a:effectLst/>
            </p:spPr>
            <p:txBody>
              <a:bodyPr lIns="45694" tIns="45694" rIns="17138" bIns="17138" rtlCol="0" anchor="b" anchorCtr="0"/>
              <a:lstStyle/>
              <a:p>
                <a:pPr algn="ctr" defTabSz="465845">
                  <a:defRPr/>
                </a:pPr>
                <a:endParaRPr lang="en-US" sz="400" kern="0" dirty="0">
                  <a:solidFill>
                    <a:sysClr val="windowText" lastClr="000000"/>
                  </a:solidFill>
                  <a:latin typeface="Segoe UI Light"/>
                  <a:ea typeface="Segoe UI" pitchFamily="34" charset="0"/>
                  <a:cs typeface="Segoe UI" pitchFamily="34" charset="0"/>
                </a:endParaRPr>
              </a:p>
            </p:txBody>
          </p:sp>
        </p:grpSp>
        <p:grpSp>
          <p:nvGrpSpPr>
            <p:cNvPr id="219" name="Group 218">
              <a:extLst>
                <a:ext uri="{FF2B5EF4-FFF2-40B4-BE49-F238E27FC236}">
                  <a16:creationId xmlns:a16="http://schemas.microsoft.com/office/drawing/2014/main" id="{79159B9B-596B-4604-BF79-F28AD24BF79D}"/>
                </a:ext>
              </a:extLst>
            </p:cNvPr>
            <p:cNvGrpSpPr/>
            <p:nvPr/>
          </p:nvGrpSpPr>
          <p:grpSpPr>
            <a:xfrm>
              <a:off x="13186154" y="5282828"/>
              <a:ext cx="589345" cy="330376"/>
              <a:chOff x="1601399" y="2288295"/>
              <a:chExt cx="601248" cy="337049"/>
            </a:xfrm>
          </p:grpSpPr>
          <p:grpSp>
            <p:nvGrpSpPr>
              <p:cNvPr id="334" name="Group 333">
                <a:extLst>
                  <a:ext uri="{FF2B5EF4-FFF2-40B4-BE49-F238E27FC236}">
                    <a16:creationId xmlns:a16="http://schemas.microsoft.com/office/drawing/2014/main" id="{10E5937D-0315-44B6-A007-20D3570F94D1}"/>
                  </a:ext>
                </a:extLst>
              </p:cNvPr>
              <p:cNvGrpSpPr/>
              <p:nvPr/>
            </p:nvGrpSpPr>
            <p:grpSpPr>
              <a:xfrm>
                <a:off x="1601399" y="2288295"/>
                <a:ext cx="601248" cy="337049"/>
                <a:chOff x="3523102" y="1791568"/>
                <a:chExt cx="6746733" cy="3782104"/>
              </a:xfrm>
              <a:solidFill>
                <a:srgbClr val="002060"/>
              </a:solidFill>
            </p:grpSpPr>
            <p:sp>
              <p:nvSpPr>
                <p:cNvPr id="336" name="Rectangle 335">
                  <a:extLst>
                    <a:ext uri="{FF2B5EF4-FFF2-40B4-BE49-F238E27FC236}">
                      <a16:creationId xmlns:a16="http://schemas.microsoft.com/office/drawing/2014/main" id="{2EC4A543-5839-41C3-AC34-BB2B67797F38}"/>
                    </a:ext>
                  </a:extLst>
                </p:cNvPr>
                <p:cNvSpPr/>
                <p:nvPr/>
              </p:nvSpPr>
              <p:spPr>
                <a:xfrm>
                  <a:off x="3757139" y="2148421"/>
                  <a:ext cx="6278658" cy="30683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97462">
                    <a:defRPr/>
                  </a:pPr>
                  <a:endParaRPr lang="en-US" sz="865" kern="0" dirty="0">
                    <a:solidFill>
                      <a:sysClr val="windowText" lastClr="000000"/>
                    </a:solidFill>
                    <a:latin typeface="Segoe UI"/>
                  </a:endParaRPr>
                </a:p>
              </p:txBody>
            </p:sp>
            <p:sp>
              <p:nvSpPr>
                <p:cNvPr id="337" name="Freeform 96">
                  <a:extLst>
                    <a:ext uri="{FF2B5EF4-FFF2-40B4-BE49-F238E27FC236}">
                      <a16:creationId xmlns:a16="http://schemas.microsoft.com/office/drawing/2014/main" id="{13312EBE-6114-43F0-B0FD-3EBDA5550544}"/>
                    </a:ext>
                  </a:extLst>
                </p:cNvPr>
                <p:cNvSpPr/>
                <p:nvPr/>
              </p:nvSpPr>
              <p:spPr>
                <a:xfrm>
                  <a:off x="3523102" y="1791568"/>
                  <a:ext cx="553907" cy="3782104"/>
                </a:xfrm>
                <a:custGeom>
                  <a:avLst/>
                  <a:gdLst>
                    <a:gd name="connsiteX0" fmla="*/ 104335 w 553907"/>
                    <a:gd name="connsiteY0" fmla="*/ 0 h 3782104"/>
                    <a:gd name="connsiteX1" fmla="*/ 553907 w 553907"/>
                    <a:gd name="connsiteY1" fmla="*/ 0 h 3782104"/>
                    <a:gd name="connsiteX2" fmla="*/ 553907 w 553907"/>
                    <a:gd name="connsiteY2" fmla="*/ 285720 h 3782104"/>
                    <a:gd name="connsiteX3" fmla="*/ 156511 w 553907"/>
                    <a:gd name="connsiteY3" fmla="*/ 285720 h 3782104"/>
                    <a:gd name="connsiteX4" fmla="*/ 156511 w 553907"/>
                    <a:gd name="connsiteY4" fmla="*/ 3496384 h 3782104"/>
                    <a:gd name="connsiteX5" fmla="*/ 553907 w 553907"/>
                    <a:gd name="connsiteY5" fmla="*/ 3496384 h 3782104"/>
                    <a:gd name="connsiteX6" fmla="*/ 553907 w 553907"/>
                    <a:gd name="connsiteY6" fmla="*/ 3782104 h 3782104"/>
                    <a:gd name="connsiteX7" fmla="*/ 104335 w 553907"/>
                    <a:gd name="connsiteY7" fmla="*/ 3782104 h 3782104"/>
                    <a:gd name="connsiteX8" fmla="*/ 104335 w 553907"/>
                    <a:gd name="connsiteY8" fmla="*/ 3610684 h 3782104"/>
                    <a:gd name="connsiteX9" fmla="*/ 0 w 553907"/>
                    <a:gd name="connsiteY9" fmla="*/ 3610684 h 3782104"/>
                    <a:gd name="connsiteX10" fmla="*/ 0 w 553907"/>
                    <a:gd name="connsiteY10" fmla="*/ 175571 h 3782104"/>
                    <a:gd name="connsiteX11" fmla="*/ 104335 w 553907"/>
                    <a:gd name="connsiteY11" fmla="*/ 175571 h 378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53907" h="3782104">
                      <a:moveTo>
                        <a:pt x="104335" y="0"/>
                      </a:moveTo>
                      <a:lnTo>
                        <a:pt x="553907" y="0"/>
                      </a:lnTo>
                      <a:lnTo>
                        <a:pt x="553907" y="285720"/>
                      </a:lnTo>
                      <a:lnTo>
                        <a:pt x="156511" y="285720"/>
                      </a:lnTo>
                      <a:lnTo>
                        <a:pt x="156511" y="3496384"/>
                      </a:lnTo>
                      <a:lnTo>
                        <a:pt x="553907" y="3496384"/>
                      </a:lnTo>
                      <a:lnTo>
                        <a:pt x="553907" y="3782104"/>
                      </a:lnTo>
                      <a:lnTo>
                        <a:pt x="104335" y="3782104"/>
                      </a:lnTo>
                      <a:lnTo>
                        <a:pt x="104335" y="3610684"/>
                      </a:lnTo>
                      <a:lnTo>
                        <a:pt x="0" y="3610684"/>
                      </a:lnTo>
                      <a:lnTo>
                        <a:pt x="0" y="175571"/>
                      </a:lnTo>
                      <a:lnTo>
                        <a:pt x="104335" y="17557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97462">
                    <a:defRPr/>
                  </a:pPr>
                  <a:endParaRPr lang="en-US" sz="865" kern="0" dirty="0">
                    <a:solidFill>
                      <a:sysClr val="windowText" lastClr="000000"/>
                    </a:solidFill>
                    <a:latin typeface="Segoe UI"/>
                  </a:endParaRPr>
                </a:p>
              </p:txBody>
            </p:sp>
            <p:sp>
              <p:nvSpPr>
                <p:cNvPr id="338" name="Freeform 97">
                  <a:extLst>
                    <a:ext uri="{FF2B5EF4-FFF2-40B4-BE49-F238E27FC236}">
                      <a16:creationId xmlns:a16="http://schemas.microsoft.com/office/drawing/2014/main" id="{19AF75D1-4ED6-4D32-97B4-1D6D5FD62E95}"/>
                    </a:ext>
                  </a:extLst>
                </p:cNvPr>
                <p:cNvSpPr/>
                <p:nvPr/>
              </p:nvSpPr>
              <p:spPr>
                <a:xfrm flipH="1">
                  <a:off x="9715928" y="1791568"/>
                  <a:ext cx="553907" cy="3782104"/>
                </a:xfrm>
                <a:custGeom>
                  <a:avLst/>
                  <a:gdLst>
                    <a:gd name="connsiteX0" fmla="*/ 104335 w 553907"/>
                    <a:gd name="connsiteY0" fmla="*/ 0 h 3782104"/>
                    <a:gd name="connsiteX1" fmla="*/ 553907 w 553907"/>
                    <a:gd name="connsiteY1" fmla="*/ 0 h 3782104"/>
                    <a:gd name="connsiteX2" fmla="*/ 553907 w 553907"/>
                    <a:gd name="connsiteY2" fmla="*/ 285720 h 3782104"/>
                    <a:gd name="connsiteX3" fmla="*/ 156511 w 553907"/>
                    <a:gd name="connsiteY3" fmla="*/ 285720 h 3782104"/>
                    <a:gd name="connsiteX4" fmla="*/ 156511 w 553907"/>
                    <a:gd name="connsiteY4" fmla="*/ 3496384 h 3782104"/>
                    <a:gd name="connsiteX5" fmla="*/ 553907 w 553907"/>
                    <a:gd name="connsiteY5" fmla="*/ 3496384 h 3782104"/>
                    <a:gd name="connsiteX6" fmla="*/ 553907 w 553907"/>
                    <a:gd name="connsiteY6" fmla="*/ 3782104 h 3782104"/>
                    <a:gd name="connsiteX7" fmla="*/ 104335 w 553907"/>
                    <a:gd name="connsiteY7" fmla="*/ 3782104 h 3782104"/>
                    <a:gd name="connsiteX8" fmla="*/ 104335 w 553907"/>
                    <a:gd name="connsiteY8" fmla="*/ 3610684 h 3782104"/>
                    <a:gd name="connsiteX9" fmla="*/ 0 w 553907"/>
                    <a:gd name="connsiteY9" fmla="*/ 3610684 h 3782104"/>
                    <a:gd name="connsiteX10" fmla="*/ 0 w 553907"/>
                    <a:gd name="connsiteY10" fmla="*/ 175571 h 3782104"/>
                    <a:gd name="connsiteX11" fmla="*/ 104335 w 553907"/>
                    <a:gd name="connsiteY11" fmla="*/ 175571 h 378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53907" h="3782104">
                      <a:moveTo>
                        <a:pt x="104335" y="0"/>
                      </a:moveTo>
                      <a:lnTo>
                        <a:pt x="553907" y="0"/>
                      </a:lnTo>
                      <a:lnTo>
                        <a:pt x="553907" y="285720"/>
                      </a:lnTo>
                      <a:lnTo>
                        <a:pt x="156511" y="285720"/>
                      </a:lnTo>
                      <a:lnTo>
                        <a:pt x="156511" y="3496384"/>
                      </a:lnTo>
                      <a:lnTo>
                        <a:pt x="553907" y="3496384"/>
                      </a:lnTo>
                      <a:lnTo>
                        <a:pt x="553907" y="3782104"/>
                      </a:lnTo>
                      <a:lnTo>
                        <a:pt x="104335" y="3782104"/>
                      </a:lnTo>
                      <a:lnTo>
                        <a:pt x="104335" y="3610684"/>
                      </a:lnTo>
                      <a:lnTo>
                        <a:pt x="0" y="3610684"/>
                      </a:lnTo>
                      <a:lnTo>
                        <a:pt x="0" y="175571"/>
                      </a:lnTo>
                      <a:lnTo>
                        <a:pt x="104335" y="17557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97462">
                    <a:defRPr/>
                  </a:pPr>
                  <a:endParaRPr lang="en-US" sz="865" kern="0" dirty="0">
                    <a:solidFill>
                      <a:sysClr val="windowText" lastClr="000000"/>
                    </a:solidFill>
                    <a:latin typeface="Segoe UI"/>
                  </a:endParaRPr>
                </a:p>
              </p:txBody>
            </p:sp>
          </p:grpSp>
          <p:sp>
            <p:nvSpPr>
              <p:cNvPr id="335" name="Hexagon 334">
                <a:extLst>
                  <a:ext uri="{FF2B5EF4-FFF2-40B4-BE49-F238E27FC236}">
                    <a16:creationId xmlns:a16="http://schemas.microsoft.com/office/drawing/2014/main" id="{8F3F8B26-1AEE-45A6-9F20-6B8FF67EA43C}"/>
                  </a:ext>
                </a:extLst>
              </p:cNvPr>
              <p:cNvSpPr/>
              <p:nvPr/>
            </p:nvSpPr>
            <p:spPr bwMode="auto">
              <a:xfrm>
                <a:off x="1759502" y="2333937"/>
                <a:ext cx="278243" cy="248925"/>
              </a:xfrm>
              <a:prstGeom prst="hexagon">
                <a:avLst/>
              </a:prstGeom>
              <a:solidFill>
                <a:srgbClr val="002060"/>
              </a:solidFill>
              <a:ln w="9525" cap="flat" cmpd="sng" algn="ctr">
                <a:solidFill>
                  <a:schemeClr val="bg1"/>
                </a:solidFill>
                <a:prstDash val="solid"/>
                <a:headEnd type="none" w="med" len="med"/>
                <a:tailEnd type="none" w="med" len="med"/>
              </a:ln>
              <a:effectLst/>
            </p:spPr>
            <p:txBody>
              <a:bodyPr lIns="45694" tIns="45694" rIns="17138" bIns="17138" rtlCol="0" anchor="b" anchorCtr="0"/>
              <a:lstStyle/>
              <a:p>
                <a:pPr algn="ctr" defTabSz="465845">
                  <a:defRPr/>
                </a:pPr>
                <a:endParaRPr lang="en-US" sz="400" kern="0" dirty="0">
                  <a:solidFill>
                    <a:sysClr val="windowText" lastClr="000000"/>
                  </a:solidFill>
                  <a:latin typeface="Segoe UI Light"/>
                  <a:ea typeface="Segoe UI" pitchFamily="34" charset="0"/>
                  <a:cs typeface="Segoe UI" pitchFamily="34" charset="0"/>
                </a:endParaRPr>
              </a:p>
            </p:txBody>
          </p:sp>
        </p:grpSp>
        <p:grpSp>
          <p:nvGrpSpPr>
            <p:cNvPr id="220" name="Group 219">
              <a:extLst>
                <a:ext uri="{FF2B5EF4-FFF2-40B4-BE49-F238E27FC236}">
                  <a16:creationId xmlns:a16="http://schemas.microsoft.com/office/drawing/2014/main" id="{B2520F21-58DF-41ED-9C42-97F5727EE2FF}"/>
                </a:ext>
              </a:extLst>
            </p:cNvPr>
            <p:cNvGrpSpPr>
              <a:grpSpLocks noChangeAspect="1"/>
            </p:cNvGrpSpPr>
            <p:nvPr/>
          </p:nvGrpSpPr>
          <p:grpSpPr>
            <a:xfrm>
              <a:off x="12885737" y="5817817"/>
              <a:ext cx="518273" cy="290534"/>
              <a:chOff x="1596268" y="2657736"/>
              <a:chExt cx="601248" cy="337049"/>
            </a:xfrm>
          </p:grpSpPr>
          <p:grpSp>
            <p:nvGrpSpPr>
              <p:cNvPr id="329" name="Group 328">
                <a:extLst>
                  <a:ext uri="{FF2B5EF4-FFF2-40B4-BE49-F238E27FC236}">
                    <a16:creationId xmlns:a16="http://schemas.microsoft.com/office/drawing/2014/main" id="{EAC720F2-F1F0-414A-93D4-52E84D7C4DF4}"/>
                  </a:ext>
                </a:extLst>
              </p:cNvPr>
              <p:cNvGrpSpPr/>
              <p:nvPr/>
            </p:nvGrpSpPr>
            <p:grpSpPr>
              <a:xfrm>
                <a:off x="1596268" y="2657736"/>
                <a:ext cx="601248" cy="337049"/>
                <a:chOff x="3523102" y="1791568"/>
                <a:chExt cx="6746733" cy="3782104"/>
              </a:xfrm>
              <a:solidFill>
                <a:srgbClr val="00B050"/>
              </a:solidFill>
            </p:grpSpPr>
            <p:sp>
              <p:nvSpPr>
                <p:cNvPr id="331" name="Rectangle 330">
                  <a:extLst>
                    <a:ext uri="{FF2B5EF4-FFF2-40B4-BE49-F238E27FC236}">
                      <a16:creationId xmlns:a16="http://schemas.microsoft.com/office/drawing/2014/main" id="{0B007D08-9B74-43A6-A406-57B0FD581336}"/>
                    </a:ext>
                  </a:extLst>
                </p:cNvPr>
                <p:cNvSpPr/>
                <p:nvPr/>
              </p:nvSpPr>
              <p:spPr>
                <a:xfrm>
                  <a:off x="3757139" y="2148421"/>
                  <a:ext cx="6278658" cy="30683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97462">
                    <a:defRPr/>
                  </a:pPr>
                  <a:endParaRPr lang="en-US" sz="865" kern="0" dirty="0">
                    <a:solidFill>
                      <a:sysClr val="windowText" lastClr="000000"/>
                    </a:solidFill>
                    <a:latin typeface="Segoe UI"/>
                  </a:endParaRPr>
                </a:p>
              </p:txBody>
            </p:sp>
            <p:sp>
              <p:nvSpPr>
                <p:cNvPr id="332" name="Freeform 92">
                  <a:extLst>
                    <a:ext uri="{FF2B5EF4-FFF2-40B4-BE49-F238E27FC236}">
                      <a16:creationId xmlns:a16="http://schemas.microsoft.com/office/drawing/2014/main" id="{043B9A2B-181E-4CA9-9F10-9988ECAC91AA}"/>
                    </a:ext>
                  </a:extLst>
                </p:cNvPr>
                <p:cNvSpPr/>
                <p:nvPr/>
              </p:nvSpPr>
              <p:spPr>
                <a:xfrm>
                  <a:off x="3523102" y="1791568"/>
                  <a:ext cx="553907" cy="3782104"/>
                </a:xfrm>
                <a:custGeom>
                  <a:avLst/>
                  <a:gdLst>
                    <a:gd name="connsiteX0" fmla="*/ 104335 w 553907"/>
                    <a:gd name="connsiteY0" fmla="*/ 0 h 3782104"/>
                    <a:gd name="connsiteX1" fmla="*/ 553907 w 553907"/>
                    <a:gd name="connsiteY1" fmla="*/ 0 h 3782104"/>
                    <a:gd name="connsiteX2" fmla="*/ 553907 w 553907"/>
                    <a:gd name="connsiteY2" fmla="*/ 285720 h 3782104"/>
                    <a:gd name="connsiteX3" fmla="*/ 156511 w 553907"/>
                    <a:gd name="connsiteY3" fmla="*/ 285720 h 3782104"/>
                    <a:gd name="connsiteX4" fmla="*/ 156511 w 553907"/>
                    <a:gd name="connsiteY4" fmla="*/ 3496384 h 3782104"/>
                    <a:gd name="connsiteX5" fmla="*/ 553907 w 553907"/>
                    <a:gd name="connsiteY5" fmla="*/ 3496384 h 3782104"/>
                    <a:gd name="connsiteX6" fmla="*/ 553907 w 553907"/>
                    <a:gd name="connsiteY6" fmla="*/ 3782104 h 3782104"/>
                    <a:gd name="connsiteX7" fmla="*/ 104335 w 553907"/>
                    <a:gd name="connsiteY7" fmla="*/ 3782104 h 3782104"/>
                    <a:gd name="connsiteX8" fmla="*/ 104335 w 553907"/>
                    <a:gd name="connsiteY8" fmla="*/ 3610684 h 3782104"/>
                    <a:gd name="connsiteX9" fmla="*/ 0 w 553907"/>
                    <a:gd name="connsiteY9" fmla="*/ 3610684 h 3782104"/>
                    <a:gd name="connsiteX10" fmla="*/ 0 w 553907"/>
                    <a:gd name="connsiteY10" fmla="*/ 175571 h 3782104"/>
                    <a:gd name="connsiteX11" fmla="*/ 104335 w 553907"/>
                    <a:gd name="connsiteY11" fmla="*/ 175571 h 378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53907" h="3782104">
                      <a:moveTo>
                        <a:pt x="104335" y="0"/>
                      </a:moveTo>
                      <a:lnTo>
                        <a:pt x="553907" y="0"/>
                      </a:lnTo>
                      <a:lnTo>
                        <a:pt x="553907" y="285720"/>
                      </a:lnTo>
                      <a:lnTo>
                        <a:pt x="156511" y="285720"/>
                      </a:lnTo>
                      <a:lnTo>
                        <a:pt x="156511" y="3496384"/>
                      </a:lnTo>
                      <a:lnTo>
                        <a:pt x="553907" y="3496384"/>
                      </a:lnTo>
                      <a:lnTo>
                        <a:pt x="553907" y="3782104"/>
                      </a:lnTo>
                      <a:lnTo>
                        <a:pt x="104335" y="3782104"/>
                      </a:lnTo>
                      <a:lnTo>
                        <a:pt x="104335" y="3610684"/>
                      </a:lnTo>
                      <a:lnTo>
                        <a:pt x="0" y="3610684"/>
                      </a:lnTo>
                      <a:lnTo>
                        <a:pt x="0" y="175571"/>
                      </a:lnTo>
                      <a:lnTo>
                        <a:pt x="104335" y="17557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97462">
                    <a:defRPr/>
                  </a:pPr>
                  <a:endParaRPr lang="en-US" sz="865" kern="0" dirty="0">
                    <a:solidFill>
                      <a:sysClr val="windowText" lastClr="000000"/>
                    </a:solidFill>
                    <a:latin typeface="Segoe UI"/>
                  </a:endParaRPr>
                </a:p>
              </p:txBody>
            </p:sp>
            <p:sp>
              <p:nvSpPr>
                <p:cNvPr id="333" name="Freeform 93">
                  <a:extLst>
                    <a:ext uri="{FF2B5EF4-FFF2-40B4-BE49-F238E27FC236}">
                      <a16:creationId xmlns:a16="http://schemas.microsoft.com/office/drawing/2014/main" id="{76969D61-F3CE-440E-BF67-8B4E5AD5049B}"/>
                    </a:ext>
                  </a:extLst>
                </p:cNvPr>
                <p:cNvSpPr/>
                <p:nvPr/>
              </p:nvSpPr>
              <p:spPr>
                <a:xfrm flipH="1">
                  <a:off x="9715928" y="1791568"/>
                  <a:ext cx="553907" cy="3782104"/>
                </a:xfrm>
                <a:custGeom>
                  <a:avLst/>
                  <a:gdLst>
                    <a:gd name="connsiteX0" fmla="*/ 104335 w 553907"/>
                    <a:gd name="connsiteY0" fmla="*/ 0 h 3782104"/>
                    <a:gd name="connsiteX1" fmla="*/ 553907 w 553907"/>
                    <a:gd name="connsiteY1" fmla="*/ 0 h 3782104"/>
                    <a:gd name="connsiteX2" fmla="*/ 553907 w 553907"/>
                    <a:gd name="connsiteY2" fmla="*/ 285720 h 3782104"/>
                    <a:gd name="connsiteX3" fmla="*/ 156511 w 553907"/>
                    <a:gd name="connsiteY3" fmla="*/ 285720 h 3782104"/>
                    <a:gd name="connsiteX4" fmla="*/ 156511 w 553907"/>
                    <a:gd name="connsiteY4" fmla="*/ 3496384 h 3782104"/>
                    <a:gd name="connsiteX5" fmla="*/ 553907 w 553907"/>
                    <a:gd name="connsiteY5" fmla="*/ 3496384 h 3782104"/>
                    <a:gd name="connsiteX6" fmla="*/ 553907 w 553907"/>
                    <a:gd name="connsiteY6" fmla="*/ 3782104 h 3782104"/>
                    <a:gd name="connsiteX7" fmla="*/ 104335 w 553907"/>
                    <a:gd name="connsiteY7" fmla="*/ 3782104 h 3782104"/>
                    <a:gd name="connsiteX8" fmla="*/ 104335 w 553907"/>
                    <a:gd name="connsiteY8" fmla="*/ 3610684 h 3782104"/>
                    <a:gd name="connsiteX9" fmla="*/ 0 w 553907"/>
                    <a:gd name="connsiteY9" fmla="*/ 3610684 h 3782104"/>
                    <a:gd name="connsiteX10" fmla="*/ 0 w 553907"/>
                    <a:gd name="connsiteY10" fmla="*/ 175571 h 3782104"/>
                    <a:gd name="connsiteX11" fmla="*/ 104335 w 553907"/>
                    <a:gd name="connsiteY11" fmla="*/ 175571 h 378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53907" h="3782104">
                      <a:moveTo>
                        <a:pt x="104335" y="0"/>
                      </a:moveTo>
                      <a:lnTo>
                        <a:pt x="553907" y="0"/>
                      </a:lnTo>
                      <a:lnTo>
                        <a:pt x="553907" y="285720"/>
                      </a:lnTo>
                      <a:lnTo>
                        <a:pt x="156511" y="285720"/>
                      </a:lnTo>
                      <a:lnTo>
                        <a:pt x="156511" y="3496384"/>
                      </a:lnTo>
                      <a:lnTo>
                        <a:pt x="553907" y="3496384"/>
                      </a:lnTo>
                      <a:lnTo>
                        <a:pt x="553907" y="3782104"/>
                      </a:lnTo>
                      <a:lnTo>
                        <a:pt x="104335" y="3782104"/>
                      </a:lnTo>
                      <a:lnTo>
                        <a:pt x="104335" y="3610684"/>
                      </a:lnTo>
                      <a:lnTo>
                        <a:pt x="0" y="3610684"/>
                      </a:lnTo>
                      <a:lnTo>
                        <a:pt x="0" y="175571"/>
                      </a:lnTo>
                      <a:lnTo>
                        <a:pt x="104335" y="17557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97462">
                    <a:defRPr/>
                  </a:pPr>
                  <a:endParaRPr lang="en-US" sz="865" kern="0" dirty="0">
                    <a:solidFill>
                      <a:sysClr val="windowText" lastClr="000000"/>
                    </a:solidFill>
                    <a:latin typeface="Segoe UI"/>
                  </a:endParaRPr>
                </a:p>
              </p:txBody>
            </p:sp>
          </p:grpSp>
          <p:sp>
            <p:nvSpPr>
              <p:cNvPr id="330" name="Hexagon 329">
                <a:extLst>
                  <a:ext uri="{FF2B5EF4-FFF2-40B4-BE49-F238E27FC236}">
                    <a16:creationId xmlns:a16="http://schemas.microsoft.com/office/drawing/2014/main" id="{3662092C-F47B-4F93-9814-D119136F3A4D}"/>
                  </a:ext>
                </a:extLst>
              </p:cNvPr>
              <p:cNvSpPr/>
              <p:nvPr/>
            </p:nvSpPr>
            <p:spPr bwMode="auto">
              <a:xfrm>
                <a:off x="1752996" y="2701797"/>
                <a:ext cx="278243" cy="248925"/>
              </a:xfrm>
              <a:prstGeom prst="hexagon">
                <a:avLst/>
              </a:prstGeom>
              <a:solidFill>
                <a:srgbClr val="92D050"/>
              </a:solidFill>
              <a:ln w="9525" cap="flat" cmpd="sng" algn="ctr">
                <a:solidFill>
                  <a:schemeClr val="bg1"/>
                </a:solidFill>
                <a:prstDash val="solid"/>
                <a:headEnd type="none" w="med" len="med"/>
                <a:tailEnd type="none" w="med" len="med"/>
              </a:ln>
              <a:effectLst/>
            </p:spPr>
            <p:txBody>
              <a:bodyPr lIns="45694" tIns="45694" rIns="17138" bIns="17138" rtlCol="0" anchor="b" anchorCtr="0"/>
              <a:lstStyle/>
              <a:p>
                <a:pPr algn="ctr" defTabSz="465845">
                  <a:defRPr/>
                </a:pPr>
                <a:endParaRPr lang="en-US" sz="400" kern="0" dirty="0">
                  <a:solidFill>
                    <a:sysClr val="windowText" lastClr="000000"/>
                  </a:solidFill>
                  <a:latin typeface="Segoe UI Light"/>
                  <a:ea typeface="Segoe UI" pitchFamily="34" charset="0"/>
                  <a:cs typeface="Segoe UI" pitchFamily="34" charset="0"/>
                </a:endParaRPr>
              </a:p>
            </p:txBody>
          </p:sp>
        </p:grpSp>
        <p:grpSp>
          <p:nvGrpSpPr>
            <p:cNvPr id="221" name="Group 220">
              <a:extLst>
                <a:ext uri="{FF2B5EF4-FFF2-40B4-BE49-F238E27FC236}">
                  <a16:creationId xmlns:a16="http://schemas.microsoft.com/office/drawing/2014/main" id="{FD8466CE-BC2C-4F99-9381-674F9B79C9BC}"/>
                </a:ext>
              </a:extLst>
            </p:cNvPr>
            <p:cNvGrpSpPr>
              <a:grpSpLocks noChangeAspect="1"/>
            </p:cNvGrpSpPr>
            <p:nvPr/>
          </p:nvGrpSpPr>
          <p:grpSpPr>
            <a:xfrm>
              <a:off x="12894239" y="6290768"/>
              <a:ext cx="518273" cy="290534"/>
              <a:chOff x="1596268" y="2657736"/>
              <a:chExt cx="601248" cy="337049"/>
            </a:xfrm>
          </p:grpSpPr>
          <p:grpSp>
            <p:nvGrpSpPr>
              <p:cNvPr id="324" name="Group 323">
                <a:extLst>
                  <a:ext uri="{FF2B5EF4-FFF2-40B4-BE49-F238E27FC236}">
                    <a16:creationId xmlns:a16="http://schemas.microsoft.com/office/drawing/2014/main" id="{3AB66664-7E63-4E93-A22E-D03BBF2D4BF3}"/>
                  </a:ext>
                </a:extLst>
              </p:cNvPr>
              <p:cNvGrpSpPr/>
              <p:nvPr/>
            </p:nvGrpSpPr>
            <p:grpSpPr>
              <a:xfrm>
                <a:off x="1596268" y="2657736"/>
                <a:ext cx="601248" cy="337049"/>
                <a:chOff x="3523102" y="1791568"/>
                <a:chExt cx="6746733" cy="3782104"/>
              </a:xfrm>
              <a:solidFill>
                <a:srgbClr val="00B050"/>
              </a:solidFill>
            </p:grpSpPr>
            <p:sp>
              <p:nvSpPr>
                <p:cNvPr id="326" name="Rectangle 325">
                  <a:extLst>
                    <a:ext uri="{FF2B5EF4-FFF2-40B4-BE49-F238E27FC236}">
                      <a16:creationId xmlns:a16="http://schemas.microsoft.com/office/drawing/2014/main" id="{24A8080F-7FEF-400E-BDEC-408D5F7376B7}"/>
                    </a:ext>
                  </a:extLst>
                </p:cNvPr>
                <p:cNvSpPr/>
                <p:nvPr/>
              </p:nvSpPr>
              <p:spPr>
                <a:xfrm>
                  <a:off x="3757139" y="2148421"/>
                  <a:ext cx="6278658" cy="30683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97462">
                    <a:defRPr/>
                  </a:pPr>
                  <a:endParaRPr lang="en-US" sz="865" kern="0" dirty="0">
                    <a:solidFill>
                      <a:sysClr val="windowText" lastClr="000000"/>
                    </a:solidFill>
                    <a:latin typeface="Segoe UI"/>
                  </a:endParaRPr>
                </a:p>
              </p:txBody>
            </p:sp>
            <p:sp>
              <p:nvSpPr>
                <p:cNvPr id="327" name="Freeform 92">
                  <a:extLst>
                    <a:ext uri="{FF2B5EF4-FFF2-40B4-BE49-F238E27FC236}">
                      <a16:creationId xmlns:a16="http://schemas.microsoft.com/office/drawing/2014/main" id="{315C3FC4-D0DB-4D4A-9367-45B395F5CAA6}"/>
                    </a:ext>
                  </a:extLst>
                </p:cNvPr>
                <p:cNvSpPr/>
                <p:nvPr/>
              </p:nvSpPr>
              <p:spPr>
                <a:xfrm>
                  <a:off x="3523102" y="1791568"/>
                  <a:ext cx="553907" cy="3782104"/>
                </a:xfrm>
                <a:custGeom>
                  <a:avLst/>
                  <a:gdLst>
                    <a:gd name="connsiteX0" fmla="*/ 104335 w 553907"/>
                    <a:gd name="connsiteY0" fmla="*/ 0 h 3782104"/>
                    <a:gd name="connsiteX1" fmla="*/ 553907 w 553907"/>
                    <a:gd name="connsiteY1" fmla="*/ 0 h 3782104"/>
                    <a:gd name="connsiteX2" fmla="*/ 553907 w 553907"/>
                    <a:gd name="connsiteY2" fmla="*/ 285720 h 3782104"/>
                    <a:gd name="connsiteX3" fmla="*/ 156511 w 553907"/>
                    <a:gd name="connsiteY3" fmla="*/ 285720 h 3782104"/>
                    <a:gd name="connsiteX4" fmla="*/ 156511 w 553907"/>
                    <a:gd name="connsiteY4" fmla="*/ 3496384 h 3782104"/>
                    <a:gd name="connsiteX5" fmla="*/ 553907 w 553907"/>
                    <a:gd name="connsiteY5" fmla="*/ 3496384 h 3782104"/>
                    <a:gd name="connsiteX6" fmla="*/ 553907 w 553907"/>
                    <a:gd name="connsiteY6" fmla="*/ 3782104 h 3782104"/>
                    <a:gd name="connsiteX7" fmla="*/ 104335 w 553907"/>
                    <a:gd name="connsiteY7" fmla="*/ 3782104 h 3782104"/>
                    <a:gd name="connsiteX8" fmla="*/ 104335 w 553907"/>
                    <a:gd name="connsiteY8" fmla="*/ 3610684 h 3782104"/>
                    <a:gd name="connsiteX9" fmla="*/ 0 w 553907"/>
                    <a:gd name="connsiteY9" fmla="*/ 3610684 h 3782104"/>
                    <a:gd name="connsiteX10" fmla="*/ 0 w 553907"/>
                    <a:gd name="connsiteY10" fmla="*/ 175571 h 3782104"/>
                    <a:gd name="connsiteX11" fmla="*/ 104335 w 553907"/>
                    <a:gd name="connsiteY11" fmla="*/ 175571 h 378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53907" h="3782104">
                      <a:moveTo>
                        <a:pt x="104335" y="0"/>
                      </a:moveTo>
                      <a:lnTo>
                        <a:pt x="553907" y="0"/>
                      </a:lnTo>
                      <a:lnTo>
                        <a:pt x="553907" y="285720"/>
                      </a:lnTo>
                      <a:lnTo>
                        <a:pt x="156511" y="285720"/>
                      </a:lnTo>
                      <a:lnTo>
                        <a:pt x="156511" y="3496384"/>
                      </a:lnTo>
                      <a:lnTo>
                        <a:pt x="553907" y="3496384"/>
                      </a:lnTo>
                      <a:lnTo>
                        <a:pt x="553907" y="3782104"/>
                      </a:lnTo>
                      <a:lnTo>
                        <a:pt x="104335" y="3782104"/>
                      </a:lnTo>
                      <a:lnTo>
                        <a:pt x="104335" y="3610684"/>
                      </a:lnTo>
                      <a:lnTo>
                        <a:pt x="0" y="3610684"/>
                      </a:lnTo>
                      <a:lnTo>
                        <a:pt x="0" y="175571"/>
                      </a:lnTo>
                      <a:lnTo>
                        <a:pt x="104335" y="17557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97462">
                    <a:defRPr/>
                  </a:pPr>
                  <a:endParaRPr lang="en-US" sz="865" kern="0" dirty="0">
                    <a:solidFill>
                      <a:sysClr val="windowText" lastClr="000000"/>
                    </a:solidFill>
                    <a:latin typeface="Segoe UI"/>
                  </a:endParaRPr>
                </a:p>
              </p:txBody>
            </p:sp>
            <p:sp>
              <p:nvSpPr>
                <p:cNvPr id="328" name="Freeform 93">
                  <a:extLst>
                    <a:ext uri="{FF2B5EF4-FFF2-40B4-BE49-F238E27FC236}">
                      <a16:creationId xmlns:a16="http://schemas.microsoft.com/office/drawing/2014/main" id="{6EEB648F-22AF-454D-AB4D-AECE95FDCDA0}"/>
                    </a:ext>
                  </a:extLst>
                </p:cNvPr>
                <p:cNvSpPr/>
                <p:nvPr/>
              </p:nvSpPr>
              <p:spPr>
                <a:xfrm flipH="1">
                  <a:off x="9715928" y="1791568"/>
                  <a:ext cx="553907" cy="3782104"/>
                </a:xfrm>
                <a:custGeom>
                  <a:avLst/>
                  <a:gdLst>
                    <a:gd name="connsiteX0" fmla="*/ 104335 w 553907"/>
                    <a:gd name="connsiteY0" fmla="*/ 0 h 3782104"/>
                    <a:gd name="connsiteX1" fmla="*/ 553907 w 553907"/>
                    <a:gd name="connsiteY1" fmla="*/ 0 h 3782104"/>
                    <a:gd name="connsiteX2" fmla="*/ 553907 w 553907"/>
                    <a:gd name="connsiteY2" fmla="*/ 285720 h 3782104"/>
                    <a:gd name="connsiteX3" fmla="*/ 156511 w 553907"/>
                    <a:gd name="connsiteY3" fmla="*/ 285720 h 3782104"/>
                    <a:gd name="connsiteX4" fmla="*/ 156511 w 553907"/>
                    <a:gd name="connsiteY4" fmla="*/ 3496384 h 3782104"/>
                    <a:gd name="connsiteX5" fmla="*/ 553907 w 553907"/>
                    <a:gd name="connsiteY5" fmla="*/ 3496384 h 3782104"/>
                    <a:gd name="connsiteX6" fmla="*/ 553907 w 553907"/>
                    <a:gd name="connsiteY6" fmla="*/ 3782104 h 3782104"/>
                    <a:gd name="connsiteX7" fmla="*/ 104335 w 553907"/>
                    <a:gd name="connsiteY7" fmla="*/ 3782104 h 3782104"/>
                    <a:gd name="connsiteX8" fmla="*/ 104335 w 553907"/>
                    <a:gd name="connsiteY8" fmla="*/ 3610684 h 3782104"/>
                    <a:gd name="connsiteX9" fmla="*/ 0 w 553907"/>
                    <a:gd name="connsiteY9" fmla="*/ 3610684 h 3782104"/>
                    <a:gd name="connsiteX10" fmla="*/ 0 w 553907"/>
                    <a:gd name="connsiteY10" fmla="*/ 175571 h 3782104"/>
                    <a:gd name="connsiteX11" fmla="*/ 104335 w 553907"/>
                    <a:gd name="connsiteY11" fmla="*/ 175571 h 378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53907" h="3782104">
                      <a:moveTo>
                        <a:pt x="104335" y="0"/>
                      </a:moveTo>
                      <a:lnTo>
                        <a:pt x="553907" y="0"/>
                      </a:lnTo>
                      <a:lnTo>
                        <a:pt x="553907" y="285720"/>
                      </a:lnTo>
                      <a:lnTo>
                        <a:pt x="156511" y="285720"/>
                      </a:lnTo>
                      <a:lnTo>
                        <a:pt x="156511" y="3496384"/>
                      </a:lnTo>
                      <a:lnTo>
                        <a:pt x="553907" y="3496384"/>
                      </a:lnTo>
                      <a:lnTo>
                        <a:pt x="553907" y="3782104"/>
                      </a:lnTo>
                      <a:lnTo>
                        <a:pt x="104335" y="3782104"/>
                      </a:lnTo>
                      <a:lnTo>
                        <a:pt x="104335" y="3610684"/>
                      </a:lnTo>
                      <a:lnTo>
                        <a:pt x="0" y="3610684"/>
                      </a:lnTo>
                      <a:lnTo>
                        <a:pt x="0" y="175571"/>
                      </a:lnTo>
                      <a:lnTo>
                        <a:pt x="104335" y="17557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97462">
                    <a:defRPr/>
                  </a:pPr>
                  <a:endParaRPr lang="en-US" sz="865" kern="0" dirty="0">
                    <a:solidFill>
                      <a:sysClr val="windowText" lastClr="000000"/>
                    </a:solidFill>
                    <a:latin typeface="Segoe UI"/>
                  </a:endParaRPr>
                </a:p>
              </p:txBody>
            </p:sp>
          </p:grpSp>
          <p:sp>
            <p:nvSpPr>
              <p:cNvPr id="325" name="Hexagon 324">
                <a:extLst>
                  <a:ext uri="{FF2B5EF4-FFF2-40B4-BE49-F238E27FC236}">
                    <a16:creationId xmlns:a16="http://schemas.microsoft.com/office/drawing/2014/main" id="{7BA4DFDB-CF31-4D8F-9DE6-90BD4357D607}"/>
                  </a:ext>
                </a:extLst>
              </p:cNvPr>
              <p:cNvSpPr/>
              <p:nvPr/>
            </p:nvSpPr>
            <p:spPr bwMode="auto">
              <a:xfrm>
                <a:off x="1752996" y="2701797"/>
                <a:ext cx="278243" cy="248925"/>
              </a:xfrm>
              <a:prstGeom prst="hexagon">
                <a:avLst/>
              </a:prstGeom>
              <a:solidFill>
                <a:srgbClr val="92D050"/>
              </a:solidFill>
              <a:ln w="9525" cap="flat" cmpd="sng" algn="ctr">
                <a:solidFill>
                  <a:schemeClr val="bg1"/>
                </a:solidFill>
                <a:prstDash val="solid"/>
                <a:headEnd type="none" w="med" len="med"/>
                <a:tailEnd type="none" w="med" len="med"/>
              </a:ln>
              <a:effectLst/>
            </p:spPr>
            <p:txBody>
              <a:bodyPr lIns="45694" tIns="45694" rIns="17138" bIns="17138" rtlCol="0" anchor="b" anchorCtr="0"/>
              <a:lstStyle/>
              <a:p>
                <a:pPr algn="ctr" defTabSz="465845">
                  <a:defRPr/>
                </a:pPr>
                <a:endParaRPr lang="en-US" sz="400" kern="0" dirty="0">
                  <a:solidFill>
                    <a:sysClr val="windowText" lastClr="000000"/>
                  </a:solidFill>
                  <a:latin typeface="Segoe UI Light"/>
                  <a:ea typeface="Segoe UI" pitchFamily="34" charset="0"/>
                  <a:cs typeface="Segoe UI" pitchFamily="34" charset="0"/>
                </a:endParaRPr>
              </a:p>
            </p:txBody>
          </p:sp>
        </p:grpSp>
        <p:grpSp>
          <p:nvGrpSpPr>
            <p:cNvPr id="222" name="Group 221">
              <a:extLst>
                <a:ext uri="{FF2B5EF4-FFF2-40B4-BE49-F238E27FC236}">
                  <a16:creationId xmlns:a16="http://schemas.microsoft.com/office/drawing/2014/main" id="{60A39925-155E-4E9F-806F-5E4FEE04EFD5}"/>
                </a:ext>
              </a:extLst>
            </p:cNvPr>
            <p:cNvGrpSpPr>
              <a:grpSpLocks noChangeAspect="1"/>
            </p:cNvGrpSpPr>
            <p:nvPr/>
          </p:nvGrpSpPr>
          <p:grpSpPr>
            <a:xfrm>
              <a:off x="13803912" y="5992544"/>
              <a:ext cx="518273" cy="290534"/>
              <a:chOff x="1596268" y="2657736"/>
              <a:chExt cx="601248" cy="337049"/>
            </a:xfrm>
          </p:grpSpPr>
          <p:grpSp>
            <p:nvGrpSpPr>
              <p:cNvPr id="319" name="Group 318">
                <a:extLst>
                  <a:ext uri="{FF2B5EF4-FFF2-40B4-BE49-F238E27FC236}">
                    <a16:creationId xmlns:a16="http://schemas.microsoft.com/office/drawing/2014/main" id="{D49CFD00-CF36-4FBE-AD47-31E528DD7D87}"/>
                  </a:ext>
                </a:extLst>
              </p:cNvPr>
              <p:cNvGrpSpPr/>
              <p:nvPr/>
            </p:nvGrpSpPr>
            <p:grpSpPr>
              <a:xfrm>
                <a:off x="1596268" y="2657736"/>
                <a:ext cx="601248" cy="337049"/>
                <a:chOff x="3523102" y="1791568"/>
                <a:chExt cx="6746733" cy="3782104"/>
              </a:xfrm>
              <a:solidFill>
                <a:srgbClr val="00B050"/>
              </a:solidFill>
            </p:grpSpPr>
            <p:sp>
              <p:nvSpPr>
                <p:cNvPr id="321" name="Rectangle 320">
                  <a:extLst>
                    <a:ext uri="{FF2B5EF4-FFF2-40B4-BE49-F238E27FC236}">
                      <a16:creationId xmlns:a16="http://schemas.microsoft.com/office/drawing/2014/main" id="{F29B4FA9-D629-41CF-A04D-89FC1C948DF4}"/>
                    </a:ext>
                  </a:extLst>
                </p:cNvPr>
                <p:cNvSpPr/>
                <p:nvPr/>
              </p:nvSpPr>
              <p:spPr>
                <a:xfrm>
                  <a:off x="3757139" y="2148421"/>
                  <a:ext cx="6278658" cy="30683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97462">
                    <a:defRPr/>
                  </a:pPr>
                  <a:endParaRPr lang="en-US" sz="865" kern="0" dirty="0">
                    <a:solidFill>
                      <a:sysClr val="windowText" lastClr="000000"/>
                    </a:solidFill>
                    <a:latin typeface="Segoe UI"/>
                  </a:endParaRPr>
                </a:p>
              </p:txBody>
            </p:sp>
            <p:sp>
              <p:nvSpPr>
                <p:cNvPr id="322" name="Freeform 92">
                  <a:extLst>
                    <a:ext uri="{FF2B5EF4-FFF2-40B4-BE49-F238E27FC236}">
                      <a16:creationId xmlns:a16="http://schemas.microsoft.com/office/drawing/2014/main" id="{4AC5DA23-7CE8-4100-B8EC-869180E8B8C5}"/>
                    </a:ext>
                  </a:extLst>
                </p:cNvPr>
                <p:cNvSpPr/>
                <p:nvPr/>
              </p:nvSpPr>
              <p:spPr>
                <a:xfrm>
                  <a:off x="3523102" y="1791568"/>
                  <a:ext cx="553907" cy="3782104"/>
                </a:xfrm>
                <a:custGeom>
                  <a:avLst/>
                  <a:gdLst>
                    <a:gd name="connsiteX0" fmla="*/ 104335 w 553907"/>
                    <a:gd name="connsiteY0" fmla="*/ 0 h 3782104"/>
                    <a:gd name="connsiteX1" fmla="*/ 553907 w 553907"/>
                    <a:gd name="connsiteY1" fmla="*/ 0 h 3782104"/>
                    <a:gd name="connsiteX2" fmla="*/ 553907 w 553907"/>
                    <a:gd name="connsiteY2" fmla="*/ 285720 h 3782104"/>
                    <a:gd name="connsiteX3" fmla="*/ 156511 w 553907"/>
                    <a:gd name="connsiteY3" fmla="*/ 285720 h 3782104"/>
                    <a:gd name="connsiteX4" fmla="*/ 156511 w 553907"/>
                    <a:gd name="connsiteY4" fmla="*/ 3496384 h 3782104"/>
                    <a:gd name="connsiteX5" fmla="*/ 553907 w 553907"/>
                    <a:gd name="connsiteY5" fmla="*/ 3496384 h 3782104"/>
                    <a:gd name="connsiteX6" fmla="*/ 553907 w 553907"/>
                    <a:gd name="connsiteY6" fmla="*/ 3782104 h 3782104"/>
                    <a:gd name="connsiteX7" fmla="*/ 104335 w 553907"/>
                    <a:gd name="connsiteY7" fmla="*/ 3782104 h 3782104"/>
                    <a:gd name="connsiteX8" fmla="*/ 104335 w 553907"/>
                    <a:gd name="connsiteY8" fmla="*/ 3610684 h 3782104"/>
                    <a:gd name="connsiteX9" fmla="*/ 0 w 553907"/>
                    <a:gd name="connsiteY9" fmla="*/ 3610684 h 3782104"/>
                    <a:gd name="connsiteX10" fmla="*/ 0 w 553907"/>
                    <a:gd name="connsiteY10" fmla="*/ 175571 h 3782104"/>
                    <a:gd name="connsiteX11" fmla="*/ 104335 w 553907"/>
                    <a:gd name="connsiteY11" fmla="*/ 175571 h 378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53907" h="3782104">
                      <a:moveTo>
                        <a:pt x="104335" y="0"/>
                      </a:moveTo>
                      <a:lnTo>
                        <a:pt x="553907" y="0"/>
                      </a:lnTo>
                      <a:lnTo>
                        <a:pt x="553907" y="285720"/>
                      </a:lnTo>
                      <a:lnTo>
                        <a:pt x="156511" y="285720"/>
                      </a:lnTo>
                      <a:lnTo>
                        <a:pt x="156511" y="3496384"/>
                      </a:lnTo>
                      <a:lnTo>
                        <a:pt x="553907" y="3496384"/>
                      </a:lnTo>
                      <a:lnTo>
                        <a:pt x="553907" y="3782104"/>
                      </a:lnTo>
                      <a:lnTo>
                        <a:pt x="104335" y="3782104"/>
                      </a:lnTo>
                      <a:lnTo>
                        <a:pt x="104335" y="3610684"/>
                      </a:lnTo>
                      <a:lnTo>
                        <a:pt x="0" y="3610684"/>
                      </a:lnTo>
                      <a:lnTo>
                        <a:pt x="0" y="175571"/>
                      </a:lnTo>
                      <a:lnTo>
                        <a:pt x="104335" y="17557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97462">
                    <a:defRPr/>
                  </a:pPr>
                  <a:endParaRPr lang="en-US" sz="865" kern="0" dirty="0">
                    <a:solidFill>
                      <a:sysClr val="windowText" lastClr="000000"/>
                    </a:solidFill>
                    <a:latin typeface="Segoe UI"/>
                  </a:endParaRPr>
                </a:p>
              </p:txBody>
            </p:sp>
            <p:sp>
              <p:nvSpPr>
                <p:cNvPr id="323" name="Freeform 93">
                  <a:extLst>
                    <a:ext uri="{FF2B5EF4-FFF2-40B4-BE49-F238E27FC236}">
                      <a16:creationId xmlns:a16="http://schemas.microsoft.com/office/drawing/2014/main" id="{11FD6AA5-2E12-4988-B5D6-FFBF7D9AE0F0}"/>
                    </a:ext>
                  </a:extLst>
                </p:cNvPr>
                <p:cNvSpPr/>
                <p:nvPr/>
              </p:nvSpPr>
              <p:spPr>
                <a:xfrm flipH="1">
                  <a:off x="9715928" y="1791568"/>
                  <a:ext cx="553907" cy="3782104"/>
                </a:xfrm>
                <a:custGeom>
                  <a:avLst/>
                  <a:gdLst>
                    <a:gd name="connsiteX0" fmla="*/ 104335 w 553907"/>
                    <a:gd name="connsiteY0" fmla="*/ 0 h 3782104"/>
                    <a:gd name="connsiteX1" fmla="*/ 553907 w 553907"/>
                    <a:gd name="connsiteY1" fmla="*/ 0 h 3782104"/>
                    <a:gd name="connsiteX2" fmla="*/ 553907 w 553907"/>
                    <a:gd name="connsiteY2" fmla="*/ 285720 h 3782104"/>
                    <a:gd name="connsiteX3" fmla="*/ 156511 w 553907"/>
                    <a:gd name="connsiteY3" fmla="*/ 285720 h 3782104"/>
                    <a:gd name="connsiteX4" fmla="*/ 156511 w 553907"/>
                    <a:gd name="connsiteY4" fmla="*/ 3496384 h 3782104"/>
                    <a:gd name="connsiteX5" fmla="*/ 553907 w 553907"/>
                    <a:gd name="connsiteY5" fmla="*/ 3496384 h 3782104"/>
                    <a:gd name="connsiteX6" fmla="*/ 553907 w 553907"/>
                    <a:gd name="connsiteY6" fmla="*/ 3782104 h 3782104"/>
                    <a:gd name="connsiteX7" fmla="*/ 104335 w 553907"/>
                    <a:gd name="connsiteY7" fmla="*/ 3782104 h 3782104"/>
                    <a:gd name="connsiteX8" fmla="*/ 104335 w 553907"/>
                    <a:gd name="connsiteY8" fmla="*/ 3610684 h 3782104"/>
                    <a:gd name="connsiteX9" fmla="*/ 0 w 553907"/>
                    <a:gd name="connsiteY9" fmla="*/ 3610684 h 3782104"/>
                    <a:gd name="connsiteX10" fmla="*/ 0 w 553907"/>
                    <a:gd name="connsiteY10" fmla="*/ 175571 h 3782104"/>
                    <a:gd name="connsiteX11" fmla="*/ 104335 w 553907"/>
                    <a:gd name="connsiteY11" fmla="*/ 175571 h 378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53907" h="3782104">
                      <a:moveTo>
                        <a:pt x="104335" y="0"/>
                      </a:moveTo>
                      <a:lnTo>
                        <a:pt x="553907" y="0"/>
                      </a:lnTo>
                      <a:lnTo>
                        <a:pt x="553907" y="285720"/>
                      </a:lnTo>
                      <a:lnTo>
                        <a:pt x="156511" y="285720"/>
                      </a:lnTo>
                      <a:lnTo>
                        <a:pt x="156511" y="3496384"/>
                      </a:lnTo>
                      <a:lnTo>
                        <a:pt x="553907" y="3496384"/>
                      </a:lnTo>
                      <a:lnTo>
                        <a:pt x="553907" y="3782104"/>
                      </a:lnTo>
                      <a:lnTo>
                        <a:pt x="104335" y="3782104"/>
                      </a:lnTo>
                      <a:lnTo>
                        <a:pt x="104335" y="3610684"/>
                      </a:lnTo>
                      <a:lnTo>
                        <a:pt x="0" y="3610684"/>
                      </a:lnTo>
                      <a:lnTo>
                        <a:pt x="0" y="175571"/>
                      </a:lnTo>
                      <a:lnTo>
                        <a:pt x="104335" y="17557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97462">
                    <a:defRPr/>
                  </a:pPr>
                  <a:endParaRPr lang="en-US" sz="865" kern="0" dirty="0">
                    <a:solidFill>
                      <a:sysClr val="windowText" lastClr="000000"/>
                    </a:solidFill>
                    <a:latin typeface="Segoe UI"/>
                  </a:endParaRPr>
                </a:p>
              </p:txBody>
            </p:sp>
          </p:grpSp>
          <p:sp>
            <p:nvSpPr>
              <p:cNvPr id="320" name="Hexagon 319">
                <a:extLst>
                  <a:ext uri="{FF2B5EF4-FFF2-40B4-BE49-F238E27FC236}">
                    <a16:creationId xmlns:a16="http://schemas.microsoft.com/office/drawing/2014/main" id="{4B49C364-F277-4E58-842F-CBCB60FE516E}"/>
                  </a:ext>
                </a:extLst>
              </p:cNvPr>
              <p:cNvSpPr/>
              <p:nvPr/>
            </p:nvSpPr>
            <p:spPr bwMode="auto">
              <a:xfrm>
                <a:off x="1752996" y="2701797"/>
                <a:ext cx="278243" cy="248925"/>
              </a:xfrm>
              <a:prstGeom prst="hexagon">
                <a:avLst/>
              </a:prstGeom>
              <a:solidFill>
                <a:srgbClr val="92D050"/>
              </a:solidFill>
              <a:ln w="9525" cap="flat" cmpd="sng" algn="ctr">
                <a:solidFill>
                  <a:schemeClr val="bg1"/>
                </a:solidFill>
                <a:prstDash val="solid"/>
                <a:headEnd type="none" w="med" len="med"/>
                <a:tailEnd type="none" w="med" len="med"/>
              </a:ln>
              <a:effectLst/>
            </p:spPr>
            <p:txBody>
              <a:bodyPr lIns="45694" tIns="45694" rIns="17138" bIns="17138" rtlCol="0" anchor="b" anchorCtr="0"/>
              <a:lstStyle/>
              <a:p>
                <a:pPr algn="ctr" defTabSz="465845">
                  <a:defRPr/>
                </a:pPr>
                <a:endParaRPr lang="en-US" sz="400" kern="0" dirty="0">
                  <a:solidFill>
                    <a:sysClr val="windowText" lastClr="000000"/>
                  </a:solidFill>
                  <a:latin typeface="Segoe UI Light"/>
                  <a:ea typeface="Segoe UI" pitchFamily="34" charset="0"/>
                  <a:cs typeface="Segoe UI" pitchFamily="34" charset="0"/>
                </a:endParaRPr>
              </a:p>
            </p:txBody>
          </p:sp>
        </p:grpSp>
        <p:grpSp>
          <p:nvGrpSpPr>
            <p:cNvPr id="223" name="Group 222">
              <a:extLst>
                <a:ext uri="{FF2B5EF4-FFF2-40B4-BE49-F238E27FC236}">
                  <a16:creationId xmlns:a16="http://schemas.microsoft.com/office/drawing/2014/main" id="{CB1AAAFD-CE69-4A14-B7AC-82895E5BB62A}"/>
                </a:ext>
              </a:extLst>
            </p:cNvPr>
            <p:cNvGrpSpPr>
              <a:grpSpLocks noChangeAspect="1"/>
            </p:cNvGrpSpPr>
            <p:nvPr/>
          </p:nvGrpSpPr>
          <p:grpSpPr>
            <a:xfrm>
              <a:off x="13038137" y="5970217"/>
              <a:ext cx="518273" cy="290534"/>
              <a:chOff x="1596268" y="2657736"/>
              <a:chExt cx="601248" cy="337049"/>
            </a:xfrm>
          </p:grpSpPr>
          <p:grpSp>
            <p:nvGrpSpPr>
              <p:cNvPr id="314" name="Group 313">
                <a:extLst>
                  <a:ext uri="{FF2B5EF4-FFF2-40B4-BE49-F238E27FC236}">
                    <a16:creationId xmlns:a16="http://schemas.microsoft.com/office/drawing/2014/main" id="{21AC4000-A513-406D-B9CD-7CBDAA13F220}"/>
                  </a:ext>
                </a:extLst>
              </p:cNvPr>
              <p:cNvGrpSpPr/>
              <p:nvPr/>
            </p:nvGrpSpPr>
            <p:grpSpPr>
              <a:xfrm>
                <a:off x="1596268" y="2657736"/>
                <a:ext cx="601248" cy="337049"/>
                <a:chOff x="3523102" y="1791568"/>
                <a:chExt cx="6746733" cy="3782104"/>
              </a:xfrm>
              <a:solidFill>
                <a:srgbClr val="00B050"/>
              </a:solidFill>
            </p:grpSpPr>
            <p:sp>
              <p:nvSpPr>
                <p:cNvPr id="316" name="Rectangle 315">
                  <a:extLst>
                    <a:ext uri="{FF2B5EF4-FFF2-40B4-BE49-F238E27FC236}">
                      <a16:creationId xmlns:a16="http://schemas.microsoft.com/office/drawing/2014/main" id="{58CEFFD4-1A50-4832-A7E5-1882FE2C2FD9}"/>
                    </a:ext>
                  </a:extLst>
                </p:cNvPr>
                <p:cNvSpPr/>
                <p:nvPr/>
              </p:nvSpPr>
              <p:spPr>
                <a:xfrm>
                  <a:off x="3757139" y="2148421"/>
                  <a:ext cx="6278658" cy="30683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97462">
                    <a:defRPr/>
                  </a:pPr>
                  <a:endParaRPr lang="en-US" sz="865" kern="0" dirty="0">
                    <a:solidFill>
                      <a:sysClr val="windowText" lastClr="000000"/>
                    </a:solidFill>
                    <a:latin typeface="Segoe UI"/>
                  </a:endParaRPr>
                </a:p>
              </p:txBody>
            </p:sp>
            <p:sp>
              <p:nvSpPr>
                <p:cNvPr id="317" name="Freeform 92">
                  <a:extLst>
                    <a:ext uri="{FF2B5EF4-FFF2-40B4-BE49-F238E27FC236}">
                      <a16:creationId xmlns:a16="http://schemas.microsoft.com/office/drawing/2014/main" id="{81D3BA12-9D96-4B21-9F11-F80B749C1AEE}"/>
                    </a:ext>
                  </a:extLst>
                </p:cNvPr>
                <p:cNvSpPr/>
                <p:nvPr/>
              </p:nvSpPr>
              <p:spPr>
                <a:xfrm>
                  <a:off x="3523102" y="1791568"/>
                  <a:ext cx="553907" cy="3782104"/>
                </a:xfrm>
                <a:custGeom>
                  <a:avLst/>
                  <a:gdLst>
                    <a:gd name="connsiteX0" fmla="*/ 104335 w 553907"/>
                    <a:gd name="connsiteY0" fmla="*/ 0 h 3782104"/>
                    <a:gd name="connsiteX1" fmla="*/ 553907 w 553907"/>
                    <a:gd name="connsiteY1" fmla="*/ 0 h 3782104"/>
                    <a:gd name="connsiteX2" fmla="*/ 553907 w 553907"/>
                    <a:gd name="connsiteY2" fmla="*/ 285720 h 3782104"/>
                    <a:gd name="connsiteX3" fmla="*/ 156511 w 553907"/>
                    <a:gd name="connsiteY3" fmla="*/ 285720 h 3782104"/>
                    <a:gd name="connsiteX4" fmla="*/ 156511 w 553907"/>
                    <a:gd name="connsiteY4" fmla="*/ 3496384 h 3782104"/>
                    <a:gd name="connsiteX5" fmla="*/ 553907 w 553907"/>
                    <a:gd name="connsiteY5" fmla="*/ 3496384 h 3782104"/>
                    <a:gd name="connsiteX6" fmla="*/ 553907 w 553907"/>
                    <a:gd name="connsiteY6" fmla="*/ 3782104 h 3782104"/>
                    <a:gd name="connsiteX7" fmla="*/ 104335 w 553907"/>
                    <a:gd name="connsiteY7" fmla="*/ 3782104 h 3782104"/>
                    <a:gd name="connsiteX8" fmla="*/ 104335 w 553907"/>
                    <a:gd name="connsiteY8" fmla="*/ 3610684 h 3782104"/>
                    <a:gd name="connsiteX9" fmla="*/ 0 w 553907"/>
                    <a:gd name="connsiteY9" fmla="*/ 3610684 h 3782104"/>
                    <a:gd name="connsiteX10" fmla="*/ 0 w 553907"/>
                    <a:gd name="connsiteY10" fmla="*/ 175571 h 3782104"/>
                    <a:gd name="connsiteX11" fmla="*/ 104335 w 553907"/>
                    <a:gd name="connsiteY11" fmla="*/ 175571 h 378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53907" h="3782104">
                      <a:moveTo>
                        <a:pt x="104335" y="0"/>
                      </a:moveTo>
                      <a:lnTo>
                        <a:pt x="553907" y="0"/>
                      </a:lnTo>
                      <a:lnTo>
                        <a:pt x="553907" y="285720"/>
                      </a:lnTo>
                      <a:lnTo>
                        <a:pt x="156511" y="285720"/>
                      </a:lnTo>
                      <a:lnTo>
                        <a:pt x="156511" y="3496384"/>
                      </a:lnTo>
                      <a:lnTo>
                        <a:pt x="553907" y="3496384"/>
                      </a:lnTo>
                      <a:lnTo>
                        <a:pt x="553907" y="3782104"/>
                      </a:lnTo>
                      <a:lnTo>
                        <a:pt x="104335" y="3782104"/>
                      </a:lnTo>
                      <a:lnTo>
                        <a:pt x="104335" y="3610684"/>
                      </a:lnTo>
                      <a:lnTo>
                        <a:pt x="0" y="3610684"/>
                      </a:lnTo>
                      <a:lnTo>
                        <a:pt x="0" y="175571"/>
                      </a:lnTo>
                      <a:lnTo>
                        <a:pt x="104335" y="17557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97462">
                    <a:defRPr/>
                  </a:pPr>
                  <a:endParaRPr lang="en-US" sz="865" kern="0" dirty="0">
                    <a:solidFill>
                      <a:sysClr val="windowText" lastClr="000000"/>
                    </a:solidFill>
                    <a:latin typeface="Segoe UI"/>
                  </a:endParaRPr>
                </a:p>
              </p:txBody>
            </p:sp>
            <p:sp>
              <p:nvSpPr>
                <p:cNvPr id="318" name="Freeform 93">
                  <a:extLst>
                    <a:ext uri="{FF2B5EF4-FFF2-40B4-BE49-F238E27FC236}">
                      <a16:creationId xmlns:a16="http://schemas.microsoft.com/office/drawing/2014/main" id="{F9DF3814-5558-4134-804D-462B33BFACC8}"/>
                    </a:ext>
                  </a:extLst>
                </p:cNvPr>
                <p:cNvSpPr/>
                <p:nvPr/>
              </p:nvSpPr>
              <p:spPr>
                <a:xfrm flipH="1">
                  <a:off x="9715928" y="1791568"/>
                  <a:ext cx="553907" cy="3782104"/>
                </a:xfrm>
                <a:custGeom>
                  <a:avLst/>
                  <a:gdLst>
                    <a:gd name="connsiteX0" fmla="*/ 104335 w 553907"/>
                    <a:gd name="connsiteY0" fmla="*/ 0 h 3782104"/>
                    <a:gd name="connsiteX1" fmla="*/ 553907 w 553907"/>
                    <a:gd name="connsiteY1" fmla="*/ 0 h 3782104"/>
                    <a:gd name="connsiteX2" fmla="*/ 553907 w 553907"/>
                    <a:gd name="connsiteY2" fmla="*/ 285720 h 3782104"/>
                    <a:gd name="connsiteX3" fmla="*/ 156511 w 553907"/>
                    <a:gd name="connsiteY3" fmla="*/ 285720 h 3782104"/>
                    <a:gd name="connsiteX4" fmla="*/ 156511 w 553907"/>
                    <a:gd name="connsiteY4" fmla="*/ 3496384 h 3782104"/>
                    <a:gd name="connsiteX5" fmla="*/ 553907 w 553907"/>
                    <a:gd name="connsiteY5" fmla="*/ 3496384 h 3782104"/>
                    <a:gd name="connsiteX6" fmla="*/ 553907 w 553907"/>
                    <a:gd name="connsiteY6" fmla="*/ 3782104 h 3782104"/>
                    <a:gd name="connsiteX7" fmla="*/ 104335 w 553907"/>
                    <a:gd name="connsiteY7" fmla="*/ 3782104 h 3782104"/>
                    <a:gd name="connsiteX8" fmla="*/ 104335 w 553907"/>
                    <a:gd name="connsiteY8" fmla="*/ 3610684 h 3782104"/>
                    <a:gd name="connsiteX9" fmla="*/ 0 w 553907"/>
                    <a:gd name="connsiteY9" fmla="*/ 3610684 h 3782104"/>
                    <a:gd name="connsiteX10" fmla="*/ 0 w 553907"/>
                    <a:gd name="connsiteY10" fmla="*/ 175571 h 3782104"/>
                    <a:gd name="connsiteX11" fmla="*/ 104335 w 553907"/>
                    <a:gd name="connsiteY11" fmla="*/ 175571 h 378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53907" h="3782104">
                      <a:moveTo>
                        <a:pt x="104335" y="0"/>
                      </a:moveTo>
                      <a:lnTo>
                        <a:pt x="553907" y="0"/>
                      </a:lnTo>
                      <a:lnTo>
                        <a:pt x="553907" y="285720"/>
                      </a:lnTo>
                      <a:lnTo>
                        <a:pt x="156511" y="285720"/>
                      </a:lnTo>
                      <a:lnTo>
                        <a:pt x="156511" y="3496384"/>
                      </a:lnTo>
                      <a:lnTo>
                        <a:pt x="553907" y="3496384"/>
                      </a:lnTo>
                      <a:lnTo>
                        <a:pt x="553907" y="3782104"/>
                      </a:lnTo>
                      <a:lnTo>
                        <a:pt x="104335" y="3782104"/>
                      </a:lnTo>
                      <a:lnTo>
                        <a:pt x="104335" y="3610684"/>
                      </a:lnTo>
                      <a:lnTo>
                        <a:pt x="0" y="3610684"/>
                      </a:lnTo>
                      <a:lnTo>
                        <a:pt x="0" y="175571"/>
                      </a:lnTo>
                      <a:lnTo>
                        <a:pt x="104335" y="17557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97462">
                    <a:defRPr/>
                  </a:pPr>
                  <a:endParaRPr lang="en-US" sz="865" kern="0" dirty="0">
                    <a:solidFill>
                      <a:sysClr val="windowText" lastClr="000000"/>
                    </a:solidFill>
                    <a:latin typeface="Segoe UI"/>
                  </a:endParaRPr>
                </a:p>
              </p:txBody>
            </p:sp>
          </p:grpSp>
          <p:sp>
            <p:nvSpPr>
              <p:cNvPr id="315" name="Hexagon 314">
                <a:extLst>
                  <a:ext uri="{FF2B5EF4-FFF2-40B4-BE49-F238E27FC236}">
                    <a16:creationId xmlns:a16="http://schemas.microsoft.com/office/drawing/2014/main" id="{FF5E5F41-6E47-49F2-8BA7-4F6F5A41D15D}"/>
                  </a:ext>
                </a:extLst>
              </p:cNvPr>
              <p:cNvSpPr/>
              <p:nvPr/>
            </p:nvSpPr>
            <p:spPr bwMode="auto">
              <a:xfrm>
                <a:off x="1752996" y="2701797"/>
                <a:ext cx="278243" cy="248925"/>
              </a:xfrm>
              <a:prstGeom prst="hexagon">
                <a:avLst/>
              </a:prstGeom>
              <a:solidFill>
                <a:srgbClr val="92D050"/>
              </a:solidFill>
              <a:ln w="9525" cap="flat" cmpd="sng" algn="ctr">
                <a:solidFill>
                  <a:schemeClr val="bg1"/>
                </a:solidFill>
                <a:prstDash val="solid"/>
                <a:headEnd type="none" w="med" len="med"/>
                <a:tailEnd type="none" w="med" len="med"/>
              </a:ln>
              <a:effectLst/>
            </p:spPr>
            <p:txBody>
              <a:bodyPr lIns="45694" tIns="45694" rIns="17138" bIns="17138" rtlCol="0" anchor="b" anchorCtr="0"/>
              <a:lstStyle/>
              <a:p>
                <a:pPr algn="ctr" defTabSz="465845">
                  <a:defRPr/>
                </a:pPr>
                <a:endParaRPr lang="en-US" sz="400" kern="0" dirty="0">
                  <a:solidFill>
                    <a:sysClr val="windowText" lastClr="000000"/>
                  </a:solidFill>
                  <a:latin typeface="Segoe UI Light"/>
                  <a:ea typeface="Segoe UI" pitchFamily="34" charset="0"/>
                  <a:cs typeface="Segoe UI" pitchFamily="34" charset="0"/>
                </a:endParaRPr>
              </a:p>
            </p:txBody>
          </p:sp>
        </p:grpSp>
        <p:grpSp>
          <p:nvGrpSpPr>
            <p:cNvPr id="224" name="Group 223">
              <a:extLst>
                <a:ext uri="{FF2B5EF4-FFF2-40B4-BE49-F238E27FC236}">
                  <a16:creationId xmlns:a16="http://schemas.microsoft.com/office/drawing/2014/main" id="{F4FA99E5-A2B3-45F5-A227-87B05E93A6E4}"/>
                </a:ext>
              </a:extLst>
            </p:cNvPr>
            <p:cNvGrpSpPr>
              <a:grpSpLocks noChangeAspect="1"/>
            </p:cNvGrpSpPr>
            <p:nvPr/>
          </p:nvGrpSpPr>
          <p:grpSpPr>
            <a:xfrm>
              <a:off x="13046639" y="6443168"/>
              <a:ext cx="518273" cy="290534"/>
              <a:chOff x="1596268" y="2657736"/>
              <a:chExt cx="601248" cy="337049"/>
            </a:xfrm>
          </p:grpSpPr>
          <p:grpSp>
            <p:nvGrpSpPr>
              <p:cNvPr id="309" name="Group 308">
                <a:extLst>
                  <a:ext uri="{FF2B5EF4-FFF2-40B4-BE49-F238E27FC236}">
                    <a16:creationId xmlns:a16="http://schemas.microsoft.com/office/drawing/2014/main" id="{27A9634A-DE3B-4ECE-B242-E19B4AB2FCEF}"/>
                  </a:ext>
                </a:extLst>
              </p:cNvPr>
              <p:cNvGrpSpPr/>
              <p:nvPr/>
            </p:nvGrpSpPr>
            <p:grpSpPr>
              <a:xfrm>
                <a:off x="1596268" y="2657736"/>
                <a:ext cx="601248" cy="337049"/>
                <a:chOff x="3523102" y="1791568"/>
                <a:chExt cx="6746733" cy="3782104"/>
              </a:xfrm>
              <a:solidFill>
                <a:srgbClr val="00B050"/>
              </a:solidFill>
            </p:grpSpPr>
            <p:sp>
              <p:nvSpPr>
                <p:cNvPr id="311" name="Rectangle 310">
                  <a:extLst>
                    <a:ext uri="{FF2B5EF4-FFF2-40B4-BE49-F238E27FC236}">
                      <a16:creationId xmlns:a16="http://schemas.microsoft.com/office/drawing/2014/main" id="{2BCEC68C-597C-43F3-B761-9560A6570D2D}"/>
                    </a:ext>
                  </a:extLst>
                </p:cNvPr>
                <p:cNvSpPr/>
                <p:nvPr/>
              </p:nvSpPr>
              <p:spPr>
                <a:xfrm>
                  <a:off x="3757139" y="2148421"/>
                  <a:ext cx="6278658" cy="30683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97462">
                    <a:defRPr/>
                  </a:pPr>
                  <a:endParaRPr lang="en-US" sz="865" kern="0" dirty="0">
                    <a:solidFill>
                      <a:sysClr val="windowText" lastClr="000000"/>
                    </a:solidFill>
                    <a:latin typeface="Segoe UI"/>
                  </a:endParaRPr>
                </a:p>
              </p:txBody>
            </p:sp>
            <p:sp>
              <p:nvSpPr>
                <p:cNvPr id="312" name="Freeform 92">
                  <a:extLst>
                    <a:ext uri="{FF2B5EF4-FFF2-40B4-BE49-F238E27FC236}">
                      <a16:creationId xmlns:a16="http://schemas.microsoft.com/office/drawing/2014/main" id="{AC658E05-4BBC-4059-AC10-9A2F6B141705}"/>
                    </a:ext>
                  </a:extLst>
                </p:cNvPr>
                <p:cNvSpPr/>
                <p:nvPr/>
              </p:nvSpPr>
              <p:spPr>
                <a:xfrm>
                  <a:off x="3523102" y="1791568"/>
                  <a:ext cx="553907" cy="3782104"/>
                </a:xfrm>
                <a:custGeom>
                  <a:avLst/>
                  <a:gdLst>
                    <a:gd name="connsiteX0" fmla="*/ 104335 w 553907"/>
                    <a:gd name="connsiteY0" fmla="*/ 0 h 3782104"/>
                    <a:gd name="connsiteX1" fmla="*/ 553907 w 553907"/>
                    <a:gd name="connsiteY1" fmla="*/ 0 h 3782104"/>
                    <a:gd name="connsiteX2" fmla="*/ 553907 w 553907"/>
                    <a:gd name="connsiteY2" fmla="*/ 285720 h 3782104"/>
                    <a:gd name="connsiteX3" fmla="*/ 156511 w 553907"/>
                    <a:gd name="connsiteY3" fmla="*/ 285720 h 3782104"/>
                    <a:gd name="connsiteX4" fmla="*/ 156511 w 553907"/>
                    <a:gd name="connsiteY4" fmla="*/ 3496384 h 3782104"/>
                    <a:gd name="connsiteX5" fmla="*/ 553907 w 553907"/>
                    <a:gd name="connsiteY5" fmla="*/ 3496384 h 3782104"/>
                    <a:gd name="connsiteX6" fmla="*/ 553907 w 553907"/>
                    <a:gd name="connsiteY6" fmla="*/ 3782104 h 3782104"/>
                    <a:gd name="connsiteX7" fmla="*/ 104335 w 553907"/>
                    <a:gd name="connsiteY7" fmla="*/ 3782104 h 3782104"/>
                    <a:gd name="connsiteX8" fmla="*/ 104335 w 553907"/>
                    <a:gd name="connsiteY8" fmla="*/ 3610684 h 3782104"/>
                    <a:gd name="connsiteX9" fmla="*/ 0 w 553907"/>
                    <a:gd name="connsiteY9" fmla="*/ 3610684 h 3782104"/>
                    <a:gd name="connsiteX10" fmla="*/ 0 w 553907"/>
                    <a:gd name="connsiteY10" fmla="*/ 175571 h 3782104"/>
                    <a:gd name="connsiteX11" fmla="*/ 104335 w 553907"/>
                    <a:gd name="connsiteY11" fmla="*/ 175571 h 378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53907" h="3782104">
                      <a:moveTo>
                        <a:pt x="104335" y="0"/>
                      </a:moveTo>
                      <a:lnTo>
                        <a:pt x="553907" y="0"/>
                      </a:lnTo>
                      <a:lnTo>
                        <a:pt x="553907" y="285720"/>
                      </a:lnTo>
                      <a:lnTo>
                        <a:pt x="156511" y="285720"/>
                      </a:lnTo>
                      <a:lnTo>
                        <a:pt x="156511" y="3496384"/>
                      </a:lnTo>
                      <a:lnTo>
                        <a:pt x="553907" y="3496384"/>
                      </a:lnTo>
                      <a:lnTo>
                        <a:pt x="553907" y="3782104"/>
                      </a:lnTo>
                      <a:lnTo>
                        <a:pt x="104335" y="3782104"/>
                      </a:lnTo>
                      <a:lnTo>
                        <a:pt x="104335" y="3610684"/>
                      </a:lnTo>
                      <a:lnTo>
                        <a:pt x="0" y="3610684"/>
                      </a:lnTo>
                      <a:lnTo>
                        <a:pt x="0" y="175571"/>
                      </a:lnTo>
                      <a:lnTo>
                        <a:pt x="104335" y="17557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97462">
                    <a:defRPr/>
                  </a:pPr>
                  <a:endParaRPr lang="en-US" sz="865" kern="0" dirty="0">
                    <a:solidFill>
                      <a:sysClr val="windowText" lastClr="000000"/>
                    </a:solidFill>
                    <a:latin typeface="Segoe UI"/>
                  </a:endParaRPr>
                </a:p>
              </p:txBody>
            </p:sp>
            <p:sp>
              <p:nvSpPr>
                <p:cNvPr id="313" name="Freeform 93">
                  <a:extLst>
                    <a:ext uri="{FF2B5EF4-FFF2-40B4-BE49-F238E27FC236}">
                      <a16:creationId xmlns:a16="http://schemas.microsoft.com/office/drawing/2014/main" id="{5663595D-6601-4769-9F24-D99FE6BAED06}"/>
                    </a:ext>
                  </a:extLst>
                </p:cNvPr>
                <p:cNvSpPr/>
                <p:nvPr/>
              </p:nvSpPr>
              <p:spPr>
                <a:xfrm flipH="1">
                  <a:off x="9715928" y="1791568"/>
                  <a:ext cx="553907" cy="3782104"/>
                </a:xfrm>
                <a:custGeom>
                  <a:avLst/>
                  <a:gdLst>
                    <a:gd name="connsiteX0" fmla="*/ 104335 w 553907"/>
                    <a:gd name="connsiteY0" fmla="*/ 0 h 3782104"/>
                    <a:gd name="connsiteX1" fmla="*/ 553907 w 553907"/>
                    <a:gd name="connsiteY1" fmla="*/ 0 h 3782104"/>
                    <a:gd name="connsiteX2" fmla="*/ 553907 w 553907"/>
                    <a:gd name="connsiteY2" fmla="*/ 285720 h 3782104"/>
                    <a:gd name="connsiteX3" fmla="*/ 156511 w 553907"/>
                    <a:gd name="connsiteY3" fmla="*/ 285720 h 3782104"/>
                    <a:gd name="connsiteX4" fmla="*/ 156511 w 553907"/>
                    <a:gd name="connsiteY4" fmla="*/ 3496384 h 3782104"/>
                    <a:gd name="connsiteX5" fmla="*/ 553907 w 553907"/>
                    <a:gd name="connsiteY5" fmla="*/ 3496384 h 3782104"/>
                    <a:gd name="connsiteX6" fmla="*/ 553907 w 553907"/>
                    <a:gd name="connsiteY6" fmla="*/ 3782104 h 3782104"/>
                    <a:gd name="connsiteX7" fmla="*/ 104335 w 553907"/>
                    <a:gd name="connsiteY7" fmla="*/ 3782104 h 3782104"/>
                    <a:gd name="connsiteX8" fmla="*/ 104335 w 553907"/>
                    <a:gd name="connsiteY8" fmla="*/ 3610684 h 3782104"/>
                    <a:gd name="connsiteX9" fmla="*/ 0 w 553907"/>
                    <a:gd name="connsiteY9" fmla="*/ 3610684 h 3782104"/>
                    <a:gd name="connsiteX10" fmla="*/ 0 w 553907"/>
                    <a:gd name="connsiteY10" fmla="*/ 175571 h 3782104"/>
                    <a:gd name="connsiteX11" fmla="*/ 104335 w 553907"/>
                    <a:gd name="connsiteY11" fmla="*/ 175571 h 378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53907" h="3782104">
                      <a:moveTo>
                        <a:pt x="104335" y="0"/>
                      </a:moveTo>
                      <a:lnTo>
                        <a:pt x="553907" y="0"/>
                      </a:lnTo>
                      <a:lnTo>
                        <a:pt x="553907" y="285720"/>
                      </a:lnTo>
                      <a:lnTo>
                        <a:pt x="156511" y="285720"/>
                      </a:lnTo>
                      <a:lnTo>
                        <a:pt x="156511" y="3496384"/>
                      </a:lnTo>
                      <a:lnTo>
                        <a:pt x="553907" y="3496384"/>
                      </a:lnTo>
                      <a:lnTo>
                        <a:pt x="553907" y="3782104"/>
                      </a:lnTo>
                      <a:lnTo>
                        <a:pt x="104335" y="3782104"/>
                      </a:lnTo>
                      <a:lnTo>
                        <a:pt x="104335" y="3610684"/>
                      </a:lnTo>
                      <a:lnTo>
                        <a:pt x="0" y="3610684"/>
                      </a:lnTo>
                      <a:lnTo>
                        <a:pt x="0" y="175571"/>
                      </a:lnTo>
                      <a:lnTo>
                        <a:pt x="104335" y="17557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97462">
                    <a:defRPr/>
                  </a:pPr>
                  <a:endParaRPr lang="en-US" sz="865" kern="0" dirty="0">
                    <a:solidFill>
                      <a:sysClr val="windowText" lastClr="000000"/>
                    </a:solidFill>
                    <a:latin typeface="Segoe UI"/>
                  </a:endParaRPr>
                </a:p>
              </p:txBody>
            </p:sp>
          </p:grpSp>
          <p:sp>
            <p:nvSpPr>
              <p:cNvPr id="310" name="Hexagon 309">
                <a:extLst>
                  <a:ext uri="{FF2B5EF4-FFF2-40B4-BE49-F238E27FC236}">
                    <a16:creationId xmlns:a16="http://schemas.microsoft.com/office/drawing/2014/main" id="{8C483ECD-A80A-4432-8A7F-A123DF393523}"/>
                  </a:ext>
                </a:extLst>
              </p:cNvPr>
              <p:cNvSpPr/>
              <p:nvPr/>
            </p:nvSpPr>
            <p:spPr bwMode="auto">
              <a:xfrm>
                <a:off x="1752996" y="2701797"/>
                <a:ext cx="278243" cy="248925"/>
              </a:xfrm>
              <a:prstGeom prst="hexagon">
                <a:avLst/>
              </a:prstGeom>
              <a:solidFill>
                <a:srgbClr val="92D050"/>
              </a:solidFill>
              <a:ln w="9525" cap="flat" cmpd="sng" algn="ctr">
                <a:solidFill>
                  <a:schemeClr val="bg1"/>
                </a:solidFill>
                <a:prstDash val="solid"/>
                <a:headEnd type="none" w="med" len="med"/>
                <a:tailEnd type="none" w="med" len="med"/>
              </a:ln>
              <a:effectLst/>
            </p:spPr>
            <p:txBody>
              <a:bodyPr lIns="45694" tIns="45694" rIns="17138" bIns="17138" rtlCol="0" anchor="b" anchorCtr="0"/>
              <a:lstStyle/>
              <a:p>
                <a:pPr algn="ctr" defTabSz="465845">
                  <a:defRPr/>
                </a:pPr>
                <a:endParaRPr lang="en-US" sz="400" kern="0" dirty="0">
                  <a:solidFill>
                    <a:sysClr val="windowText" lastClr="000000"/>
                  </a:solidFill>
                  <a:latin typeface="Segoe UI Light"/>
                  <a:ea typeface="Segoe UI" pitchFamily="34" charset="0"/>
                  <a:cs typeface="Segoe UI" pitchFamily="34" charset="0"/>
                </a:endParaRPr>
              </a:p>
            </p:txBody>
          </p:sp>
        </p:grpSp>
        <p:grpSp>
          <p:nvGrpSpPr>
            <p:cNvPr id="225" name="Group 224">
              <a:extLst>
                <a:ext uri="{FF2B5EF4-FFF2-40B4-BE49-F238E27FC236}">
                  <a16:creationId xmlns:a16="http://schemas.microsoft.com/office/drawing/2014/main" id="{DAFCD11E-847C-4083-B2FE-A806C90E4CFB}"/>
                </a:ext>
              </a:extLst>
            </p:cNvPr>
            <p:cNvGrpSpPr>
              <a:grpSpLocks noChangeAspect="1"/>
            </p:cNvGrpSpPr>
            <p:nvPr/>
          </p:nvGrpSpPr>
          <p:grpSpPr>
            <a:xfrm>
              <a:off x="13956312" y="6144944"/>
              <a:ext cx="518273" cy="290534"/>
              <a:chOff x="1596268" y="2657736"/>
              <a:chExt cx="601248" cy="337049"/>
            </a:xfrm>
          </p:grpSpPr>
          <p:grpSp>
            <p:nvGrpSpPr>
              <p:cNvPr id="304" name="Group 303">
                <a:extLst>
                  <a:ext uri="{FF2B5EF4-FFF2-40B4-BE49-F238E27FC236}">
                    <a16:creationId xmlns:a16="http://schemas.microsoft.com/office/drawing/2014/main" id="{B60E6901-6B47-41D3-A7FA-33BB863E4CD6}"/>
                  </a:ext>
                </a:extLst>
              </p:cNvPr>
              <p:cNvGrpSpPr/>
              <p:nvPr/>
            </p:nvGrpSpPr>
            <p:grpSpPr>
              <a:xfrm>
                <a:off x="1596268" y="2657736"/>
                <a:ext cx="601248" cy="337049"/>
                <a:chOff x="3523102" y="1791568"/>
                <a:chExt cx="6746733" cy="3782104"/>
              </a:xfrm>
              <a:solidFill>
                <a:srgbClr val="00B050"/>
              </a:solidFill>
            </p:grpSpPr>
            <p:sp>
              <p:nvSpPr>
                <p:cNvPr id="306" name="Rectangle 305">
                  <a:extLst>
                    <a:ext uri="{FF2B5EF4-FFF2-40B4-BE49-F238E27FC236}">
                      <a16:creationId xmlns:a16="http://schemas.microsoft.com/office/drawing/2014/main" id="{EA009935-DF63-4F05-B601-A82747B9EB9D}"/>
                    </a:ext>
                  </a:extLst>
                </p:cNvPr>
                <p:cNvSpPr/>
                <p:nvPr/>
              </p:nvSpPr>
              <p:spPr>
                <a:xfrm>
                  <a:off x="3757139" y="2148421"/>
                  <a:ext cx="6278658" cy="30683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97462">
                    <a:defRPr/>
                  </a:pPr>
                  <a:endParaRPr lang="en-US" sz="865" kern="0" dirty="0">
                    <a:solidFill>
                      <a:sysClr val="windowText" lastClr="000000"/>
                    </a:solidFill>
                    <a:latin typeface="Segoe UI"/>
                  </a:endParaRPr>
                </a:p>
              </p:txBody>
            </p:sp>
            <p:sp>
              <p:nvSpPr>
                <p:cNvPr id="307" name="Freeform 92">
                  <a:extLst>
                    <a:ext uri="{FF2B5EF4-FFF2-40B4-BE49-F238E27FC236}">
                      <a16:creationId xmlns:a16="http://schemas.microsoft.com/office/drawing/2014/main" id="{94AA7D88-E1EE-4C4F-90BD-0EE00CFB467D}"/>
                    </a:ext>
                  </a:extLst>
                </p:cNvPr>
                <p:cNvSpPr/>
                <p:nvPr/>
              </p:nvSpPr>
              <p:spPr>
                <a:xfrm>
                  <a:off x="3523102" y="1791568"/>
                  <a:ext cx="553907" cy="3782104"/>
                </a:xfrm>
                <a:custGeom>
                  <a:avLst/>
                  <a:gdLst>
                    <a:gd name="connsiteX0" fmla="*/ 104335 w 553907"/>
                    <a:gd name="connsiteY0" fmla="*/ 0 h 3782104"/>
                    <a:gd name="connsiteX1" fmla="*/ 553907 w 553907"/>
                    <a:gd name="connsiteY1" fmla="*/ 0 h 3782104"/>
                    <a:gd name="connsiteX2" fmla="*/ 553907 w 553907"/>
                    <a:gd name="connsiteY2" fmla="*/ 285720 h 3782104"/>
                    <a:gd name="connsiteX3" fmla="*/ 156511 w 553907"/>
                    <a:gd name="connsiteY3" fmla="*/ 285720 h 3782104"/>
                    <a:gd name="connsiteX4" fmla="*/ 156511 w 553907"/>
                    <a:gd name="connsiteY4" fmla="*/ 3496384 h 3782104"/>
                    <a:gd name="connsiteX5" fmla="*/ 553907 w 553907"/>
                    <a:gd name="connsiteY5" fmla="*/ 3496384 h 3782104"/>
                    <a:gd name="connsiteX6" fmla="*/ 553907 w 553907"/>
                    <a:gd name="connsiteY6" fmla="*/ 3782104 h 3782104"/>
                    <a:gd name="connsiteX7" fmla="*/ 104335 w 553907"/>
                    <a:gd name="connsiteY7" fmla="*/ 3782104 h 3782104"/>
                    <a:gd name="connsiteX8" fmla="*/ 104335 w 553907"/>
                    <a:gd name="connsiteY8" fmla="*/ 3610684 h 3782104"/>
                    <a:gd name="connsiteX9" fmla="*/ 0 w 553907"/>
                    <a:gd name="connsiteY9" fmla="*/ 3610684 h 3782104"/>
                    <a:gd name="connsiteX10" fmla="*/ 0 w 553907"/>
                    <a:gd name="connsiteY10" fmla="*/ 175571 h 3782104"/>
                    <a:gd name="connsiteX11" fmla="*/ 104335 w 553907"/>
                    <a:gd name="connsiteY11" fmla="*/ 175571 h 378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53907" h="3782104">
                      <a:moveTo>
                        <a:pt x="104335" y="0"/>
                      </a:moveTo>
                      <a:lnTo>
                        <a:pt x="553907" y="0"/>
                      </a:lnTo>
                      <a:lnTo>
                        <a:pt x="553907" y="285720"/>
                      </a:lnTo>
                      <a:lnTo>
                        <a:pt x="156511" y="285720"/>
                      </a:lnTo>
                      <a:lnTo>
                        <a:pt x="156511" y="3496384"/>
                      </a:lnTo>
                      <a:lnTo>
                        <a:pt x="553907" y="3496384"/>
                      </a:lnTo>
                      <a:lnTo>
                        <a:pt x="553907" y="3782104"/>
                      </a:lnTo>
                      <a:lnTo>
                        <a:pt x="104335" y="3782104"/>
                      </a:lnTo>
                      <a:lnTo>
                        <a:pt x="104335" y="3610684"/>
                      </a:lnTo>
                      <a:lnTo>
                        <a:pt x="0" y="3610684"/>
                      </a:lnTo>
                      <a:lnTo>
                        <a:pt x="0" y="175571"/>
                      </a:lnTo>
                      <a:lnTo>
                        <a:pt x="104335" y="17557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97462">
                    <a:defRPr/>
                  </a:pPr>
                  <a:endParaRPr lang="en-US" sz="865" kern="0" dirty="0">
                    <a:solidFill>
                      <a:sysClr val="windowText" lastClr="000000"/>
                    </a:solidFill>
                    <a:latin typeface="Segoe UI"/>
                  </a:endParaRPr>
                </a:p>
              </p:txBody>
            </p:sp>
            <p:sp>
              <p:nvSpPr>
                <p:cNvPr id="308" name="Freeform 93">
                  <a:extLst>
                    <a:ext uri="{FF2B5EF4-FFF2-40B4-BE49-F238E27FC236}">
                      <a16:creationId xmlns:a16="http://schemas.microsoft.com/office/drawing/2014/main" id="{1BA063E7-F465-4568-B007-38FB193E295F}"/>
                    </a:ext>
                  </a:extLst>
                </p:cNvPr>
                <p:cNvSpPr/>
                <p:nvPr/>
              </p:nvSpPr>
              <p:spPr>
                <a:xfrm flipH="1">
                  <a:off x="9715928" y="1791568"/>
                  <a:ext cx="553907" cy="3782104"/>
                </a:xfrm>
                <a:custGeom>
                  <a:avLst/>
                  <a:gdLst>
                    <a:gd name="connsiteX0" fmla="*/ 104335 w 553907"/>
                    <a:gd name="connsiteY0" fmla="*/ 0 h 3782104"/>
                    <a:gd name="connsiteX1" fmla="*/ 553907 w 553907"/>
                    <a:gd name="connsiteY1" fmla="*/ 0 h 3782104"/>
                    <a:gd name="connsiteX2" fmla="*/ 553907 w 553907"/>
                    <a:gd name="connsiteY2" fmla="*/ 285720 h 3782104"/>
                    <a:gd name="connsiteX3" fmla="*/ 156511 w 553907"/>
                    <a:gd name="connsiteY3" fmla="*/ 285720 h 3782104"/>
                    <a:gd name="connsiteX4" fmla="*/ 156511 w 553907"/>
                    <a:gd name="connsiteY4" fmla="*/ 3496384 h 3782104"/>
                    <a:gd name="connsiteX5" fmla="*/ 553907 w 553907"/>
                    <a:gd name="connsiteY5" fmla="*/ 3496384 h 3782104"/>
                    <a:gd name="connsiteX6" fmla="*/ 553907 w 553907"/>
                    <a:gd name="connsiteY6" fmla="*/ 3782104 h 3782104"/>
                    <a:gd name="connsiteX7" fmla="*/ 104335 w 553907"/>
                    <a:gd name="connsiteY7" fmla="*/ 3782104 h 3782104"/>
                    <a:gd name="connsiteX8" fmla="*/ 104335 w 553907"/>
                    <a:gd name="connsiteY8" fmla="*/ 3610684 h 3782104"/>
                    <a:gd name="connsiteX9" fmla="*/ 0 w 553907"/>
                    <a:gd name="connsiteY9" fmla="*/ 3610684 h 3782104"/>
                    <a:gd name="connsiteX10" fmla="*/ 0 w 553907"/>
                    <a:gd name="connsiteY10" fmla="*/ 175571 h 3782104"/>
                    <a:gd name="connsiteX11" fmla="*/ 104335 w 553907"/>
                    <a:gd name="connsiteY11" fmla="*/ 175571 h 378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53907" h="3782104">
                      <a:moveTo>
                        <a:pt x="104335" y="0"/>
                      </a:moveTo>
                      <a:lnTo>
                        <a:pt x="553907" y="0"/>
                      </a:lnTo>
                      <a:lnTo>
                        <a:pt x="553907" y="285720"/>
                      </a:lnTo>
                      <a:lnTo>
                        <a:pt x="156511" y="285720"/>
                      </a:lnTo>
                      <a:lnTo>
                        <a:pt x="156511" y="3496384"/>
                      </a:lnTo>
                      <a:lnTo>
                        <a:pt x="553907" y="3496384"/>
                      </a:lnTo>
                      <a:lnTo>
                        <a:pt x="553907" y="3782104"/>
                      </a:lnTo>
                      <a:lnTo>
                        <a:pt x="104335" y="3782104"/>
                      </a:lnTo>
                      <a:lnTo>
                        <a:pt x="104335" y="3610684"/>
                      </a:lnTo>
                      <a:lnTo>
                        <a:pt x="0" y="3610684"/>
                      </a:lnTo>
                      <a:lnTo>
                        <a:pt x="0" y="175571"/>
                      </a:lnTo>
                      <a:lnTo>
                        <a:pt x="104335" y="17557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97462">
                    <a:defRPr/>
                  </a:pPr>
                  <a:endParaRPr lang="en-US" sz="865" kern="0" dirty="0">
                    <a:solidFill>
                      <a:sysClr val="windowText" lastClr="000000"/>
                    </a:solidFill>
                    <a:latin typeface="Segoe UI"/>
                  </a:endParaRPr>
                </a:p>
              </p:txBody>
            </p:sp>
          </p:grpSp>
          <p:sp>
            <p:nvSpPr>
              <p:cNvPr id="305" name="Hexagon 304">
                <a:extLst>
                  <a:ext uri="{FF2B5EF4-FFF2-40B4-BE49-F238E27FC236}">
                    <a16:creationId xmlns:a16="http://schemas.microsoft.com/office/drawing/2014/main" id="{A26B8C28-2A71-486E-9791-1EA7200AEB00}"/>
                  </a:ext>
                </a:extLst>
              </p:cNvPr>
              <p:cNvSpPr/>
              <p:nvPr/>
            </p:nvSpPr>
            <p:spPr bwMode="auto">
              <a:xfrm>
                <a:off x="1752996" y="2701797"/>
                <a:ext cx="278243" cy="248925"/>
              </a:xfrm>
              <a:prstGeom prst="hexagon">
                <a:avLst/>
              </a:prstGeom>
              <a:solidFill>
                <a:srgbClr val="92D050"/>
              </a:solidFill>
              <a:ln w="9525" cap="flat" cmpd="sng" algn="ctr">
                <a:solidFill>
                  <a:schemeClr val="bg1"/>
                </a:solidFill>
                <a:prstDash val="solid"/>
                <a:headEnd type="none" w="med" len="med"/>
                <a:tailEnd type="none" w="med" len="med"/>
              </a:ln>
              <a:effectLst/>
            </p:spPr>
            <p:txBody>
              <a:bodyPr lIns="45694" tIns="45694" rIns="17138" bIns="17138" rtlCol="0" anchor="b" anchorCtr="0"/>
              <a:lstStyle/>
              <a:p>
                <a:pPr algn="ctr" defTabSz="465845">
                  <a:defRPr/>
                </a:pPr>
                <a:endParaRPr lang="en-US" sz="400" kern="0" dirty="0">
                  <a:solidFill>
                    <a:sysClr val="windowText" lastClr="000000"/>
                  </a:solidFill>
                  <a:latin typeface="Segoe UI Light"/>
                  <a:ea typeface="Segoe UI" pitchFamily="34" charset="0"/>
                  <a:cs typeface="Segoe UI" pitchFamily="34" charset="0"/>
                </a:endParaRPr>
              </a:p>
            </p:txBody>
          </p:sp>
        </p:grpSp>
        <p:grpSp>
          <p:nvGrpSpPr>
            <p:cNvPr id="226" name="Group 225">
              <a:extLst>
                <a:ext uri="{FF2B5EF4-FFF2-40B4-BE49-F238E27FC236}">
                  <a16:creationId xmlns:a16="http://schemas.microsoft.com/office/drawing/2014/main" id="{17225CBA-37B7-44F7-9429-AABD14FF5EC2}"/>
                </a:ext>
              </a:extLst>
            </p:cNvPr>
            <p:cNvGrpSpPr>
              <a:grpSpLocks noChangeAspect="1"/>
            </p:cNvGrpSpPr>
            <p:nvPr/>
          </p:nvGrpSpPr>
          <p:grpSpPr>
            <a:xfrm>
              <a:off x="13190537" y="6122617"/>
              <a:ext cx="518273" cy="290534"/>
              <a:chOff x="1596268" y="2657736"/>
              <a:chExt cx="601248" cy="337049"/>
            </a:xfrm>
          </p:grpSpPr>
          <p:grpSp>
            <p:nvGrpSpPr>
              <p:cNvPr id="299" name="Group 298">
                <a:extLst>
                  <a:ext uri="{FF2B5EF4-FFF2-40B4-BE49-F238E27FC236}">
                    <a16:creationId xmlns:a16="http://schemas.microsoft.com/office/drawing/2014/main" id="{20DDEFFA-2E89-4852-BD73-BF6B3644010A}"/>
                  </a:ext>
                </a:extLst>
              </p:cNvPr>
              <p:cNvGrpSpPr/>
              <p:nvPr/>
            </p:nvGrpSpPr>
            <p:grpSpPr>
              <a:xfrm>
                <a:off x="1596268" y="2657736"/>
                <a:ext cx="601248" cy="337049"/>
                <a:chOff x="3523102" y="1791568"/>
                <a:chExt cx="6746733" cy="3782104"/>
              </a:xfrm>
              <a:solidFill>
                <a:srgbClr val="00B050"/>
              </a:solidFill>
            </p:grpSpPr>
            <p:sp>
              <p:nvSpPr>
                <p:cNvPr id="301" name="Rectangle 300">
                  <a:extLst>
                    <a:ext uri="{FF2B5EF4-FFF2-40B4-BE49-F238E27FC236}">
                      <a16:creationId xmlns:a16="http://schemas.microsoft.com/office/drawing/2014/main" id="{F86ADB3C-27F3-4A32-8209-2A7813A9DDE7}"/>
                    </a:ext>
                  </a:extLst>
                </p:cNvPr>
                <p:cNvSpPr/>
                <p:nvPr/>
              </p:nvSpPr>
              <p:spPr>
                <a:xfrm>
                  <a:off x="3757139" y="2148421"/>
                  <a:ext cx="6278658" cy="30683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97462">
                    <a:defRPr/>
                  </a:pPr>
                  <a:endParaRPr lang="en-US" sz="865" kern="0" dirty="0">
                    <a:solidFill>
                      <a:sysClr val="windowText" lastClr="000000"/>
                    </a:solidFill>
                    <a:latin typeface="Segoe UI"/>
                  </a:endParaRPr>
                </a:p>
              </p:txBody>
            </p:sp>
            <p:sp>
              <p:nvSpPr>
                <p:cNvPr id="302" name="Freeform 92">
                  <a:extLst>
                    <a:ext uri="{FF2B5EF4-FFF2-40B4-BE49-F238E27FC236}">
                      <a16:creationId xmlns:a16="http://schemas.microsoft.com/office/drawing/2014/main" id="{BF7D9BCD-A689-4D98-93F8-7E7B85C8788D}"/>
                    </a:ext>
                  </a:extLst>
                </p:cNvPr>
                <p:cNvSpPr/>
                <p:nvPr/>
              </p:nvSpPr>
              <p:spPr>
                <a:xfrm>
                  <a:off x="3523102" y="1791568"/>
                  <a:ext cx="553907" cy="3782104"/>
                </a:xfrm>
                <a:custGeom>
                  <a:avLst/>
                  <a:gdLst>
                    <a:gd name="connsiteX0" fmla="*/ 104335 w 553907"/>
                    <a:gd name="connsiteY0" fmla="*/ 0 h 3782104"/>
                    <a:gd name="connsiteX1" fmla="*/ 553907 w 553907"/>
                    <a:gd name="connsiteY1" fmla="*/ 0 h 3782104"/>
                    <a:gd name="connsiteX2" fmla="*/ 553907 w 553907"/>
                    <a:gd name="connsiteY2" fmla="*/ 285720 h 3782104"/>
                    <a:gd name="connsiteX3" fmla="*/ 156511 w 553907"/>
                    <a:gd name="connsiteY3" fmla="*/ 285720 h 3782104"/>
                    <a:gd name="connsiteX4" fmla="*/ 156511 w 553907"/>
                    <a:gd name="connsiteY4" fmla="*/ 3496384 h 3782104"/>
                    <a:gd name="connsiteX5" fmla="*/ 553907 w 553907"/>
                    <a:gd name="connsiteY5" fmla="*/ 3496384 h 3782104"/>
                    <a:gd name="connsiteX6" fmla="*/ 553907 w 553907"/>
                    <a:gd name="connsiteY6" fmla="*/ 3782104 h 3782104"/>
                    <a:gd name="connsiteX7" fmla="*/ 104335 w 553907"/>
                    <a:gd name="connsiteY7" fmla="*/ 3782104 h 3782104"/>
                    <a:gd name="connsiteX8" fmla="*/ 104335 w 553907"/>
                    <a:gd name="connsiteY8" fmla="*/ 3610684 h 3782104"/>
                    <a:gd name="connsiteX9" fmla="*/ 0 w 553907"/>
                    <a:gd name="connsiteY9" fmla="*/ 3610684 h 3782104"/>
                    <a:gd name="connsiteX10" fmla="*/ 0 w 553907"/>
                    <a:gd name="connsiteY10" fmla="*/ 175571 h 3782104"/>
                    <a:gd name="connsiteX11" fmla="*/ 104335 w 553907"/>
                    <a:gd name="connsiteY11" fmla="*/ 175571 h 378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53907" h="3782104">
                      <a:moveTo>
                        <a:pt x="104335" y="0"/>
                      </a:moveTo>
                      <a:lnTo>
                        <a:pt x="553907" y="0"/>
                      </a:lnTo>
                      <a:lnTo>
                        <a:pt x="553907" y="285720"/>
                      </a:lnTo>
                      <a:lnTo>
                        <a:pt x="156511" y="285720"/>
                      </a:lnTo>
                      <a:lnTo>
                        <a:pt x="156511" y="3496384"/>
                      </a:lnTo>
                      <a:lnTo>
                        <a:pt x="553907" y="3496384"/>
                      </a:lnTo>
                      <a:lnTo>
                        <a:pt x="553907" y="3782104"/>
                      </a:lnTo>
                      <a:lnTo>
                        <a:pt x="104335" y="3782104"/>
                      </a:lnTo>
                      <a:lnTo>
                        <a:pt x="104335" y="3610684"/>
                      </a:lnTo>
                      <a:lnTo>
                        <a:pt x="0" y="3610684"/>
                      </a:lnTo>
                      <a:lnTo>
                        <a:pt x="0" y="175571"/>
                      </a:lnTo>
                      <a:lnTo>
                        <a:pt x="104335" y="17557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97462">
                    <a:defRPr/>
                  </a:pPr>
                  <a:endParaRPr lang="en-US" sz="865" kern="0" dirty="0">
                    <a:solidFill>
                      <a:sysClr val="windowText" lastClr="000000"/>
                    </a:solidFill>
                    <a:latin typeface="Segoe UI"/>
                  </a:endParaRPr>
                </a:p>
              </p:txBody>
            </p:sp>
            <p:sp>
              <p:nvSpPr>
                <p:cNvPr id="303" name="Freeform 93">
                  <a:extLst>
                    <a:ext uri="{FF2B5EF4-FFF2-40B4-BE49-F238E27FC236}">
                      <a16:creationId xmlns:a16="http://schemas.microsoft.com/office/drawing/2014/main" id="{C2CCC563-232E-476C-BF27-750F0AD59A9E}"/>
                    </a:ext>
                  </a:extLst>
                </p:cNvPr>
                <p:cNvSpPr/>
                <p:nvPr/>
              </p:nvSpPr>
              <p:spPr>
                <a:xfrm flipH="1">
                  <a:off x="9715928" y="1791568"/>
                  <a:ext cx="553907" cy="3782104"/>
                </a:xfrm>
                <a:custGeom>
                  <a:avLst/>
                  <a:gdLst>
                    <a:gd name="connsiteX0" fmla="*/ 104335 w 553907"/>
                    <a:gd name="connsiteY0" fmla="*/ 0 h 3782104"/>
                    <a:gd name="connsiteX1" fmla="*/ 553907 w 553907"/>
                    <a:gd name="connsiteY1" fmla="*/ 0 h 3782104"/>
                    <a:gd name="connsiteX2" fmla="*/ 553907 w 553907"/>
                    <a:gd name="connsiteY2" fmla="*/ 285720 h 3782104"/>
                    <a:gd name="connsiteX3" fmla="*/ 156511 w 553907"/>
                    <a:gd name="connsiteY3" fmla="*/ 285720 h 3782104"/>
                    <a:gd name="connsiteX4" fmla="*/ 156511 w 553907"/>
                    <a:gd name="connsiteY4" fmla="*/ 3496384 h 3782104"/>
                    <a:gd name="connsiteX5" fmla="*/ 553907 w 553907"/>
                    <a:gd name="connsiteY5" fmla="*/ 3496384 h 3782104"/>
                    <a:gd name="connsiteX6" fmla="*/ 553907 w 553907"/>
                    <a:gd name="connsiteY6" fmla="*/ 3782104 h 3782104"/>
                    <a:gd name="connsiteX7" fmla="*/ 104335 w 553907"/>
                    <a:gd name="connsiteY7" fmla="*/ 3782104 h 3782104"/>
                    <a:gd name="connsiteX8" fmla="*/ 104335 w 553907"/>
                    <a:gd name="connsiteY8" fmla="*/ 3610684 h 3782104"/>
                    <a:gd name="connsiteX9" fmla="*/ 0 w 553907"/>
                    <a:gd name="connsiteY9" fmla="*/ 3610684 h 3782104"/>
                    <a:gd name="connsiteX10" fmla="*/ 0 w 553907"/>
                    <a:gd name="connsiteY10" fmla="*/ 175571 h 3782104"/>
                    <a:gd name="connsiteX11" fmla="*/ 104335 w 553907"/>
                    <a:gd name="connsiteY11" fmla="*/ 175571 h 378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53907" h="3782104">
                      <a:moveTo>
                        <a:pt x="104335" y="0"/>
                      </a:moveTo>
                      <a:lnTo>
                        <a:pt x="553907" y="0"/>
                      </a:lnTo>
                      <a:lnTo>
                        <a:pt x="553907" y="285720"/>
                      </a:lnTo>
                      <a:lnTo>
                        <a:pt x="156511" y="285720"/>
                      </a:lnTo>
                      <a:lnTo>
                        <a:pt x="156511" y="3496384"/>
                      </a:lnTo>
                      <a:lnTo>
                        <a:pt x="553907" y="3496384"/>
                      </a:lnTo>
                      <a:lnTo>
                        <a:pt x="553907" y="3782104"/>
                      </a:lnTo>
                      <a:lnTo>
                        <a:pt x="104335" y="3782104"/>
                      </a:lnTo>
                      <a:lnTo>
                        <a:pt x="104335" y="3610684"/>
                      </a:lnTo>
                      <a:lnTo>
                        <a:pt x="0" y="3610684"/>
                      </a:lnTo>
                      <a:lnTo>
                        <a:pt x="0" y="175571"/>
                      </a:lnTo>
                      <a:lnTo>
                        <a:pt x="104335" y="17557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97462">
                    <a:defRPr/>
                  </a:pPr>
                  <a:endParaRPr lang="en-US" sz="865" kern="0" dirty="0">
                    <a:solidFill>
                      <a:sysClr val="windowText" lastClr="000000"/>
                    </a:solidFill>
                    <a:latin typeface="Segoe UI"/>
                  </a:endParaRPr>
                </a:p>
              </p:txBody>
            </p:sp>
          </p:grpSp>
          <p:sp>
            <p:nvSpPr>
              <p:cNvPr id="300" name="Hexagon 299">
                <a:extLst>
                  <a:ext uri="{FF2B5EF4-FFF2-40B4-BE49-F238E27FC236}">
                    <a16:creationId xmlns:a16="http://schemas.microsoft.com/office/drawing/2014/main" id="{5BE696C4-01E0-480B-B93E-EFAA1B5C2293}"/>
                  </a:ext>
                </a:extLst>
              </p:cNvPr>
              <p:cNvSpPr/>
              <p:nvPr/>
            </p:nvSpPr>
            <p:spPr bwMode="auto">
              <a:xfrm>
                <a:off x="1752996" y="2701797"/>
                <a:ext cx="278243" cy="248925"/>
              </a:xfrm>
              <a:prstGeom prst="hexagon">
                <a:avLst/>
              </a:prstGeom>
              <a:solidFill>
                <a:srgbClr val="92D050"/>
              </a:solidFill>
              <a:ln w="9525" cap="flat" cmpd="sng" algn="ctr">
                <a:solidFill>
                  <a:schemeClr val="bg1"/>
                </a:solidFill>
                <a:prstDash val="solid"/>
                <a:headEnd type="none" w="med" len="med"/>
                <a:tailEnd type="none" w="med" len="med"/>
              </a:ln>
              <a:effectLst/>
            </p:spPr>
            <p:txBody>
              <a:bodyPr lIns="45694" tIns="45694" rIns="17138" bIns="17138" rtlCol="0" anchor="b" anchorCtr="0"/>
              <a:lstStyle/>
              <a:p>
                <a:pPr algn="ctr" defTabSz="465845">
                  <a:defRPr/>
                </a:pPr>
                <a:endParaRPr lang="en-US" sz="400" kern="0" dirty="0">
                  <a:solidFill>
                    <a:sysClr val="windowText" lastClr="000000"/>
                  </a:solidFill>
                  <a:latin typeface="Segoe UI Light"/>
                  <a:ea typeface="Segoe UI" pitchFamily="34" charset="0"/>
                  <a:cs typeface="Segoe UI" pitchFamily="34" charset="0"/>
                </a:endParaRPr>
              </a:p>
            </p:txBody>
          </p:sp>
        </p:grpSp>
        <p:grpSp>
          <p:nvGrpSpPr>
            <p:cNvPr id="227" name="Group 226">
              <a:extLst>
                <a:ext uri="{FF2B5EF4-FFF2-40B4-BE49-F238E27FC236}">
                  <a16:creationId xmlns:a16="http://schemas.microsoft.com/office/drawing/2014/main" id="{8AC665FE-42E9-4E5C-8B7B-88EDC8A81D9E}"/>
                </a:ext>
              </a:extLst>
            </p:cNvPr>
            <p:cNvGrpSpPr>
              <a:grpSpLocks noChangeAspect="1"/>
            </p:cNvGrpSpPr>
            <p:nvPr/>
          </p:nvGrpSpPr>
          <p:grpSpPr>
            <a:xfrm>
              <a:off x="13199039" y="6595568"/>
              <a:ext cx="518273" cy="290534"/>
              <a:chOff x="1596268" y="2657736"/>
              <a:chExt cx="601248" cy="337049"/>
            </a:xfrm>
          </p:grpSpPr>
          <p:grpSp>
            <p:nvGrpSpPr>
              <p:cNvPr id="294" name="Group 293">
                <a:extLst>
                  <a:ext uri="{FF2B5EF4-FFF2-40B4-BE49-F238E27FC236}">
                    <a16:creationId xmlns:a16="http://schemas.microsoft.com/office/drawing/2014/main" id="{CFA0C45E-5A91-44BE-8DE5-5EC5B7952525}"/>
                  </a:ext>
                </a:extLst>
              </p:cNvPr>
              <p:cNvGrpSpPr/>
              <p:nvPr/>
            </p:nvGrpSpPr>
            <p:grpSpPr>
              <a:xfrm>
                <a:off x="1596268" y="2657736"/>
                <a:ext cx="601248" cy="337049"/>
                <a:chOff x="3523102" y="1791568"/>
                <a:chExt cx="6746733" cy="3782104"/>
              </a:xfrm>
              <a:solidFill>
                <a:srgbClr val="00B050"/>
              </a:solidFill>
            </p:grpSpPr>
            <p:sp>
              <p:nvSpPr>
                <p:cNvPr id="296" name="Rectangle 295">
                  <a:extLst>
                    <a:ext uri="{FF2B5EF4-FFF2-40B4-BE49-F238E27FC236}">
                      <a16:creationId xmlns:a16="http://schemas.microsoft.com/office/drawing/2014/main" id="{4A611A6E-DD60-49A1-AE56-55F7B71AFDAB}"/>
                    </a:ext>
                  </a:extLst>
                </p:cNvPr>
                <p:cNvSpPr/>
                <p:nvPr/>
              </p:nvSpPr>
              <p:spPr>
                <a:xfrm>
                  <a:off x="3757139" y="2148421"/>
                  <a:ext cx="6278658" cy="30683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97462">
                    <a:defRPr/>
                  </a:pPr>
                  <a:endParaRPr lang="en-US" sz="865" kern="0" dirty="0">
                    <a:solidFill>
                      <a:sysClr val="windowText" lastClr="000000"/>
                    </a:solidFill>
                    <a:latin typeface="Segoe UI"/>
                  </a:endParaRPr>
                </a:p>
              </p:txBody>
            </p:sp>
            <p:sp>
              <p:nvSpPr>
                <p:cNvPr id="297" name="Freeform 92">
                  <a:extLst>
                    <a:ext uri="{FF2B5EF4-FFF2-40B4-BE49-F238E27FC236}">
                      <a16:creationId xmlns:a16="http://schemas.microsoft.com/office/drawing/2014/main" id="{80E568AA-A5D9-4B60-85B6-7197AB9F2164}"/>
                    </a:ext>
                  </a:extLst>
                </p:cNvPr>
                <p:cNvSpPr/>
                <p:nvPr/>
              </p:nvSpPr>
              <p:spPr>
                <a:xfrm>
                  <a:off x="3523102" y="1791568"/>
                  <a:ext cx="553907" cy="3782104"/>
                </a:xfrm>
                <a:custGeom>
                  <a:avLst/>
                  <a:gdLst>
                    <a:gd name="connsiteX0" fmla="*/ 104335 w 553907"/>
                    <a:gd name="connsiteY0" fmla="*/ 0 h 3782104"/>
                    <a:gd name="connsiteX1" fmla="*/ 553907 w 553907"/>
                    <a:gd name="connsiteY1" fmla="*/ 0 h 3782104"/>
                    <a:gd name="connsiteX2" fmla="*/ 553907 w 553907"/>
                    <a:gd name="connsiteY2" fmla="*/ 285720 h 3782104"/>
                    <a:gd name="connsiteX3" fmla="*/ 156511 w 553907"/>
                    <a:gd name="connsiteY3" fmla="*/ 285720 h 3782104"/>
                    <a:gd name="connsiteX4" fmla="*/ 156511 w 553907"/>
                    <a:gd name="connsiteY4" fmla="*/ 3496384 h 3782104"/>
                    <a:gd name="connsiteX5" fmla="*/ 553907 w 553907"/>
                    <a:gd name="connsiteY5" fmla="*/ 3496384 h 3782104"/>
                    <a:gd name="connsiteX6" fmla="*/ 553907 w 553907"/>
                    <a:gd name="connsiteY6" fmla="*/ 3782104 h 3782104"/>
                    <a:gd name="connsiteX7" fmla="*/ 104335 w 553907"/>
                    <a:gd name="connsiteY7" fmla="*/ 3782104 h 3782104"/>
                    <a:gd name="connsiteX8" fmla="*/ 104335 w 553907"/>
                    <a:gd name="connsiteY8" fmla="*/ 3610684 h 3782104"/>
                    <a:gd name="connsiteX9" fmla="*/ 0 w 553907"/>
                    <a:gd name="connsiteY9" fmla="*/ 3610684 h 3782104"/>
                    <a:gd name="connsiteX10" fmla="*/ 0 w 553907"/>
                    <a:gd name="connsiteY10" fmla="*/ 175571 h 3782104"/>
                    <a:gd name="connsiteX11" fmla="*/ 104335 w 553907"/>
                    <a:gd name="connsiteY11" fmla="*/ 175571 h 378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53907" h="3782104">
                      <a:moveTo>
                        <a:pt x="104335" y="0"/>
                      </a:moveTo>
                      <a:lnTo>
                        <a:pt x="553907" y="0"/>
                      </a:lnTo>
                      <a:lnTo>
                        <a:pt x="553907" y="285720"/>
                      </a:lnTo>
                      <a:lnTo>
                        <a:pt x="156511" y="285720"/>
                      </a:lnTo>
                      <a:lnTo>
                        <a:pt x="156511" y="3496384"/>
                      </a:lnTo>
                      <a:lnTo>
                        <a:pt x="553907" y="3496384"/>
                      </a:lnTo>
                      <a:lnTo>
                        <a:pt x="553907" y="3782104"/>
                      </a:lnTo>
                      <a:lnTo>
                        <a:pt x="104335" y="3782104"/>
                      </a:lnTo>
                      <a:lnTo>
                        <a:pt x="104335" y="3610684"/>
                      </a:lnTo>
                      <a:lnTo>
                        <a:pt x="0" y="3610684"/>
                      </a:lnTo>
                      <a:lnTo>
                        <a:pt x="0" y="175571"/>
                      </a:lnTo>
                      <a:lnTo>
                        <a:pt x="104335" y="17557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97462">
                    <a:defRPr/>
                  </a:pPr>
                  <a:endParaRPr lang="en-US" sz="865" kern="0" dirty="0">
                    <a:solidFill>
                      <a:sysClr val="windowText" lastClr="000000"/>
                    </a:solidFill>
                    <a:latin typeface="Segoe UI"/>
                  </a:endParaRPr>
                </a:p>
              </p:txBody>
            </p:sp>
            <p:sp>
              <p:nvSpPr>
                <p:cNvPr id="298" name="Freeform 93">
                  <a:extLst>
                    <a:ext uri="{FF2B5EF4-FFF2-40B4-BE49-F238E27FC236}">
                      <a16:creationId xmlns:a16="http://schemas.microsoft.com/office/drawing/2014/main" id="{72B783CC-C3AB-445C-855A-0AEDA4F95E39}"/>
                    </a:ext>
                  </a:extLst>
                </p:cNvPr>
                <p:cNvSpPr/>
                <p:nvPr/>
              </p:nvSpPr>
              <p:spPr>
                <a:xfrm flipH="1">
                  <a:off x="9715928" y="1791568"/>
                  <a:ext cx="553907" cy="3782104"/>
                </a:xfrm>
                <a:custGeom>
                  <a:avLst/>
                  <a:gdLst>
                    <a:gd name="connsiteX0" fmla="*/ 104335 w 553907"/>
                    <a:gd name="connsiteY0" fmla="*/ 0 h 3782104"/>
                    <a:gd name="connsiteX1" fmla="*/ 553907 w 553907"/>
                    <a:gd name="connsiteY1" fmla="*/ 0 h 3782104"/>
                    <a:gd name="connsiteX2" fmla="*/ 553907 w 553907"/>
                    <a:gd name="connsiteY2" fmla="*/ 285720 h 3782104"/>
                    <a:gd name="connsiteX3" fmla="*/ 156511 w 553907"/>
                    <a:gd name="connsiteY3" fmla="*/ 285720 h 3782104"/>
                    <a:gd name="connsiteX4" fmla="*/ 156511 w 553907"/>
                    <a:gd name="connsiteY4" fmla="*/ 3496384 h 3782104"/>
                    <a:gd name="connsiteX5" fmla="*/ 553907 w 553907"/>
                    <a:gd name="connsiteY5" fmla="*/ 3496384 h 3782104"/>
                    <a:gd name="connsiteX6" fmla="*/ 553907 w 553907"/>
                    <a:gd name="connsiteY6" fmla="*/ 3782104 h 3782104"/>
                    <a:gd name="connsiteX7" fmla="*/ 104335 w 553907"/>
                    <a:gd name="connsiteY7" fmla="*/ 3782104 h 3782104"/>
                    <a:gd name="connsiteX8" fmla="*/ 104335 w 553907"/>
                    <a:gd name="connsiteY8" fmla="*/ 3610684 h 3782104"/>
                    <a:gd name="connsiteX9" fmla="*/ 0 w 553907"/>
                    <a:gd name="connsiteY9" fmla="*/ 3610684 h 3782104"/>
                    <a:gd name="connsiteX10" fmla="*/ 0 w 553907"/>
                    <a:gd name="connsiteY10" fmla="*/ 175571 h 3782104"/>
                    <a:gd name="connsiteX11" fmla="*/ 104335 w 553907"/>
                    <a:gd name="connsiteY11" fmla="*/ 175571 h 378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53907" h="3782104">
                      <a:moveTo>
                        <a:pt x="104335" y="0"/>
                      </a:moveTo>
                      <a:lnTo>
                        <a:pt x="553907" y="0"/>
                      </a:lnTo>
                      <a:lnTo>
                        <a:pt x="553907" y="285720"/>
                      </a:lnTo>
                      <a:lnTo>
                        <a:pt x="156511" y="285720"/>
                      </a:lnTo>
                      <a:lnTo>
                        <a:pt x="156511" y="3496384"/>
                      </a:lnTo>
                      <a:lnTo>
                        <a:pt x="553907" y="3496384"/>
                      </a:lnTo>
                      <a:lnTo>
                        <a:pt x="553907" y="3782104"/>
                      </a:lnTo>
                      <a:lnTo>
                        <a:pt x="104335" y="3782104"/>
                      </a:lnTo>
                      <a:lnTo>
                        <a:pt x="104335" y="3610684"/>
                      </a:lnTo>
                      <a:lnTo>
                        <a:pt x="0" y="3610684"/>
                      </a:lnTo>
                      <a:lnTo>
                        <a:pt x="0" y="175571"/>
                      </a:lnTo>
                      <a:lnTo>
                        <a:pt x="104335" y="17557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97462">
                    <a:defRPr/>
                  </a:pPr>
                  <a:endParaRPr lang="en-US" sz="865" kern="0" dirty="0">
                    <a:solidFill>
                      <a:sysClr val="windowText" lastClr="000000"/>
                    </a:solidFill>
                    <a:latin typeface="Segoe UI"/>
                  </a:endParaRPr>
                </a:p>
              </p:txBody>
            </p:sp>
          </p:grpSp>
          <p:sp>
            <p:nvSpPr>
              <p:cNvPr id="295" name="Hexagon 294">
                <a:extLst>
                  <a:ext uri="{FF2B5EF4-FFF2-40B4-BE49-F238E27FC236}">
                    <a16:creationId xmlns:a16="http://schemas.microsoft.com/office/drawing/2014/main" id="{6E42E142-9505-4F3C-8AAA-D6892537C31F}"/>
                  </a:ext>
                </a:extLst>
              </p:cNvPr>
              <p:cNvSpPr/>
              <p:nvPr/>
            </p:nvSpPr>
            <p:spPr bwMode="auto">
              <a:xfrm>
                <a:off x="1752996" y="2701797"/>
                <a:ext cx="278243" cy="248925"/>
              </a:xfrm>
              <a:prstGeom prst="hexagon">
                <a:avLst/>
              </a:prstGeom>
              <a:solidFill>
                <a:srgbClr val="92D050"/>
              </a:solidFill>
              <a:ln w="9525" cap="flat" cmpd="sng" algn="ctr">
                <a:solidFill>
                  <a:schemeClr val="bg1"/>
                </a:solidFill>
                <a:prstDash val="solid"/>
                <a:headEnd type="none" w="med" len="med"/>
                <a:tailEnd type="none" w="med" len="med"/>
              </a:ln>
              <a:effectLst/>
            </p:spPr>
            <p:txBody>
              <a:bodyPr lIns="45694" tIns="45694" rIns="17138" bIns="17138" rtlCol="0" anchor="b" anchorCtr="0"/>
              <a:lstStyle/>
              <a:p>
                <a:pPr algn="ctr" defTabSz="465845">
                  <a:defRPr/>
                </a:pPr>
                <a:endParaRPr lang="en-US" sz="400" kern="0" dirty="0">
                  <a:solidFill>
                    <a:sysClr val="windowText" lastClr="000000"/>
                  </a:solidFill>
                  <a:latin typeface="Segoe UI Light"/>
                  <a:ea typeface="Segoe UI" pitchFamily="34" charset="0"/>
                  <a:cs typeface="Segoe UI" pitchFamily="34" charset="0"/>
                </a:endParaRPr>
              </a:p>
            </p:txBody>
          </p:sp>
        </p:grpSp>
        <p:grpSp>
          <p:nvGrpSpPr>
            <p:cNvPr id="228" name="Group 227">
              <a:extLst>
                <a:ext uri="{FF2B5EF4-FFF2-40B4-BE49-F238E27FC236}">
                  <a16:creationId xmlns:a16="http://schemas.microsoft.com/office/drawing/2014/main" id="{B4AB5150-6327-4699-8127-5171E1231794}"/>
                </a:ext>
              </a:extLst>
            </p:cNvPr>
            <p:cNvGrpSpPr>
              <a:grpSpLocks noChangeAspect="1"/>
            </p:cNvGrpSpPr>
            <p:nvPr/>
          </p:nvGrpSpPr>
          <p:grpSpPr>
            <a:xfrm>
              <a:off x="14108712" y="6297344"/>
              <a:ext cx="518273" cy="290534"/>
              <a:chOff x="1596268" y="2657736"/>
              <a:chExt cx="601248" cy="337049"/>
            </a:xfrm>
          </p:grpSpPr>
          <p:grpSp>
            <p:nvGrpSpPr>
              <p:cNvPr id="289" name="Group 288">
                <a:extLst>
                  <a:ext uri="{FF2B5EF4-FFF2-40B4-BE49-F238E27FC236}">
                    <a16:creationId xmlns:a16="http://schemas.microsoft.com/office/drawing/2014/main" id="{04BD234D-5224-4C83-B451-69112D74557E}"/>
                  </a:ext>
                </a:extLst>
              </p:cNvPr>
              <p:cNvGrpSpPr/>
              <p:nvPr/>
            </p:nvGrpSpPr>
            <p:grpSpPr>
              <a:xfrm>
                <a:off x="1596268" y="2657736"/>
                <a:ext cx="601248" cy="337049"/>
                <a:chOff x="3523102" y="1791568"/>
                <a:chExt cx="6746733" cy="3782104"/>
              </a:xfrm>
              <a:solidFill>
                <a:srgbClr val="00B050"/>
              </a:solidFill>
            </p:grpSpPr>
            <p:sp>
              <p:nvSpPr>
                <p:cNvPr id="291" name="Rectangle 290">
                  <a:extLst>
                    <a:ext uri="{FF2B5EF4-FFF2-40B4-BE49-F238E27FC236}">
                      <a16:creationId xmlns:a16="http://schemas.microsoft.com/office/drawing/2014/main" id="{FCCFA5D9-2890-4B55-B4C1-F3F5553074CF}"/>
                    </a:ext>
                  </a:extLst>
                </p:cNvPr>
                <p:cNvSpPr/>
                <p:nvPr/>
              </p:nvSpPr>
              <p:spPr>
                <a:xfrm>
                  <a:off x="3757139" y="2148421"/>
                  <a:ext cx="6278658" cy="30683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97462">
                    <a:defRPr/>
                  </a:pPr>
                  <a:endParaRPr lang="en-US" sz="865" kern="0" dirty="0">
                    <a:solidFill>
                      <a:sysClr val="windowText" lastClr="000000"/>
                    </a:solidFill>
                    <a:latin typeface="Segoe UI"/>
                  </a:endParaRPr>
                </a:p>
              </p:txBody>
            </p:sp>
            <p:sp>
              <p:nvSpPr>
                <p:cNvPr id="292" name="Freeform 92">
                  <a:extLst>
                    <a:ext uri="{FF2B5EF4-FFF2-40B4-BE49-F238E27FC236}">
                      <a16:creationId xmlns:a16="http://schemas.microsoft.com/office/drawing/2014/main" id="{52238DB3-7ACA-4646-8EC5-DD3ED71A8E63}"/>
                    </a:ext>
                  </a:extLst>
                </p:cNvPr>
                <p:cNvSpPr/>
                <p:nvPr/>
              </p:nvSpPr>
              <p:spPr>
                <a:xfrm>
                  <a:off x="3523102" y="1791568"/>
                  <a:ext cx="553907" cy="3782104"/>
                </a:xfrm>
                <a:custGeom>
                  <a:avLst/>
                  <a:gdLst>
                    <a:gd name="connsiteX0" fmla="*/ 104335 w 553907"/>
                    <a:gd name="connsiteY0" fmla="*/ 0 h 3782104"/>
                    <a:gd name="connsiteX1" fmla="*/ 553907 w 553907"/>
                    <a:gd name="connsiteY1" fmla="*/ 0 h 3782104"/>
                    <a:gd name="connsiteX2" fmla="*/ 553907 w 553907"/>
                    <a:gd name="connsiteY2" fmla="*/ 285720 h 3782104"/>
                    <a:gd name="connsiteX3" fmla="*/ 156511 w 553907"/>
                    <a:gd name="connsiteY3" fmla="*/ 285720 h 3782104"/>
                    <a:gd name="connsiteX4" fmla="*/ 156511 w 553907"/>
                    <a:gd name="connsiteY4" fmla="*/ 3496384 h 3782104"/>
                    <a:gd name="connsiteX5" fmla="*/ 553907 w 553907"/>
                    <a:gd name="connsiteY5" fmla="*/ 3496384 h 3782104"/>
                    <a:gd name="connsiteX6" fmla="*/ 553907 w 553907"/>
                    <a:gd name="connsiteY6" fmla="*/ 3782104 h 3782104"/>
                    <a:gd name="connsiteX7" fmla="*/ 104335 w 553907"/>
                    <a:gd name="connsiteY7" fmla="*/ 3782104 h 3782104"/>
                    <a:gd name="connsiteX8" fmla="*/ 104335 w 553907"/>
                    <a:gd name="connsiteY8" fmla="*/ 3610684 h 3782104"/>
                    <a:gd name="connsiteX9" fmla="*/ 0 w 553907"/>
                    <a:gd name="connsiteY9" fmla="*/ 3610684 h 3782104"/>
                    <a:gd name="connsiteX10" fmla="*/ 0 w 553907"/>
                    <a:gd name="connsiteY10" fmla="*/ 175571 h 3782104"/>
                    <a:gd name="connsiteX11" fmla="*/ 104335 w 553907"/>
                    <a:gd name="connsiteY11" fmla="*/ 175571 h 378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53907" h="3782104">
                      <a:moveTo>
                        <a:pt x="104335" y="0"/>
                      </a:moveTo>
                      <a:lnTo>
                        <a:pt x="553907" y="0"/>
                      </a:lnTo>
                      <a:lnTo>
                        <a:pt x="553907" y="285720"/>
                      </a:lnTo>
                      <a:lnTo>
                        <a:pt x="156511" y="285720"/>
                      </a:lnTo>
                      <a:lnTo>
                        <a:pt x="156511" y="3496384"/>
                      </a:lnTo>
                      <a:lnTo>
                        <a:pt x="553907" y="3496384"/>
                      </a:lnTo>
                      <a:lnTo>
                        <a:pt x="553907" y="3782104"/>
                      </a:lnTo>
                      <a:lnTo>
                        <a:pt x="104335" y="3782104"/>
                      </a:lnTo>
                      <a:lnTo>
                        <a:pt x="104335" y="3610684"/>
                      </a:lnTo>
                      <a:lnTo>
                        <a:pt x="0" y="3610684"/>
                      </a:lnTo>
                      <a:lnTo>
                        <a:pt x="0" y="175571"/>
                      </a:lnTo>
                      <a:lnTo>
                        <a:pt x="104335" y="17557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97462">
                    <a:defRPr/>
                  </a:pPr>
                  <a:endParaRPr lang="en-US" sz="865" kern="0" dirty="0">
                    <a:solidFill>
                      <a:sysClr val="windowText" lastClr="000000"/>
                    </a:solidFill>
                    <a:latin typeface="Segoe UI"/>
                  </a:endParaRPr>
                </a:p>
              </p:txBody>
            </p:sp>
            <p:sp>
              <p:nvSpPr>
                <p:cNvPr id="293" name="Freeform 93">
                  <a:extLst>
                    <a:ext uri="{FF2B5EF4-FFF2-40B4-BE49-F238E27FC236}">
                      <a16:creationId xmlns:a16="http://schemas.microsoft.com/office/drawing/2014/main" id="{8E1A8203-54E9-41F3-AB10-A6EA89D8B9A3}"/>
                    </a:ext>
                  </a:extLst>
                </p:cNvPr>
                <p:cNvSpPr/>
                <p:nvPr/>
              </p:nvSpPr>
              <p:spPr>
                <a:xfrm flipH="1">
                  <a:off x="9715928" y="1791568"/>
                  <a:ext cx="553907" cy="3782104"/>
                </a:xfrm>
                <a:custGeom>
                  <a:avLst/>
                  <a:gdLst>
                    <a:gd name="connsiteX0" fmla="*/ 104335 w 553907"/>
                    <a:gd name="connsiteY0" fmla="*/ 0 h 3782104"/>
                    <a:gd name="connsiteX1" fmla="*/ 553907 w 553907"/>
                    <a:gd name="connsiteY1" fmla="*/ 0 h 3782104"/>
                    <a:gd name="connsiteX2" fmla="*/ 553907 w 553907"/>
                    <a:gd name="connsiteY2" fmla="*/ 285720 h 3782104"/>
                    <a:gd name="connsiteX3" fmla="*/ 156511 w 553907"/>
                    <a:gd name="connsiteY3" fmla="*/ 285720 h 3782104"/>
                    <a:gd name="connsiteX4" fmla="*/ 156511 w 553907"/>
                    <a:gd name="connsiteY4" fmla="*/ 3496384 h 3782104"/>
                    <a:gd name="connsiteX5" fmla="*/ 553907 w 553907"/>
                    <a:gd name="connsiteY5" fmla="*/ 3496384 h 3782104"/>
                    <a:gd name="connsiteX6" fmla="*/ 553907 w 553907"/>
                    <a:gd name="connsiteY6" fmla="*/ 3782104 h 3782104"/>
                    <a:gd name="connsiteX7" fmla="*/ 104335 w 553907"/>
                    <a:gd name="connsiteY7" fmla="*/ 3782104 h 3782104"/>
                    <a:gd name="connsiteX8" fmla="*/ 104335 w 553907"/>
                    <a:gd name="connsiteY8" fmla="*/ 3610684 h 3782104"/>
                    <a:gd name="connsiteX9" fmla="*/ 0 w 553907"/>
                    <a:gd name="connsiteY9" fmla="*/ 3610684 h 3782104"/>
                    <a:gd name="connsiteX10" fmla="*/ 0 w 553907"/>
                    <a:gd name="connsiteY10" fmla="*/ 175571 h 3782104"/>
                    <a:gd name="connsiteX11" fmla="*/ 104335 w 553907"/>
                    <a:gd name="connsiteY11" fmla="*/ 175571 h 378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53907" h="3782104">
                      <a:moveTo>
                        <a:pt x="104335" y="0"/>
                      </a:moveTo>
                      <a:lnTo>
                        <a:pt x="553907" y="0"/>
                      </a:lnTo>
                      <a:lnTo>
                        <a:pt x="553907" y="285720"/>
                      </a:lnTo>
                      <a:lnTo>
                        <a:pt x="156511" y="285720"/>
                      </a:lnTo>
                      <a:lnTo>
                        <a:pt x="156511" y="3496384"/>
                      </a:lnTo>
                      <a:lnTo>
                        <a:pt x="553907" y="3496384"/>
                      </a:lnTo>
                      <a:lnTo>
                        <a:pt x="553907" y="3782104"/>
                      </a:lnTo>
                      <a:lnTo>
                        <a:pt x="104335" y="3782104"/>
                      </a:lnTo>
                      <a:lnTo>
                        <a:pt x="104335" y="3610684"/>
                      </a:lnTo>
                      <a:lnTo>
                        <a:pt x="0" y="3610684"/>
                      </a:lnTo>
                      <a:lnTo>
                        <a:pt x="0" y="175571"/>
                      </a:lnTo>
                      <a:lnTo>
                        <a:pt x="104335" y="17557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97462">
                    <a:defRPr/>
                  </a:pPr>
                  <a:endParaRPr lang="en-US" sz="865" kern="0" dirty="0">
                    <a:solidFill>
                      <a:sysClr val="windowText" lastClr="000000"/>
                    </a:solidFill>
                    <a:latin typeface="Segoe UI"/>
                  </a:endParaRPr>
                </a:p>
              </p:txBody>
            </p:sp>
          </p:grpSp>
          <p:sp>
            <p:nvSpPr>
              <p:cNvPr id="290" name="Hexagon 289">
                <a:extLst>
                  <a:ext uri="{FF2B5EF4-FFF2-40B4-BE49-F238E27FC236}">
                    <a16:creationId xmlns:a16="http://schemas.microsoft.com/office/drawing/2014/main" id="{CB6F73F1-7D63-4936-B3B2-4A4E3D4C2CF2}"/>
                  </a:ext>
                </a:extLst>
              </p:cNvPr>
              <p:cNvSpPr/>
              <p:nvPr/>
            </p:nvSpPr>
            <p:spPr bwMode="auto">
              <a:xfrm>
                <a:off x="1752996" y="2701797"/>
                <a:ext cx="278243" cy="248925"/>
              </a:xfrm>
              <a:prstGeom prst="hexagon">
                <a:avLst/>
              </a:prstGeom>
              <a:solidFill>
                <a:srgbClr val="92D050"/>
              </a:solidFill>
              <a:ln w="9525" cap="flat" cmpd="sng" algn="ctr">
                <a:solidFill>
                  <a:schemeClr val="bg1"/>
                </a:solidFill>
                <a:prstDash val="solid"/>
                <a:headEnd type="none" w="med" len="med"/>
                <a:tailEnd type="none" w="med" len="med"/>
              </a:ln>
              <a:effectLst/>
            </p:spPr>
            <p:txBody>
              <a:bodyPr lIns="45694" tIns="45694" rIns="17138" bIns="17138" rtlCol="0" anchor="b" anchorCtr="0"/>
              <a:lstStyle/>
              <a:p>
                <a:pPr algn="ctr" defTabSz="465845">
                  <a:defRPr/>
                </a:pPr>
                <a:endParaRPr lang="en-US" sz="400" kern="0" dirty="0">
                  <a:solidFill>
                    <a:sysClr val="windowText" lastClr="000000"/>
                  </a:solidFill>
                  <a:latin typeface="Segoe UI Light"/>
                  <a:ea typeface="Segoe UI" pitchFamily="34" charset="0"/>
                  <a:cs typeface="Segoe UI" pitchFamily="34" charset="0"/>
                </a:endParaRPr>
              </a:p>
            </p:txBody>
          </p:sp>
        </p:grpSp>
        <p:grpSp>
          <p:nvGrpSpPr>
            <p:cNvPr id="229" name="Group 228">
              <a:extLst>
                <a:ext uri="{FF2B5EF4-FFF2-40B4-BE49-F238E27FC236}">
                  <a16:creationId xmlns:a16="http://schemas.microsoft.com/office/drawing/2014/main" id="{C8F15F0E-7EDC-47E6-93E4-AE04DCD4B460}"/>
                </a:ext>
              </a:extLst>
            </p:cNvPr>
            <p:cNvGrpSpPr/>
            <p:nvPr/>
          </p:nvGrpSpPr>
          <p:grpSpPr>
            <a:xfrm>
              <a:off x="12876889" y="7129588"/>
              <a:ext cx="589345" cy="330376"/>
              <a:chOff x="2886562" y="2288295"/>
              <a:chExt cx="601248" cy="337049"/>
            </a:xfrm>
          </p:grpSpPr>
          <p:grpSp>
            <p:nvGrpSpPr>
              <p:cNvPr id="284" name="Group 283">
                <a:extLst>
                  <a:ext uri="{FF2B5EF4-FFF2-40B4-BE49-F238E27FC236}">
                    <a16:creationId xmlns:a16="http://schemas.microsoft.com/office/drawing/2014/main" id="{C3DC231A-07A0-462C-BF46-FAB79C912769}"/>
                  </a:ext>
                </a:extLst>
              </p:cNvPr>
              <p:cNvGrpSpPr/>
              <p:nvPr/>
            </p:nvGrpSpPr>
            <p:grpSpPr>
              <a:xfrm>
                <a:off x="2886562" y="2288295"/>
                <a:ext cx="601248" cy="337049"/>
                <a:chOff x="3523102" y="1791568"/>
                <a:chExt cx="6746733" cy="3782104"/>
              </a:xfrm>
              <a:solidFill>
                <a:srgbClr val="7030A0"/>
              </a:solidFill>
            </p:grpSpPr>
            <p:sp>
              <p:nvSpPr>
                <p:cNvPr id="286" name="Rectangle 285">
                  <a:extLst>
                    <a:ext uri="{FF2B5EF4-FFF2-40B4-BE49-F238E27FC236}">
                      <a16:creationId xmlns:a16="http://schemas.microsoft.com/office/drawing/2014/main" id="{664FC43C-F495-4EEC-BBE7-301A5CE04512}"/>
                    </a:ext>
                  </a:extLst>
                </p:cNvPr>
                <p:cNvSpPr/>
                <p:nvPr/>
              </p:nvSpPr>
              <p:spPr>
                <a:xfrm>
                  <a:off x="3757139" y="2148421"/>
                  <a:ext cx="6278658" cy="3068399"/>
                </a:xfrm>
                <a:prstGeom prst="rect">
                  <a:avLst/>
                </a:prstGeom>
                <a:solidFill>
                  <a:srgbClr val="0079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97462">
                    <a:defRPr/>
                  </a:pPr>
                  <a:endParaRPr lang="en-US" sz="865" kern="0" dirty="0">
                    <a:solidFill>
                      <a:sysClr val="windowText" lastClr="000000"/>
                    </a:solidFill>
                    <a:latin typeface="Segoe UI"/>
                  </a:endParaRPr>
                </a:p>
              </p:txBody>
            </p:sp>
            <p:sp>
              <p:nvSpPr>
                <p:cNvPr id="287" name="Freeform 108">
                  <a:extLst>
                    <a:ext uri="{FF2B5EF4-FFF2-40B4-BE49-F238E27FC236}">
                      <a16:creationId xmlns:a16="http://schemas.microsoft.com/office/drawing/2014/main" id="{25023B2A-0C13-4F9E-89DE-5479C21E446A}"/>
                    </a:ext>
                  </a:extLst>
                </p:cNvPr>
                <p:cNvSpPr/>
                <p:nvPr/>
              </p:nvSpPr>
              <p:spPr>
                <a:xfrm>
                  <a:off x="3523102" y="1791568"/>
                  <a:ext cx="553907" cy="3782104"/>
                </a:xfrm>
                <a:custGeom>
                  <a:avLst/>
                  <a:gdLst>
                    <a:gd name="connsiteX0" fmla="*/ 104335 w 553907"/>
                    <a:gd name="connsiteY0" fmla="*/ 0 h 3782104"/>
                    <a:gd name="connsiteX1" fmla="*/ 553907 w 553907"/>
                    <a:gd name="connsiteY1" fmla="*/ 0 h 3782104"/>
                    <a:gd name="connsiteX2" fmla="*/ 553907 w 553907"/>
                    <a:gd name="connsiteY2" fmla="*/ 285720 h 3782104"/>
                    <a:gd name="connsiteX3" fmla="*/ 156511 w 553907"/>
                    <a:gd name="connsiteY3" fmla="*/ 285720 h 3782104"/>
                    <a:gd name="connsiteX4" fmla="*/ 156511 w 553907"/>
                    <a:gd name="connsiteY4" fmla="*/ 3496384 h 3782104"/>
                    <a:gd name="connsiteX5" fmla="*/ 553907 w 553907"/>
                    <a:gd name="connsiteY5" fmla="*/ 3496384 h 3782104"/>
                    <a:gd name="connsiteX6" fmla="*/ 553907 w 553907"/>
                    <a:gd name="connsiteY6" fmla="*/ 3782104 h 3782104"/>
                    <a:gd name="connsiteX7" fmla="*/ 104335 w 553907"/>
                    <a:gd name="connsiteY7" fmla="*/ 3782104 h 3782104"/>
                    <a:gd name="connsiteX8" fmla="*/ 104335 w 553907"/>
                    <a:gd name="connsiteY8" fmla="*/ 3610684 h 3782104"/>
                    <a:gd name="connsiteX9" fmla="*/ 0 w 553907"/>
                    <a:gd name="connsiteY9" fmla="*/ 3610684 h 3782104"/>
                    <a:gd name="connsiteX10" fmla="*/ 0 w 553907"/>
                    <a:gd name="connsiteY10" fmla="*/ 175571 h 3782104"/>
                    <a:gd name="connsiteX11" fmla="*/ 104335 w 553907"/>
                    <a:gd name="connsiteY11" fmla="*/ 175571 h 378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53907" h="3782104">
                      <a:moveTo>
                        <a:pt x="104335" y="0"/>
                      </a:moveTo>
                      <a:lnTo>
                        <a:pt x="553907" y="0"/>
                      </a:lnTo>
                      <a:lnTo>
                        <a:pt x="553907" y="285720"/>
                      </a:lnTo>
                      <a:lnTo>
                        <a:pt x="156511" y="285720"/>
                      </a:lnTo>
                      <a:lnTo>
                        <a:pt x="156511" y="3496384"/>
                      </a:lnTo>
                      <a:lnTo>
                        <a:pt x="553907" y="3496384"/>
                      </a:lnTo>
                      <a:lnTo>
                        <a:pt x="553907" y="3782104"/>
                      </a:lnTo>
                      <a:lnTo>
                        <a:pt x="104335" y="3782104"/>
                      </a:lnTo>
                      <a:lnTo>
                        <a:pt x="104335" y="3610684"/>
                      </a:lnTo>
                      <a:lnTo>
                        <a:pt x="0" y="3610684"/>
                      </a:lnTo>
                      <a:lnTo>
                        <a:pt x="0" y="175571"/>
                      </a:lnTo>
                      <a:lnTo>
                        <a:pt x="104335" y="17557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97462">
                    <a:defRPr/>
                  </a:pPr>
                  <a:endParaRPr lang="en-US" sz="865" kern="0" dirty="0">
                    <a:solidFill>
                      <a:sysClr val="windowText" lastClr="000000"/>
                    </a:solidFill>
                    <a:latin typeface="Segoe UI"/>
                  </a:endParaRPr>
                </a:p>
              </p:txBody>
            </p:sp>
            <p:sp>
              <p:nvSpPr>
                <p:cNvPr id="288" name="Freeform 109">
                  <a:extLst>
                    <a:ext uri="{FF2B5EF4-FFF2-40B4-BE49-F238E27FC236}">
                      <a16:creationId xmlns:a16="http://schemas.microsoft.com/office/drawing/2014/main" id="{08CD857E-B40B-4C30-9723-4CF7CCE7FFCB}"/>
                    </a:ext>
                  </a:extLst>
                </p:cNvPr>
                <p:cNvSpPr/>
                <p:nvPr/>
              </p:nvSpPr>
              <p:spPr>
                <a:xfrm flipH="1">
                  <a:off x="9715928" y="1791568"/>
                  <a:ext cx="553907" cy="3782104"/>
                </a:xfrm>
                <a:custGeom>
                  <a:avLst/>
                  <a:gdLst>
                    <a:gd name="connsiteX0" fmla="*/ 104335 w 553907"/>
                    <a:gd name="connsiteY0" fmla="*/ 0 h 3782104"/>
                    <a:gd name="connsiteX1" fmla="*/ 553907 w 553907"/>
                    <a:gd name="connsiteY1" fmla="*/ 0 h 3782104"/>
                    <a:gd name="connsiteX2" fmla="*/ 553907 w 553907"/>
                    <a:gd name="connsiteY2" fmla="*/ 285720 h 3782104"/>
                    <a:gd name="connsiteX3" fmla="*/ 156511 w 553907"/>
                    <a:gd name="connsiteY3" fmla="*/ 285720 h 3782104"/>
                    <a:gd name="connsiteX4" fmla="*/ 156511 w 553907"/>
                    <a:gd name="connsiteY4" fmla="*/ 3496384 h 3782104"/>
                    <a:gd name="connsiteX5" fmla="*/ 553907 w 553907"/>
                    <a:gd name="connsiteY5" fmla="*/ 3496384 h 3782104"/>
                    <a:gd name="connsiteX6" fmla="*/ 553907 w 553907"/>
                    <a:gd name="connsiteY6" fmla="*/ 3782104 h 3782104"/>
                    <a:gd name="connsiteX7" fmla="*/ 104335 w 553907"/>
                    <a:gd name="connsiteY7" fmla="*/ 3782104 h 3782104"/>
                    <a:gd name="connsiteX8" fmla="*/ 104335 w 553907"/>
                    <a:gd name="connsiteY8" fmla="*/ 3610684 h 3782104"/>
                    <a:gd name="connsiteX9" fmla="*/ 0 w 553907"/>
                    <a:gd name="connsiteY9" fmla="*/ 3610684 h 3782104"/>
                    <a:gd name="connsiteX10" fmla="*/ 0 w 553907"/>
                    <a:gd name="connsiteY10" fmla="*/ 175571 h 3782104"/>
                    <a:gd name="connsiteX11" fmla="*/ 104335 w 553907"/>
                    <a:gd name="connsiteY11" fmla="*/ 175571 h 378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53907" h="3782104">
                      <a:moveTo>
                        <a:pt x="104335" y="0"/>
                      </a:moveTo>
                      <a:lnTo>
                        <a:pt x="553907" y="0"/>
                      </a:lnTo>
                      <a:lnTo>
                        <a:pt x="553907" y="285720"/>
                      </a:lnTo>
                      <a:lnTo>
                        <a:pt x="156511" y="285720"/>
                      </a:lnTo>
                      <a:lnTo>
                        <a:pt x="156511" y="3496384"/>
                      </a:lnTo>
                      <a:lnTo>
                        <a:pt x="553907" y="3496384"/>
                      </a:lnTo>
                      <a:lnTo>
                        <a:pt x="553907" y="3782104"/>
                      </a:lnTo>
                      <a:lnTo>
                        <a:pt x="104335" y="3782104"/>
                      </a:lnTo>
                      <a:lnTo>
                        <a:pt x="104335" y="3610684"/>
                      </a:lnTo>
                      <a:lnTo>
                        <a:pt x="0" y="3610684"/>
                      </a:lnTo>
                      <a:lnTo>
                        <a:pt x="0" y="175571"/>
                      </a:lnTo>
                      <a:lnTo>
                        <a:pt x="104335" y="17557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97462">
                    <a:defRPr/>
                  </a:pPr>
                  <a:endParaRPr lang="en-US" sz="865" kern="0" dirty="0">
                    <a:solidFill>
                      <a:sysClr val="windowText" lastClr="000000"/>
                    </a:solidFill>
                    <a:latin typeface="Segoe UI"/>
                  </a:endParaRPr>
                </a:p>
              </p:txBody>
            </p:sp>
          </p:grpSp>
          <p:sp>
            <p:nvSpPr>
              <p:cNvPr id="285" name="Hexagon 284">
                <a:extLst>
                  <a:ext uri="{FF2B5EF4-FFF2-40B4-BE49-F238E27FC236}">
                    <a16:creationId xmlns:a16="http://schemas.microsoft.com/office/drawing/2014/main" id="{0F5D61F3-160C-49AF-9730-40B315C2C8D6}"/>
                  </a:ext>
                </a:extLst>
              </p:cNvPr>
              <p:cNvSpPr/>
              <p:nvPr/>
            </p:nvSpPr>
            <p:spPr bwMode="auto">
              <a:xfrm>
                <a:off x="3051589" y="2333937"/>
                <a:ext cx="278243" cy="248925"/>
              </a:xfrm>
              <a:prstGeom prst="hexagon">
                <a:avLst/>
              </a:prstGeom>
              <a:solidFill>
                <a:srgbClr val="0079D6"/>
              </a:solidFill>
              <a:ln w="9525" cap="flat" cmpd="sng" algn="ctr">
                <a:solidFill>
                  <a:schemeClr val="bg1"/>
                </a:solidFill>
                <a:prstDash val="solid"/>
                <a:headEnd type="none" w="med" len="med"/>
                <a:tailEnd type="none" w="med" len="med"/>
              </a:ln>
              <a:effectLst/>
            </p:spPr>
            <p:txBody>
              <a:bodyPr lIns="45694" tIns="45694" rIns="17138" bIns="17138" rtlCol="0" anchor="b" anchorCtr="0"/>
              <a:lstStyle/>
              <a:p>
                <a:pPr algn="ctr" defTabSz="465845">
                  <a:defRPr/>
                </a:pPr>
                <a:endParaRPr lang="en-US" sz="400" kern="0" dirty="0">
                  <a:solidFill>
                    <a:sysClr val="windowText" lastClr="000000"/>
                  </a:solidFill>
                  <a:latin typeface="Segoe UI Light"/>
                  <a:ea typeface="Segoe UI" pitchFamily="34" charset="0"/>
                  <a:cs typeface="Segoe UI" pitchFamily="34" charset="0"/>
                </a:endParaRPr>
              </a:p>
            </p:txBody>
          </p:sp>
        </p:grpSp>
        <p:grpSp>
          <p:nvGrpSpPr>
            <p:cNvPr id="230" name="Group 229">
              <a:extLst>
                <a:ext uri="{FF2B5EF4-FFF2-40B4-BE49-F238E27FC236}">
                  <a16:creationId xmlns:a16="http://schemas.microsoft.com/office/drawing/2014/main" id="{A66A6DA9-646F-45BA-BDC2-7BA7DDEFF974}"/>
                </a:ext>
              </a:extLst>
            </p:cNvPr>
            <p:cNvGrpSpPr/>
            <p:nvPr/>
          </p:nvGrpSpPr>
          <p:grpSpPr>
            <a:xfrm>
              <a:off x="12881441" y="8170187"/>
              <a:ext cx="589345" cy="330376"/>
              <a:chOff x="2886562" y="2288295"/>
              <a:chExt cx="601248" cy="337049"/>
            </a:xfrm>
            <a:solidFill>
              <a:srgbClr val="505050"/>
            </a:solidFill>
          </p:grpSpPr>
          <p:grpSp>
            <p:nvGrpSpPr>
              <p:cNvPr id="279" name="Group 278">
                <a:extLst>
                  <a:ext uri="{FF2B5EF4-FFF2-40B4-BE49-F238E27FC236}">
                    <a16:creationId xmlns:a16="http://schemas.microsoft.com/office/drawing/2014/main" id="{F7275BCA-0446-45B3-97C8-57D89749C6CC}"/>
                  </a:ext>
                </a:extLst>
              </p:cNvPr>
              <p:cNvGrpSpPr/>
              <p:nvPr/>
            </p:nvGrpSpPr>
            <p:grpSpPr>
              <a:xfrm>
                <a:off x="2886562" y="2288295"/>
                <a:ext cx="601248" cy="337049"/>
                <a:chOff x="3523102" y="1791568"/>
                <a:chExt cx="6746733" cy="3782104"/>
              </a:xfrm>
              <a:grpFill/>
            </p:grpSpPr>
            <p:sp>
              <p:nvSpPr>
                <p:cNvPr id="281" name="Rectangle 280">
                  <a:extLst>
                    <a:ext uri="{FF2B5EF4-FFF2-40B4-BE49-F238E27FC236}">
                      <a16:creationId xmlns:a16="http://schemas.microsoft.com/office/drawing/2014/main" id="{A17042DF-6AE3-49AB-81F2-C91D3A8E91A5}"/>
                    </a:ext>
                  </a:extLst>
                </p:cNvPr>
                <p:cNvSpPr/>
                <p:nvPr/>
              </p:nvSpPr>
              <p:spPr>
                <a:xfrm>
                  <a:off x="3757139" y="2148421"/>
                  <a:ext cx="6278658" cy="30683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97462">
                    <a:defRPr/>
                  </a:pPr>
                  <a:endParaRPr lang="en-US" sz="865" kern="0" dirty="0">
                    <a:solidFill>
                      <a:sysClr val="windowText" lastClr="000000"/>
                    </a:solidFill>
                    <a:latin typeface="Segoe UI"/>
                  </a:endParaRPr>
                </a:p>
              </p:txBody>
            </p:sp>
            <p:sp>
              <p:nvSpPr>
                <p:cNvPr id="282" name="Freeform 108">
                  <a:extLst>
                    <a:ext uri="{FF2B5EF4-FFF2-40B4-BE49-F238E27FC236}">
                      <a16:creationId xmlns:a16="http://schemas.microsoft.com/office/drawing/2014/main" id="{2BB49B5D-B20C-452F-ABFE-3BC8E9A30F67}"/>
                    </a:ext>
                  </a:extLst>
                </p:cNvPr>
                <p:cNvSpPr/>
                <p:nvPr/>
              </p:nvSpPr>
              <p:spPr>
                <a:xfrm>
                  <a:off x="3523102" y="1791568"/>
                  <a:ext cx="553907" cy="3782104"/>
                </a:xfrm>
                <a:custGeom>
                  <a:avLst/>
                  <a:gdLst>
                    <a:gd name="connsiteX0" fmla="*/ 104335 w 553907"/>
                    <a:gd name="connsiteY0" fmla="*/ 0 h 3782104"/>
                    <a:gd name="connsiteX1" fmla="*/ 553907 w 553907"/>
                    <a:gd name="connsiteY1" fmla="*/ 0 h 3782104"/>
                    <a:gd name="connsiteX2" fmla="*/ 553907 w 553907"/>
                    <a:gd name="connsiteY2" fmla="*/ 285720 h 3782104"/>
                    <a:gd name="connsiteX3" fmla="*/ 156511 w 553907"/>
                    <a:gd name="connsiteY3" fmla="*/ 285720 h 3782104"/>
                    <a:gd name="connsiteX4" fmla="*/ 156511 w 553907"/>
                    <a:gd name="connsiteY4" fmla="*/ 3496384 h 3782104"/>
                    <a:gd name="connsiteX5" fmla="*/ 553907 w 553907"/>
                    <a:gd name="connsiteY5" fmla="*/ 3496384 h 3782104"/>
                    <a:gd name="connsiteX6" fmla="*/ 553907 w 553907"/>
                    <a:gd name="connsiteY6" fmla="*/ 3782104 h 3782104"/>
                    <a:gd name="connsiteX7" fmla="*/ 104335 w 553907"/>
                    <a:gd name="connsiteY7" fmla="*/ 3782104 h 3782104"/>
                    <a:gd name="connsiteX8" fmla="*/ 104335 w 553907"/>
                    <a:gd name="connsiteY8" fmla="*/ 3610684 h 3782104"/>
                    <a:gd name="connsiteX9" fmla="*/ 0 w 553907"/>
                    <a:gd name="connsiteY9" fmla="*/ 3610684 h 3782104"/>
                    <a:gd name="connsiteX10" fmla="*/ 0 w 553907"/>
                    <a:gd name="connsiteY10" fmla="*/ 175571 h 3782104"/>
                    <a:gd name="connsiteX11" fmla="*/ 104335 w 553907"/>
                    <a:gd name="connsiteY11" fmla="*/ 175571 h 378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53907" h="3782104">
                      <a:moveTo>
                        <a:pt x="104335" y="0"/>
                      </a:moveTo>
                      <a:lnTo>
                        <a:pt x="553907" y="0"/>
                      </a:lnTo>
                      <a:lnTo>
                        <a:pt x="553907" y="285720"/>
                      </a:lnTo>
                      <a:lnTo>
                        <a:pt x="156511" y="285720"/>
                      </a:lnTo>
                      <a:lnTo>
                        <a:pt x="156511" y="3496384"/>
                      </a:lnTo>
                      <a:lnTo>
                        <a:pt x="553907" y="3496384"/>
                      </a:lnTo>
                      <a:lnTo>
                        <a:pt x="553907" y="3782104"/>
                      </a:lnTo>
                      <a:lnTo>
                        <a:pt x="104335" y="3782104"/>
                      </a:lnTo>
                      <a:lnTo>
                        <a:pt x="104335" y="3610684"/>
                      </a:lnTo>
                      <a:lnTo>
                        <a:pt x="0" y="3610684"/>
                      </a:lnTo>
                      <a:lnTo>
                        <a:pt x="0" y="175571"/>
                      </a:lnTo>
                      <a:lnTo>
                        <a:pt x="104335" y="17557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97462">
                    <a:defRPr/>
                  </a:pPr>
                  <a:endParaRPr lang="en-US" sz="865" kern="0" dirty="0">
                    <a:solidFill>
                      <a:sysClr val="windowText" lastClr="000000"/>
                    </a:solidFill>
                    <a:latin typeface="Segoe UI"/>
                  </a:endParaRPr>
                </a:p>
              </p:txBody>
            </p:sp>
            <p:sp>
              <p:nvSpPr>
                <p:cNvPr id="283" name="Freeform 109">
                  <a:extLst>
                    <a:ext uri="{FF2B5EF4-FFF2-40B4-BE49-F238E27FC236}">
                      <a16:creationId xmlns:a16="http://schemas.microsoft.com/office/drawing/2014/main" id="{A6201C78-A8F9-4A3B-B924-C16D59D3C1BE}"/>
                    </a:ext>
                  </a:extLst>
                </p:cNvPr>
                <p:cNvSpPr/>
                <p:nvPr/>
              </p:nvSpPr>
              <p:spPr>
                <a:xfrm flipH="1">
                  <a:off x="9715928" y="1791568"/>
                  <a:ext cx="553907" cy="3782104"/>
                </a:xfrm>
                <a:custGeom>
                  <a:avLst/>
                  <a:gdLst>
                    <a:gd name="connsiteX0" fmla="*/ 104335 w 553907"/>
                    <a:gd name="connsiteY0" fmla="*/ 0 h 3782104"/>
                    <a:gd name="connsiteX1" fmla="*/ 553907 w 553907"/>
                    <a:gd name="connsiteY1" fmla="*/ 0 h 3782104"/>
                    <a:gd name="connsiteX2" fmla="*/ 553907 w 553907"/>
                    <a:gd name="connsiteY2" fmla="*/ 285720 h 3782104"/>
                    <a:gd name="connsiteX3" fmla="*/ 156511 w 553907"/>
                    <a:gd name="connsiteY3" fmla="*/ 285720 h 3782104"/>
                    <a:gd name="connsiteX4" fmla="*/ 156511 w 553907"/>
                    <a:gd name="connsiteY4" fmla="*/ 3496384 h 3782104"/>
                    <a:gd name="connsiteX5" fmla="*/ 553907 w 553907"/>
                    <a:gd name="connsiteY5" fmla="*/ 3496384 h 3782104"/>
                    <a:gd name="connsiteX6" fmla="*/ 553907 w 553907"/>
                    <a:gd name="connsiteY6" fmla="*/ 3782104 h 3782104"/>
                    <a:gd name="connsiteX7" fmla="*/ 104335 w 553907"/>
                    <a:gd name="connsiteY7" fmla="*/ 3782104 h 3782104"/>
                    <a:gd name="connsiteX8" fmla="*/ 104335 w 553907"/>
                    <a:gd name="connsiteY8" fmla="*/ 3610684 h 3782104"/>
                    <a:gd name="connsiteX9" fmla="*/ 0 w 553907"/>
                    <a:gd name="connsiteY9" fmla="*/ 3610684 h 3782104"/>
                    <a:gd name="connsiteX10" fmla="*/ 0 w 553907"/>
                    <a:gd name="connsiteY10" fmla="*/ 175571 h 3782104"/>
                    <a:gd name="connsiteX11" fmla="*/ 104335 w 553907"/>
                    <a:gd name="connsiteY11" fmla="*/ 175571 h 378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53907" h="3782104">
                      <a:moveTo>
                        <a:pt x="104335" y="0"/>
                      </a:moveTo>
                      <a:lnTo>
                        <a:pt x="553907" y="0"/>
                      </a:lnTo>
                      <a:lnTo>
                        <a:pt x="553907" y="285720"/>
                      </a:lnTo>
                      <a:lnTo>
                        <a:pt x="156511" y="285720"/>
                      </a:lnTo>
                      <a:lnTo>
                        <a:pt x="156511" y="3496384"/>
                      </a:lnTo>
                      <a:lnTo>
                        <a:pt x="553907" y="3496384"/>
                      </a:lnTo>
                      <a:lnTo>
                        <a:pt x="553907" y="3782104"/>
                      </a:lnTo>
                      <a:lnTo>
                        <a:pt x="104335" y="3782104"/>
                      </a:lnTo>
                      <a:lnTo>
                        <a:pt x="104335" y="3610684"/>
                      </a:lnTo>
                      <a:lnTo>
                        <a:pt x="0" y="3610684"/>
                      </a:lnTo>
                      <a:lnTo>
                        <a:pt x="0" y="175571"/>
                      </a:lnTo>
                      <a:lnTo>
                        <a:pt x="104335" y="17557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97462">
                    <a:defRPr/>
                  </a:pPr>
                  <a:endParaRPr lang="en-US" sz="865" kern="0" dirty="0">
                    <a:solidFill>
                      <a:sysClr val="windowText" lastClr="000000"/>
                    </a:solidFill>
                    <a:latin typeface="Segoe UI"/>
                  </a:endParaRPr>
                </a:p>
              </p:txBody>
            </p:sp>
          </p:grpSp>
          <p:sp>
            <p:nvSpPr>
              <p:cNvPr id="280" name="Hexagon 279">
                <a:extLst>
                  <a:ext uri="{FF2B5EF4-FFF2-40B4-BE49-F238E27FC236}">
                    <a16:creationId xmlns:a16="http://schemas.microsoft.com/office/drawing/2014/main" id="{19B3D974-CA9A-4BEE-A0A6-948BF4D064FD}"/>
                  </a:ext>
                </a:extLst>
              </p:cNvPr>
              <p:cNvSpPr/>
              <p:nvPr/>
            </p:nvSpPr>
            <p:spPr bwMode="auto">
              <a:xfrm>
                <a:off x="3051589" y="2333937"/>
                <a:ext cx="278243" cy="248925"/>
              </a:xfrm>
              <a:prstGeom prst="hexagon">
                <a:avLst/>
              </a:prstGeom>
              <a:grpFill/>
              <a:ln w="9525" cap="flat" cmpd="sng" algn="ctr">
                <a:solidFill>
                  <a:schemeClr val="bg1"/>
                </a:solidFill>
                <a:prstDash val="solid"/>
                <a:headEnd type="none" w="med" len="med"/>
                <a:tailEnd type="none" w="med" len="med"/>
              </a:ln>
              <a:effectLst/>
            </p:spPr>
            <p:txBody>
              <a:bodyPr lIns="45694" tIns="45694" rIns="17138" bIns="17138" rtlCol="0" anchor="b" anchorCtr="0"/>
              <a:lstStyle/>
              <a:p>
                <a:pPr algn="ctr" defTabSz="465845">
                  <a:defRPr/>
                </a:pPr>
                <a:endParaRPr lang="en-US" sz="400" kern="0" dirty="0">
                  <a:solidFill>
                    <a:sysClr val="windowText" lastClr="000000"/>
                  </a:solidFill>
                  <a:latin typeface="Segoe UI Light"/>
                  <a:ea typeface="Segoe UI" pitchFamily="34" charset="0"/>
                  <a:cs typeface="Segoe UI" pitchFamily="34" charset="0"/>
                </a:endParaRPr>
              </a:p>
            </p:txBody>
          </p:sp>
        </p:grpSp>
        <p:grpSp>
          <p:nvGrpSpPr>
            <p:cNvPr id="231" name="Group 230">
              <a:extLst>
                <a:ext uri="{FF2B5EF4-FFF2-40B4-BE49-F238E27FC236}">
                  <a16:creationId xmlns:a16="http://schemas.microsoft.com/office/drawing/2014/main" id="{C2524A84-8B06-4777-B78E-20090E566176}"/>
                </a:ext>
              </a:extLst>
            </p:cNvPr>
            <p:cNvGrpSpPr/>
            <p:nvPr/>
          </p:nvGrpSpPr>
          <p:grpSpPr>
            <a:xfrm>
              <a:off x="13029289" y="7281988"/>
              <a:ext cx="589345" cy="330376"/>
              <a:chOff x="2886562" y="2288295"/>
              <a:chExt cx="601248" cy="337049"/>
            </a:xfrm>
          </p:grpSpPr>
          <p:grpSp>
            <p:nvGrpSpPr>
              <p:cNvPr id="274" name="Group 273">
                <a:extLst>
                  <a:ext uri="{FF2B5EF4-FFF2-40B4-BE49-F238E27FC236}">
                    <a16:creationId xmlns:a16="http://schemas.microsoft.com/office/drawing/2014/main" id="{EA7E2855-63EA-466D-92B6-94E6D7E0F993}"/>
                  </a:ext>
                </a:extLst>
              </p:cNvPr>
              <p:cNvGrpSpPr/>
              <p:nvPr/>
            </p:nvGrpSpPr>
            <p:grpSpPr>
              <a:xfrm>
                <a:off x="2886562" y="2288295"/>
                <a:ext cx="601248" cy="337049"/>
                <a:chOff x="3523102" y="1791568"/>
                <a:chExt cx="6746733" cy="3782104"/>
              </a:xfrm>
              <a:solidFill>
                <a:srgbClr val="7030A0"/>
              </a:solidFill>
            </p:grpSpPr>
            <p:sp>
              <p:nvSpPr>
                <p:cNvPr id="276" name="Rectangle 275">
                  <a:extLst>
                    <a:ext uri="{FF2B5EF4-FFF2-40B4-BE49-F238E27FC236}">
                      <a16:creationId xmlns:a16="http://schemas.microsoft.com/office/drawing/2014/main" id="{9756B39C-7187-4149-B35C-BB1BAF25AD0A}"/>
                    </a:ext>
                  </a:extLst>
                </p:cNvPr>
                <p:cNvSpPr/>
                <p:nvPr/>
              </p:nvSpPr>
              <p:spPr>
                <a:xfrm>
                  <a:off x="3757139" y="2148421"/>
                  <a:ext cx="6278658" cy="3068399"/>
                </a:xfrm>
                <a:prstGeom prst="rect">
                  <a:avLst/>
                </a:prstGeom>
                <a:solidFill>
                  <a:srgbClr val="0079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97462">
                    <a:defRPr/>
                  </a:pPr>
                  <a:endParaRPr lang="en-US" sz="865" kern="0" dirty="0">
                    <a:solidFill>
                      <a:sysClr val="windowText" lastClr="000000"/>
                    </a:solidFill>
                    <a:latin typeface="Segoe UI"/>
                  </a:endParaRPr>
                </a:p>
              </p:txBody>
            </p:sp>
            <p:sp>
              <p:nvSpPr>
                <p:cNvPr id="277" name="Freeform 108">
                  <a:extLst>
                    <a:ext uri="{FF2B5EF4-FFF2-40B4-BE49-F238E27FC236}">
                      <a16:creationId xmlns:a16="http://schemas.microsoft.com/office/drawing/2014/main" id="{03B6C5FA-1F3B-487B-AD7C-8F8EF7279489}"/>
                    </a:ext>
                  </a:extLst>
                </p:cNvPr>
                <p:cNvSpPr/>
                <p:nvPr/>
              </p:nvSpPr>
              <p:spPr>
                <a:xfrm>
                  <a:off x="3523102" y="1791568"/>
                  <a:ext cx="553907" cy="3782104"/>
                </a:xfrm>
                <a:custGeom>
                  <a:avLst/>
                  <a:gdLst>
                    <a:gd name="connsiteX0" fmla="*/ 104335 w 553907"/>
                    <a:gd name="connsiteY0" fmla="*/ 0 h 3782104"/>
                    <a:gd name="connsiteX1" fmla="*/ 553907 w 553907"/>
                    <a:gd name="connsiteY1" fmla="*/ 0 h 3782104"/>
                    <a:gd name="connsiteX2" fmla="*/ 553907 w 553907"/>
                    <a:gd name="connsiteY2" fmla="*/ 285720 h 3782104"/>
                    <a:gd name="connsiteX3" fmla="*/ 156511 w 553907"/>
                    <a:gd name="connsiteY3" fmla="*/ 285720 h 3782104"/>
                    <a:gd name="connsiteX4" fmla="*/ 156511 w 553907"/>
                    <a:gd name="connsiteY4" fmla="*/ 3496384 h 3782104"/>
                    <a:gd name="connsiteX5" fmla="*/ 553907 w 553907"/>
                    <a:gd name="connsiteY5" fmla="*/ 3496384 h 3782104"/>
                    <a:gd name="connsiteX6" fmla="*/ 553907 w 553907"/>
                    <a:gd name="connsiteY6" fmla="*/ 3782104 h 3782104"/>
                    <a:gd name="connsiteX7" fmla="*/ 104335 w 553907"/>
                    <a:gd name="connsiteY7" fmla="*/ 3782104 h 3782104"/>
                    <a:gd name="connsiteX8" fmla="*/ 104335 w 553907"/>
                    <a:gd name="connsiteY8" fmla="*/ 3610684 h 3782104"/>
                    <a:gd name="connsiteX9" fmla="*/ 0 w 553907"/>
                    <a:gd name="connsiteY9" fmla="*/ 3610684 h 3782104"/>
                    <a:gd name="connsiteX10" fmla="*/ 0 w 553907"/>
                    <a:gd name="connsiteY10" fmla="*/ 175571 h 3782104"/>
                    <a:gd name="connsiteX11" fmla="*/ 104335 w 553907"/>
                    <a:gd name="connsiteY11" fmla="*/ 175571 h 378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53907" h="3782104">
                      <a:moveTo>
                        <a:pt x="104335" y="0"/>
                      </a:moveTo>
                      <a:lnTo>
                        <a:pt x="553907" y="0"/>
                      </a:lnTo>
                      <a:lnTo>
                        <a:pt x="553907" y="285720"/>
                      </a:lnTo>
                      <a:lnTo>
                        <a:pt x="156511" y="285720"/>
                      </a:lnTo>
                      <a:lnTo>
                        <a:pt x="156511" y="3496384"/>
                      </a:lnTo>
                      <a:lnTo>
                        <a:pt x="553907" y="3496384"/>
                      </a:lnTo>
                      <a:lnTo>
                        <a:pt x="553907" y="3782104"/>
                      </a:lnTo>
                      <a:lnTo>
                        <a:pt x="104335" y="3782104"/>
                      </a:lnTo>
                      <a:lnTo>
                        <a:pt x="104335" y="3610684"/>
                      </a:lnTo>
                      <a:lnTo>
                        <a:pt x="0" y="3610684"/>
                      </a:lnTo>
                      <a:lnTo>
                        <a:pt x="0" y="175571"/>
                      </a:lnTo>
                      <a:lnTo>
                        <a:pt x="104335" y="17557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97462">
                    <a:defRPr/>
                  </a:pPr>
                  <a:endParaRPr lang="en-US" sz="865" kern="0" dirty="0">
                    <a:solidFill>
                      <a:sysClr val="windowText" lastClr="000000"/>
                    </a:solidFill>
                    <a:latin typeface="Segoe UI"/>
                  </a:endParaRPr>
                </a:p>
              </p:txBody>
            </p:sp>
            <p:sp>
              <p:nvSpPr>
                <p:cNvPr id="278" name="Freeform 109">
                  <a:extLst>
                    <a:ext uri="{FF2B5EF4-FFF2-40B4-BE49-F238E27FC236}">
                      <a16:creationId xmlns:a16="http://schemas.microsoft.com/office/drawing/2014/main" id="{2B328898-BCFB-402C-A4F7-AB60FFE038CB}"/>
                    </a:ext>
                  </a:extLst>
                </p:cNvPr>
                <p:cNvSpPr/>
                <p:nvPr/>
              </p:nvSpPr>
              <p:spPr>
                <a:xfrm flipH="1">
                  <a:off x="9715928" y="1791568"/>
                  <a:ext cx="553907" cy="3782104"/>
                </a:xfrm>
                <a:custGeom>
                  <a:avLst/>
                  <a:gdLst>
                    <a:gd name="connsiteX0" fmla="*/ 104335 w 553907"/>
                    <a:gd name="connsiteY0" fmla="*/ 0 h 3782104"/>
                    <a:gd name="connsiteX1" fmla="*/ 553907 w 553907"/>
                    <a:gd name="connsiteY1" fmla="*/ 0 h 3782104"/>
                    <a:gd name="connsiteX2" fmla="*/ 553907 w 553907"/>
                    <a:gd name="connsiteY2" fmla="*/ 285720 h 3782104"/>
                    <a:gd name="connsiteX3" fmla="*/ 156511 w 553907"/>
                    <a:gd name="connsiteY3" fmla="*/ 285720 h 3782104"/>
                    <a:gd name="connsiteX4" fmla="*/ 156511 w 553907"/>
                    <a:gd name="connsiteY4" fmla="*/ 3496384 h 3782104"/>
                    <a:gd name="connsiteX5" fmla="*/ 553907 w 553907"/>
                    <a:gd name="connsiteY5" fmla="*/ 3496384 h 3782104"/>
                    <a:gd name="connsiteX6" fmla="*/ 553907 w 553907"/>
                    <a:gd name="connsiteY6" fmla="*/ 3782104 h 3782104"/>
                    <a:gd name="connsiteX7" fmla="*/ 104335 w 553907"/>
                    <a:gd name="connsiteY7" fmla="*/ 3782104 h 3782104"/>
                    <a:gd name="connsiteX8" fmla="*/ 104335 w 553907"/>
                    <a:gd name="connsiteY8" fmla="*/ 3610684 h 3782104"/>
                    <a:gd name="connsiteX9" fmla="*/ 0 w 553907"/>
                    <a:gd name="connsiteY9" fmla="*/ 3610684 h 3782104"/>
                    <a:gd name="connsiteX10" fmla="*/ 0 w 553907"/>
                    <a:gd name="connsiteY10" fmla="*/ 175571 h 3782104"/>
                    <a:gd name="connsiteX11" fmla="*/ 104335 w 553907"/>
                    <a:gd name="connsiteY11" fmla="*/ 175571 h 378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53907" h="3782104">
                      <a:moveTo>
                        <a:pt x="104335" y="0"/>
                      </a:moveTo>
                      <a:lnTo>
                        <a:pt x="553907" y="0"/>
                      </a:lnTo>
                      <a:lnTo>
                        <a:pt x="553907" y="285720"/>
                      </a:lnTo>
                      <a:lnTo>
                        <a:pt x="156511" y="285720"/>
                      </a:lnTo>
                      <a:lnTo>
                        <a:pt x="156511" y="3496384"/>
                      </a:lnTo>
                      <a:lnTo>
                        <a:pt x="553907" y="3496384"/>
                      </a:lnTo>
                      <a:lnTo>
                        <a:pt x="553907" y="3782104"/>
                      </a:lnTo>
                      <a:lnTo>
                        <a:pt x="104335" y="3782104"/>
                      </a:lnTo>
                      <a:lnTo>
                        <a:pt x="104335" y="3610684"/>
                      </a:lnTo>
                      <a:lnTo>
                        <a:pt x="0" y="3610684"/>
                      </a:lnTo>
                      <a:lnTo>
                        <a:pt x="0" y="175571"/>
                      </a:lnTo>
                      <a:lnTo>
                        <a:pt x="104335" y="17557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97462">
                    <a:defRPr/>
                  </a:pPr>
                  <a:endParaRPr lang="en-US" sz="865" kern="0" dirty="0">
                    <a:solidFill>
                      <a:sysClr val="windowText" lastClr="000000"/>
                    </a:solidFill>
                    <a:latin typeface="Segoe UI"/>
                  </a:endParaRPr>
                </a:p>
              </p:txBody>
            </p:sp>
          </p:grpSp>
          <p:sp>
            <p:nvSpPr>
              <p:cNvPr id="275" name="Hexagon 274">
                <a:extLst>
                  <a:ext uri="{FF2B5EF4-FFF2-40B4-BE49-F238E27FC236}">
                    <a16:creationId xmlns:a16="http://schemas.microsoft.com/office/drawing/2014/main" id="{E24907A6-F715-41FD-9BAA-9A7764EE65C3}"/>
                  </a:ext>
                </a:extLst>
              </p:cNvPr>
              <p:cNvSpPr/>
              <p:nvPr/>
            </p:nvSpPr>
            <p:spPr bwMode="auto">
              <a:xfrm>
                <a:off x="3051589" y="2333937"/>
                <a:ext cx="278243" cy="248925"/>
              </a:xfrm>
              <a:prstGeom prst="hexagon">
                <a:avLst/>
              </a:prstGeom>
              <a:solidFill>
                <a:srgbClr val="0079D6"/>
              </a:solidFill>
              <a:ln w="9525" cap="flat" cmpd="sng" algn="ctr">
                <a:solidFill>
                  <a:schemeClr val="bg1"/>
                </a:solidFill>
                <a:prstDash val="solid"/>
                <a:headEnd type="none" w="med" len="med"/>
                <a:tailEnd type="none" w="med" len="med"/>
              </a:ln>
              <a:effectLst/>
            </p:spPr>
            <p:txBody>
              <a:bodyPr lIns="45694" tIns="45694" rIns="17138" bIns="17138" rtlCol="0" anchor="b" anchorCtr="0"/>
              <a:lstStyle/>
              <a:p>
                <a:pPr algn="ctr" defTabSz="465845">
                  <a:defRPr/>
                </a:pPr>
                <a:endParaRPr lang="en-US" sz="400" kern="0" dirty="0">
                  <a:solidFill>
                    <a:sysClr val="windowText" lastClr="000000"/>
                  </a:solidFill>
                  <a:latin typeface="Segoe UI Light"/>
                  <a:ea typeface="Segoe UI" pitchFamily="34" charset="0"/>
                  <a:cs typeface="Segoe UI" pitchFamily="34" charset="0"/>
                </a:endParaRPr>
              </a:p>
            </p:txBody>
          </p:sp>
        </p:grpSp>
        <p:grpSp>
          <p:nvGrpSpPr>
            <p:cNvPr id="232" name="Group 231">
              <a:extLst>
                <a:ext uri="{FF2B5EF4-FFF2-40B4-BE49-F238E27FC236}">
                  <a16:creationId xmlns:a16="http://schemas.microsoft.com/office/drawing/2014/main" id="{B7C150F2-C560-44BD-8DB4-59C1C8FF217D}"/>
                </a:ext>
              </a:extLst>
            </p:cNvPr>
            <p:cNvGrpSpPr/>
            <p:nvPr/>
          </p:nvGrpSpPr>
          <p:grpSpPr>
            <a:xfrm>
              <a:off x="13033841" y="8322587"/>
              <a:ext cx="589345" cy="330376"/>
              <a:chOff x="2886562" y="2288295"/>
              <a:chExt cx="601248" cy="337049"/>
            </a:xfrm>
            <a:solidFill>
              <a:srgbClr val="505050"/>
            </a:solidFill>
          </p:grpSpPr>
          <p:grpSp>
            <p:nvGrpSpPr>
              <p:cNvPr id="269" name="Group 268">
                <a:extLst>
                  <a:ext uri="{FF2B5EF4-FFF2-40B4-BE49-F238E27FC236}">
                    <a16:creationId xmlns:a16="http://schemas.microsoft.com/office/drawing/2014/main" id="{007F8989-592B-470D-9A9F-4C618C20FA35}"/>
                  </a:ext>
                </a:extLst>
              </p:cNvPr>
              <p:cNvGrpSpPr/>
              <p:nvPr/>
            </p:nvGrpSpPr>
            <p:grpSpPr>
              <a:xfrm>
                <a:off x="2886562" y="2288295"/>
                <a:ext cx="601248" cy="337049"/>
                <a:chOff x="3523102" y="1791568"/>
                <a:chExt cx="6746733" cy="3782104"/>
              </a:xfrm>
              <a:grpFill/>
            </p:grpSpPr>
            <p:sp>
              <p:nvSpPr>
                <p:cNvPr id="271" name="Rectangle 270">
                  <a:extLst>
                    <a:ext uri="{FF2B5EF4-FFF2-40B4-BE49-F238E27FC236}">
                      <a16:creationId xmlns:a16="http://schemas.microsoft.com/office/drawing/2014/main" id="{77C73035-5305-4ED8-97B0-6E239F089601}"/>
                    </a:ext>
                  </a:extLst>
                </p:cNvPr>
                <p:cNvSpPr/>
                <p:nvPr/>
              </p:nvSpPr>
              <p:spPr>
                <a:xfrm>
                  <a:off x="3757139" y="2148421"/>
                  <a:ext cx="6278658" cy="30683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97462">
                    <a:defRPr/>
                  </a:pPr>
                  <a:endParaRPr lang="en-US" sz="865" kern="0" dirty="0">
                    <a:solidFill>
                      <a:sysClr val="windowText" lastClr="000000"/>
                    </a:solidFill>
                    <a:latin typeface="Segoe UI"/>
                  </a:endParaRPr>
                </a:p>
              </p:txBody>
            </p:sp>
            <p:sp>
              <p:nvSpPr>
                <p:cNvPr id="272" name="Freeform 108">
                  <a:extLst>
                    <a:ext uri="{FF2B5EF4-FFF2-40B4-BE49-F238E27FC236}">
                      <a16:creationId xmlns:a16="http://schemas.microsoft.com/office/drawing/2014/main" id="{F6DC6EF9-7202-4964-93C1-85FB92404E8C}"/>
                    </a:ext>
                  </a:extLst>
                </p:cNvPr>
                <p:cNvSpPr/>
                <p:nvPr/>
              </p:nvSpPr>
              <p:spPr>
                <a:xfrm>
                  <a:off x="3523102" y="1791568"/>
                  <a:ext cx="553907" cy="3782104"/>
                </a:xfrm>
                <a:custGeom>
                  <a:avLst/>
                  <a:gdLst>
                    <a:gd name="connsiteX0" fmla="*/ 104335 w 553907"/>
                    <a:gd name="connsiteY0" fmla="*/ 0 h 3782104"/>
                    <a:gd name="connsiteX1" fmla="*/ 553907 w 553907"/>
                    <a:gd name="connsiteY1" fmla="*/ 0 h 3782104"/>
                    <a:gd name="connsiteX2" fmla="*/ 553907 w 553907"/>
                    <a:gd name="connsiteY2" fmla="*/ 285720 h 3782104"/>
                    <a:gd name="connsiteX3" fmla="*/ 156511 w 553907"/>
                    <a:gd name="connsiteY3" fmla="*/ 285720 h 3782104"/>
                    <a:gd name="connsiteX4" fmla="*/ 156511 w 553907"/>
                    <a:gd name="connsiteY4" fmla="*/ 3496384 h 3782104"/>
                    <a:gd name="connsiteX5" fmla="*/ 553907 w 553907"/>
                    <a:gd name="connsiteY5" fmla="*/ 3496384 h 3782104"/>
                    <a:gd name="connsiteX6" fmla="*/ 553907 w 553907"/>
                    <a:gd name="connsiteY6" fmla="*/ 3782104 h 3782104"/>
                    <a:gd name="connsiteX7" fmla="*/ 104335 w 553907"/>
                    <a:gd name="connsiteY7" fmla="*/ 3782104 h 3782104"/>
                    <a:gd name="connsiteX8" fmla="*/ 104335 w 553907"/>
                    <a:gd name="connsiteY8" fmla="*/ 3610684 h 3782104"/>
                    <a:gd name="connsiteX9" fmla="*/ 0 w 553907"/>
                    <a:gd name="connsiteY9" fmla="*/ 3610684 h 3782104"/>
                    <a:gd name="connsiteX10" fmla="*/ 0 w 553907"/>
                    <a:gd name="connsiteY10" fmla="*/ 175571 h 3782104"/>
                    <a:gd name="connsiteX11" fmla="*/ 104335 w 553907"/>
                    <a:gd name="connsiteY11" fmla="*/ 175571 h 378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53907" h="3782104">
                      <a:moveTo>
                        <a:pt x="104335" y="0"/>
                      </a:moveTo>
                      <a:lnTo>
                        <a:pt x="553907" y="0"/>
                      </a:lnTo>
                      <a:lnTo>
                        <a:pt x="553907" y="285720"/>
                      </a:lnTo>
                      <a:lnTo>
                        <a:pt x="156511" y="285720"/>
                      </a:lnTo>
                      <a:lnTo>
                        <a:pt x="156511" y="3496384"/>
                      </a:lnTo>
                      <a:lnTo>
                        <a:pt x="553907" y="3496384"/>
                      </a:lnTo>
                      <a:lnTo>
                        <a:pt x="553907" y="3782104"/>
                      </a:lnTo>
                      <a:lnTo>
                        <a:pt x="104335" y="3782104"/>
                      </a:lnTo>
                      <a:lnTo>
                        <a:pt x="104335" y="3610684"/>
                      </a:lnTo>
                      <a:lnTo>
                        <a:pt x="0" y="3610684"/>
                      </a:lnTo>
                      <a:lnTo>
                        <a:pt x="0" y="175571"/>
                      </a:lnTo>
                      <a:lnTo>
                        <a:pt x="104335" y="17557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97462">
                    <a:defRPr/>
                  </a:pPr>
                  <a:endParaRPr lang="en-US" sz="865" kern="0" dirty="0">
                    <a:solidFill>
                      <a:sysClr val="windowText" lastClr="000000"/>
                    </a:solidFill>
                    <a:latin typeface="Segoe UI"/>
                  </a:endParaRPr>
                </a:p>
              </p:txBody>
            </p:sp>
            <p:sp>
              <p:nvSpPr>
                <p:cNvPr id="273" name="Freeform 109">
                  <a:extLst>
                    <a:ext uri="{FF2B5EF4-FFF2-40B4-BE49-F238E27FC236}">
                      <a16:creationId xmlns:a16="http://schemas.microsoft.com/office/drawing/2014/main" id="{C6097074-9DB2-4C9F-8938-A4BA3226CB86}"/>
                    </a:ext>
                  </a:extLst>
                </p:cNvPr>
                <p:cNvSpPr/>
                <p:nvPr/>
              </p:nvSpPr>
              <p:spPr>
                <a:xfrm flipH="1">
                  <a:off x="9715928" y="1791568"/>
                  <a:ext cx="553907" cy="3782104"/>
                </a:xfrm>
                <a:custGeom>
                  <a:avLst/>
                  <a:gdLst>
                    <a:gd name="connsiteX0" fmla="*/ 104335 w 553907"/>
                    <a:gd name="connsiteY0" fmla="*/ 0 h 3782104"/>
                    <a:gd name="connsiteX1" fmla="*/ 553907 w 553907"/>
                    <a:gd name="connsiteY1" fmla="*/ 0 h 3782104"/>
                    <a:gd name="connsiteX2" fmla="*/ 553907 w 553907"/>
                    <a:gd name="connsiteY2" fmla="*/ 285720 h 3782104"/>
                    <a:gd name="connsiteX3" fmla="*/ 156511 w 553907"/>
                    <a:gd name="connsiteY3" fmla="*/ 285720 h 3782104"/>
                    <a:gd name="connsiteX4" fmla="*/ 156511 w 553907"/>
                    <a:gd name="connsiteY4" fmla="*/ 3496384 h 3782104"/>
                    <a:gd name="connsiteX5" fmla="*/ 553907 w 553907"/>
                    <a:gd name="connsiteY5" fmla="*/ 3496384 h 3782104"/>
                    <a:gd name="connsiteX6" fmla="*/ 553907 w 553907"/>
                    <a:gd name="connsiteY6" fmla="*/ 3782104 h 3782104"/>
                    <a:gd name="connsiteX7" fmla="*/ 104335 w 553907"/>
                    <a:gd name="connsiteY7" fmla="*/ 3782104 h 3782104"/>
                    <a:gd name="connsiteX8" fmla="*/ 104335 w 553907"/>
                    <a:gd name="connsiteY8" fmla="*/ 3610684 h 3782104"/>
                    <a:gd name="connsiteX9" fmla="*/ 0 w 553907"/>
                    <a:gd name="connsiteY9" fmla="*/ 3610684 h 3782104"/>
                    <a:gd name="connsiteX10" fmla="*/ 0 w 553907"/>
                    <a:gd name="connsiteY10" fmla="*/ 175571 h 3782104"/>
                    <a:gd name="connsiteX11" fmla="*/ 104335 w 553907"/>
                    <a:gd name="connsiteY11" fmla="*/ 175571 h 378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53907" h="3782104">
                      <a:moveTo>
                        <a:pt x="104335" y="0"/>
                      </a:moveTo>
                      <a:lnTo>
                        <a:pt x="553907" y="0"/>
                      </a:lnTo>
                      <a:lnTo>
                        <a:pt x="553907" y="285720"/>
                      </a:lnTo>
                      <a:lnTo>
                        <a:pt x="156511" y="285720"/>
                      </a:lnTo>
                      <a:lnTo>
                        <a:pt x="156511" y="3496384"/>
                      </a:lnTo>
                      <a:lnTo>
                        <a:pt x="553907" y="3496384"/>
                      </a:lnTo>
                      <a:lnTo>
                        <a:pt x="553907" y="3782104"/>
                      </a:lnTo>
                      <a:lnTo>
                        <a:pt x="104335" y="3782104"/>
                      </a:lnTo>
                      <a:lnTo>
                        <a:pt x="104335" y="3610684"/>
                      </a:lnTo>
                      <a:lnTo>
                        <a:pt x="0" y="3610684"/>
                      </a:lnTo>
                      <a:lnTo>
                        <a:pt x="0" y="175571"/>
                      </a:lnTo>
                      <a:lnTo>
                        <a:pt x="104335" y="17557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97462">
                    <a:defRPr/>
                  </a:pPr>
                  <a:endParaRPr lang="en-US" sz="865" kern="0" dirty="0">
                    <a:solidFill>
                      <a:sysClr val="windowText" lastClr="000000"/>
                    </a:solidFill>
                    <a:latin typeface="Segoe UI"/>
                  </a:endParaRPr>
                </a:p>
              </p:txBody>
            </p:sp>
          </p:grpSp>
          <p:sp>
            <p:nvSpPr>
              <p:cNvPr id="270" name="Hexagon 269">
                <a:extLst>
                  <a:ext uri="{FF2B5EF4-FFF2-40B4-BE49-F238E27FC236}">
                    <a16:creationId xmlns:a16="http://schemas.microsoft.com/office/drawing/2014/main" id="{006F7EB8-A688-495C-92B8-5DBE4901D3D6}"/>
                  </a:ext>
                </a:extLst>
              </p:cNvPr>
              <p:cNvSpPr/>
              <p:nvPr/>
            </p:nvSpPr>
            <p:spPr bwMode="auto">
              <a:xfrm>
                <a:off x="3051589" y="2333937"/>
                <a:ext cx="278243" cy="248925"/>
              </a:xfrm>
              <a:prstGeom prst="hexagon">
                <a:avLst/>
              </a:prstGeom>
              <a:grpFill/>
              <a:ln w="9525" cap="flat" cmpd="sng" algn="ctr">
                <a:solidFill>
                  <a:schemeClr val="bg1"/>
                </a:solidFill>
                <a:prstDash val="solid"/>
                <a:headEnd type="none" w="med" len="med"/>
                <a:tailEnd type="none" w="med" len="med"/>
              </a:ln>
              <a:effectLst/>
            </p:spPr>
            <p:txBody>
              <a:bodyPr lIns="45694" tIns="45694" rIns="17138" bIns="17138" rtlCol="0" anchor="b" anchorCtr="0"/>
              <a:lstStyle/>
              <a:p>
                <a:pPr algn="ctr" defTabSz="465845">
                  <a:defRPr/>
                </a:pPr>
                <a:endParaRPr lang="en-US" sz="400" kern="0" dirty="0">
                  <a:solidFill>
                    <a:sysClr val="windowText" lastClr="000000"/>
                  </a:solidFill>
                  <a:latin typeface="Segoe UI Light"/>
                  <a:ea typeface="Segoe UI" pitchFamily="34" charset="0"/>
                  <a:cs typeface="Segoe UI" pitchFamily="34" charset="0"/>
                </a:endParaRPr>
              </a:p>
            </p:txBody>
          </p:sp>
        </p:grpSp>
        <p:grpSp>
          <p:nvGrpSpPr>
            <p:cNvPr id="233" name="Group 232">
              <a:extLst>
                <a:ext uri="{FF2B5EF4-FFF2-40B4-BE49-F238E27FC236}">
                  <a16:creationId xmlns:a16="http://schemas.microsoft.com/office/drawing/2014/main" id="{81CC2AB1-D866-4C6D-ADFF-6C6ABB3BD4BF}"/>
                </a:ext>
              </a:extLst>
            </p:cNvPr>
            <p:cNvGrpSpPr/>
            <p:nvPr/>
          </p:nvGrpSpPr>
          <p:grpSpPr>
            <a:xfrm>
              <a:off x="13181689" y="7434388"/>
              <a:ext cx="589345" cy="330376"/>
              <a:chOff x="2886562" y="2288295"/>
              <a:chExt cx="601248" cy="337049"/>
            </a:xfrm>
          </p:grpSpPr>
          <p:grpSp>
            <p:nvGrpSpPr>
              <p:cNvPr id="264" name="Group 263">
                <a:extLst>
                  <a:ext uri="{FF2B5EF4-FFF2-40B4-BE49-F238E27FC236}">
                    <a16:creationId xmlns:a16="http://schemas.microsoft.com/office/drawing/2014/main" id="{0195B156-E267-4AA2-91DD-DD512D2AD894}"/>
                  </a:ext>
                </a:extLst>
              </p:cNvPr>
              <p:cNvGrpSpPr/>
              <p:nvPr/>
            </p:nvGrpSpPr>
            <p:grpSpPr>
              <a:xfrm>
                <a:off x="2886562" y="2288295"/>
                <a:ext cx="601248" cy="337049"/>
                <a:chOff x="3523102" y="1791568"/>
                <a:chExt cx="6746733" cy="3782104"/>
              </a:xfrm>
              <a:solidFill>
                <a:srgbClr val="7030A0"/>
              </a:solidFill>
            </p:grpSpPr>
            <p:sp>
              <p:nvSpPr>
                <p:cNvPr id="266" name="Rectangle 265">
                  <a:extLst>
                    <a:ext uri="{FF2B5EF4-FFF2-40B4-BE49-F238E27FC236}">
                      <a16:creationId xmlns:a16="http://schemas.microsoft.com/office/drawing/2014/main" id="{AA8246F1-02D1-4D72-99A7-32F41095C231}"/>
                    </a:ext>
                  </a:extLst>
                </p:cNvPr>
                <p:cNvSpPr/>
                <p:nvPr/>
              </p:nvSpPr>
              <p:spPr>
                <a:xfrm>
                  <a:off x="3757139" y="2148421"/>
                  <a:ext cx="6278658" cy="3068399"/>
                </a:xfrm>
                <a:prstGeom prst="rect">
                  <a:avLst/>
                </a:prstGeom>
                <a:solidFill>
                  <a:srgbClr val="0079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97462">
                    <a:defRPr/>
                  </a:pPr>
                  <a:endParaRPr lang="en-US" sz="865" kern="0" dirty="0">
                    <a:solidFill>
                      <a:sysClr val="windowText" lastClr="000000"/>
                    </a:solidFill>
                    <a:latin typeface="Segoe UI"/>
                  </a:endParaRPr>
                </a:p>
              </p:txBody>
            </p:sp>
            <p:sp>
              <p:nvSpPr>
                <p:cNvPr id="267" name="Freeform 108">
                  <a:extLst>
                    <a:ext uri="{FF2B5EF4-FFF2-40B4-BE49-F238E27FC236}">
                      <a16:creationId xmlns:a16="http://schemas.microsoft.com/office/drawing/2014/main" id="{EBF1C9FE-4A45-4AEE-83D3-050EFD5CCD24}"/>
                    </a:ext>
                  </a:extLst>
                </p:cNvPr>
                <p:cNvSpPr/>
                <p:nvPr/>
              </p:nvSpPr>
              <p:spPr>
                <a:xfrm>
                  <a:off x="3523102" y="1791568"/>
                  <a:ext cx="553907" cy="3782104"/>
                </a:xfrm>
                <a:custGeom>
                  <a:avLst/>
                  <a:gdLst>
                    <a:gd name="connsiteX0" fmla="*/ 104335 w 553907"/>
                    <a:gd name="connsiteY0" fmla="*/ 0 h 3782104"/>
                    <a:gd name="connsiteX1" fmla="*/ 553907 w 553907"/>
                    <a:gd name="connsiteY1" fmla="*/ 0 h 3782104"/>
                    <a:gd name="connsiteX2" fmla="*/ 553907 w 553907"/>
                    <a:gd name="connsiteY2" fmla="*/ 285720 h 3782104"/>
                    <a:gd name="connsiteX3" fmla="*/ 156511 w 553907"/>
                    <a:gd name="connsiteY3" fmla="*/ 285720 h 3782104"/>
                    <a:gd name="connsiteX4" fmla="*/ 156511 w 553907"/>
                    <a:gd name="connsiteY4" fmla="*/ 3496384 h 3782104"/>
                    <a:gd name="connsiteX5" fmla="*/ 553907 w 553907"/>
                    <a:gd name="connsiteY5" fmla="*/ 3496384 h 3782104"/>
                    <a:gd name="connsiteX6" fmla="*/ 553907 w 553907"/>
                    <a:gd name="connsiteY6" fmla="*/ 3782104 h 3782104"/>
                    <a:gd name="connsiteX7" fmla="*/ 104335 w 553907"/>
                    <a:gd name="connsiteY7" fmla="*/ 3782104 h 3782104"/>
                    <a:gd name="connsiteX8" fmla="*/ 104335 w 553907"/>
                    <a:gd name="connsiteY8" fmla="*/ 3610684 h 3782104"/>
                    <a:gd name="connsiteX9" fmla="*/ 0 w 553907"/>
                    <a:gd name="connsiteY9" fmla="*/ 3610684 h 3782104"/>
                    <a:gd name="connsiteX10" fmla="*/ 0 w 553907"/>
                    <a:gd name="connsiteY10" fmla="*/ 175571 h 3782104"/>
                    <a:gd name="connsiteX11" fmla="*/ 104335 w 553907"/>
                    <a:gd name="connsiteY11" fmla="*/ 175571 h 378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53907" h="3782104">
                      <a:moveTo>
                        <a:pt x="104335" y="0"/>
                      </a:moveTo>
                      <a:lnTo>
                        <a:pt x="553907" y="0"/>
                      </a:lnTo>
                      <a:lnTo>
                        <a:pt x="553907" y="285720"/>
                      </a:lnTo>
                      <a:lnTo>
                        <a:pt x="156511" y="285720"/>
                      </a:lnTo>
                      <a:lnTo>
                        <a:pt x="156511" y="3496384"/>
                      </a:lnTo>
                      <a:lnTo>
                        <a:pt x="553907" y="3496384"/>
                      </a:lnTo>
                      <a:lnTo>
                        <a:pt x="553907" y="3782104"/>
                      </a:lnTo>
                      <a:lnTo>
                        <a:pt x="104335" y="3782104"/>
                      </a:lnTo>
                      <a:lnTo>
                        <a:pt x="104335" y="3610684"/>
                      </a:lnTo>
                      <a:lnTo>
                        <a:pt x="0" y="3610684"/>
                      </a:lnTo>
                      <a:lnTo>
                        <a:pt x="0" y="175571"/>
                      </a:lnTo>
                      <a:lnTo>
                        <a:pt x="104335" y="17557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97462">
                    <a:defRPr/>
                  </a:pPr>
                  <a:endParaRPr lang="en-US" sz="865" kern="0" dirty="0">
                    <a:solidFill>
                      <a:sysClr val="windowText" lastClr="000000"/>
                    </a:solidFill>
                    <a:latin typeface="Segoe UI"/>
                  </a:endParaRPr>
                </a:p>
              </p:txBody>
            </p:sp>
            <p:sp>
              <p:nvSpPr>
                <p:cNvPr id="268" name="Freeform 109">
                  <a:extLst>
                    <a:ext uri="{FF2B5EF4-FFF2-40B4-BE49-F238E27FC236}">
                      <a16:creationId xmlns:a16="http://schemas.microsoft.com/office/drawing/2014/main" id="{94D79055-7D72-4548-AB21-EB83B70D2623}"/>
                    </a:ext>
                  </a:extLst>
                </p:cNvPr>
                <p:cNvSpPr/>
                <p:nvPr/>
              </p:nvSpPr>
              <p:spPr>
                <a:xfrm flipH="1">
                  <a:off x="9715928" y="1791568"/>
                  <a:ext cx="553907" cy="3782104"/>
                </a:xfrm>
                <a:custGeom>
                  <a:avLst/>
                  <a:gdLst>
                    <a:gd name="connsiteX0" fmla="*/ 104335 w 553907"/>
                    <a:gd name="connsiteY0" fmla="*/ 0 h 3782104"/>
                    <a:gd name="connsiteX1" fmla="*/ 553907 w 553907"/>
                    <a:gd name="connsiteY1" fmla="*/ 0 h 3782104"/>
                    <a:gd name="connsiteX2" fmla="*/ 553907 w 553907"/>
                    <a:gd name="connsiteY2" fmla="*/ 285720 h 3782104"/>
                    <a:gd name="connsiteX3" fmla="*/ 156511 w 553907"/>
                    <a:gd name="connsiteY3" fmla="*/ 285720 h 3782104"/>
                    <a:gd name="connsiteX4" fmla="*/ 156511 w 553907"/>
                    <a:gd name="connsiteY4" fmla="*/ 3496384 h 3782104"/>
                    <a:gd name="connsiteX5" fmla="*/ 553907 w 553907"/>
                    <a:gd name="connsiteY5" fmla="*/ 3496384 h 3782104"/>
                    <a:gd name="connsiteX6" fmla="*/ 553907 w 553907"/>
                    <a:gd name="connsiteY6" fmla="*/ 3782104 h 3782104"/>
                    <a:gd name="connsiteX7" fmla="*/ 104335 w 553907"/>
                    <a:gd name="connsiteY7" fmla="*/ 3782104 h 3782104"/>
                    <a:gd name="connsiteX8" fmla="*/ 104335 w 553907"/>
                    <a:gd name="connsiteY8" fmla="*/ 3610684 h 3782104"/>
                    <a:gd name="connsiteX9" fmla="*/ 0 w 553907"/>
                    <a:gd name="connsiteY9" fmla="*/ 3610684 h 3782104"/>
                    <a:gd name="connsiteX10" fmla="*/ 0 w 553907"/>
                    <a:gd name="connsiteY10" fmla="*/ 175571 h 3782104"/>
                    <a:gd name="connsiteX11" fmla="*/ 104335 w 553907"/>
                    <a:gd name="connsiteY11" fmla="*/ 175571 h 378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53907" h="3782104">
                      <a:moveTo>
                        <a:pt x="104335" y="0"/>
                      </a:moveTo>
                      <a:lnTo>
                        <a:pt x="553907" y="0"/>
                      </a:lnTo>
                      <a:lnTo>
                        <a:pt x="553907" y="285720"/>
                      </a:lnTo>
                      <a:lnTo>
                        <a:pt x="156511" y="285720"/>
                      </a:lnTo>
                      <a:lnTo>
                        <a:pt x="156511" y="3496384"/>
                      </a:lnTo>
                      <a:lnTo>
                        <a:pt x="553907" y="3496384"/>
                      </a:lnTo>
                      <a:lnTo>
                        <a:pt x="553907" y="3782104"/>
                      </a:lnTo>
                      <a:lnTo>
                        <a:pt x="104335" y="3782104"/>
                      </a:lnTo>
                      <a:lnTo>
                        <a:pt x="104335" y="3610684"/>
                      </a:lnTo>
                      <a:lnTo>
                        <a:pt x="0" y="3610684"/>
                      </a:lnTo>
                      <a:lnTo>
                        <a:pt x="0" y="175571"/>
                      </a:lnTo>
                      <a:lnTo>
                        <a:pt x="104335" y="17557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97462">
                    <a:defRPr/>
                  </a:pPr>
                  <a:endParaRPr lang="en-US" sz="865" kern="0" dirty="0">
                    <a:solidFill>
                      <a:sysClr val="windowText" lastClr="000000"/>
                    </a:solidFill>
                    <a:latin typeface="Segoe UI"/>
                  </a:endParaRPr>
                </a:p>
              </p:txBody>
            </p:sp>
          </p:grpSp>
          <p:sp>
            <p:nvSpPr>
              <p:cNvPr id="265" name="Hexagon 264">
                <a:extLst>
                  <a:ext uri="{FF2B5EF4-FFF2-40B4-BE49-F238E27FC236}">
                    <a16:creationId xmlns:a16="http://schemas.microsoft.com/office/drawing/2014/main" id="{52561560-E18F-40DA-8855-808218FE9420}"/>
                  </a:ext>
                </a:extLst>
              </p:cNvPr>
              <p:cNvSpPr/>
              <p:nvPr/>
            </p:nvSpPr>
            <p:spPr bwMode="auto">
              <a:xfrm>
                <a:off x="3051589" y="2333937"/>
                <a:ext cx="278243" cy="248925"/>
              </a:xfrm>
              <a:prstGeom prst="hexagon">
                <a:avLst/>
              </a:prstGeom>
              <a:solidFill>
                <a:srgbClr val="0079D6"/>
              </a:solidFill>
              <a:ln w="9525" cap="flat" cmpd="sng" algn="ctr">
                <a:solidFill>
                  <a:schemeClr val="bg1"/>
                </a:solidFill>
                <a:prstDash val="solid"/>
                <a:headEnd type="none" w="med" len="med"/>
                <a:tailEnd type="none" w="med" len="med"/>
              </a:ln>
              <a:effectLst/>
            </p:spPr>
            <p:txBody>
              <a:bodyPr lIns="45694" tIns="45694" rIns="17138" bIns="17138" rtlCol="0" anchor="b" anchorCtr="0"/>
              <a:lstStyle/>
              <a:p>
                <a:pPr algn="ctr" defTabSz="465845">
                  <a:defRPr/>
                </a:pPr>
                <a:endParaRPr lang="en-US" sz="400" kern="0" dirty="0">
                  <a:solidFill>
                    <a:sysClr val="windowText" lastClr="000000"/>
                  </a:solidFill>
                  <a:latin typeface="Segoe UI Light"/>
                  <a:ea typeface="Segoe UI" pitchFamily="34" charset="0"/>
                  <a:cs typeface="Segoe UI" pitchFamily="34" charset="0"/>
                </a:endParaRPr>
              </a:p>
            </p:txBody>
          </p:sp>
        </p:grpSp>
        <p:grpSp>
          <p:nvGrpSpPr>
            <p:cNvPr id="234" name="Group 233">
              <a:extLst>
                <a:ext uri="{FF2B5EF4-FFF2-40B4-BE49-F238E27FC236}">
                  <a16:creationId xmlns:a16="http://schemas.microsoft.com/office/drawing/2014/main" id="{CB127087-05B5-4403-8B38-0B089BFCE630}"/>
                </a:ext>
              </a:extLst>
            </p:cNvPr>
            <p:cNvGrpSpPr/>
            <p:nvPr/>
          </p:nvGrpSpPr>
          <p:grpSpPr>
            <a:xfrm>
              <a:off x="13186241" y="8474987"/>
              <a:ext cx="589345" cy="330376"/>
              <a:chOff x="2886562" y="2288295"/>
              <a:chExt cx="601248" cy="337049"/>
            </a:xfrm>
            <a:solidFill>
              <a:srgbClr val="505050"/>
            </a:solidFill>
          </p:grpSpPr>
          <p:grpSp>
            <p:nvGrpSpPr>
              <p:cNvPr id="259" name="Group 258">
                <a:extLst>
                  <a:ext uri="{FF2B5EF4-FFF2-40B4-BE49-F238E27FC236}">
                    <a16:creationId xmlns:a16="http://schemas.microsoft.com/office/drawing/2014/main" id="{7A74EE4F-6E87-4F2A-B8C9-EFB90F5458DF}"/>
                  </a:ext>
                </a:extLst>
              </p:cNvPr>
              <p:cNvGrpSpPr/>
              <p:nvPr/>
            </p:nvGrpSpPr>
            <p:grpSpPr>
              <a:xfrm>
                <a:off x="2886562" y="2288295"/>
                <a:ext cx="601248" cy="337049"/>
                <a:chOff x="3523102" y="1791568"/>
                <a:chExt cx="6746733" cy="3782104"/>
              </a:xfrm>
              <a:grpFill/>
            </p:grpSpPr>
            <p:sp>
              <p:nvSpPr>
                <p:cNvPr id="261" name="Rectangle 260">
                  <a:extLst>
                    <a:ext uri="{FF2B5EF4-FFF2-40B4-BE49-F238E27FC236}">
                      <a16:creationId xmlns:a16="http://schemas.microsoft.com/office/drawing/2014/main" id="{B4FCB8CE-215E-4D09-B3CC-4552D363AB6E}"/>
                    </a:ext>
                  </a:extLst>
                </p:cNvPr>
                <p:cNvSpPr/>
                <p:nvPr/>
              </p:nvSpPr>
              <p:spPr>
                <a:xfrm>
                  <a:off x="3757139" y="2148421"/>
                  <a:ext cx="6278658" cy="30683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97462">
                    <a:defRPr/>
                  </a:pPr>
                  <a:endParaRPr lang="en-US" sz="865" kern="0" dirty="0">
                    <a:solidFill>
                      <a:sysClr val="windowText" lastClr="000000"/>
                    </a:solidFill>
                    <a:latin typeface="Segoe UI"/>
                  </a:endParaRPr>
                </a:p>
              </p:txBody>
            </p:sp>
            <p:sp>
              <p:nvSpPr>
                <p:cNvPr id="262" name="Freeform 108">
                  <a:extLst>
                    <a:ext uri="{FF2B5EF4-FFF2-40B4-BE49-F238E27FC236}">
                      <a16:creationId xmlns:a16="http://schemas.microsoft.com/office/drawing/2014/main" id="{E84E9339-C140-4B62-8F5C-16095DD243EA}"/>
                    </a:ext>
                  </a:extLst>
                </p:cNvPr>
                <p:cNvSpPr/>
                <p:nvPr/>
              </p:nvSpPr>
              <p:spPr>
                <a:xfrm>
                  <a:off x="3523102" y="1791568"/>
                  <a:ext cx="553907" cy="3782104"/>
                </a:xfrm>
                <a:custGeom>
                  <a:avLst/>
                  <a:gdLst>
                    <a:gd name="connsiteX0" fmla="*/ 104335 w 553907"/>
                    <a:gd name="connsiteY0" fmla="*/ 0 h 3782104"/>
                    <a:gd name="connsiteX1" fmla="*/ 553907 w 553907"/>
                    <a:gd name="connsiteY1" fmla="*/ 0 h 3782104"/>
                    <a:gd name="connsiteX2" fmla="*/ 553907 w 553907"/>
                    <a:gd name="connsiteY2" fmla="*/ 285720 h 3782104"/>
                    <a:gd name="connsiteX3" fmla="*/ 156511 w 553907"/>
                    <a:gd name="connsiteY3" fmla="*/ 285720 h 3782104"/>
                    <a:gd name="connsiteX4" fmla="*/ 156511 w 553907"/>
                    <a:gd name="connsiteY4" fmla="*/ 3496384 h 3782104"/>
                    <a:gd name="connsiteX5" fmla="*/ 553907 w 553907"/>
                    <a:gd name="connsiteY5" fmla="*/ 3496384 h 3782104"/>
                    <a:gd name="connsiteX6" fmla="*/ 553907 w 553907"/>
                    <a:gd name="connsiteY6" fmla="*/ 3782104 h 3782104"/>
                    <a:gd name="connsiteX7" fmla="*/ 104335 w 553907"/>
                    <a:gd name="connsiteY7" fmla="*/ 3782104 h 3782104"/>
                    <a:gd name="connsiteX8" fmla="*/ 104335 w 553907"/>
                    <a:gd name="connsiteY8" fmla="*/ 3610684 h 3782104"/>
                    <a:gd name="connsiteX9" fmla="*/ 0 w 553907"/>
                    <a:gd name="connsiteY9" fmla="*/ 3610684 h 3782104"/>
                    <a:gd name="connsiteX10" fmla="*/ 0 w 553907"/>
                    <a:gd name="connsiteY10" fmla="*/ 175571 h 3782104"/>
                    <a:gd name="connsiteX11" fmla="*/ 104335 w 553907"/>
                    <a:gd name="connsiteY11" fmla="*/ 175571 h 378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53907" h="3782104">
                      <a:moveTo>
                        <a:pt x="104335" y="0"/>
                      </a:moveTo>
                      <a:lnTo>
                        <a:pt x="553907" y="0"/>
                      </a:lnTo>
                      <a:lnTo>
                        <a:pt x="553907" y="285720"/>
                      </a:lnTo>
                      <a:lnTo>
                        <a:pt x="156511" y="285720"/>
                      </a:lnTo>
                      <a:lnTo>
                        <a:pt x="156511" y="3496384"/>
                      </a:lnTo>
                      <a:lnTo>
                        <a:pt x="553907" y="3496384"/>
                      </a:lnTo>
                      <a:lnTo>
                        <a:pt x="553907" y="3782104"/>
                      </a:lnTo>
                      <a:lnTo>
                        <a:pt x="104335" y="3782104"/>
                      </a:lnTo>
                      <a:lnTo>
                        <a:pt x="104335" y="3610684"/>
                      </a:lnTo>
                      <a:lnTo>
                        <a:pt x="0" y="3610684"/>
                      </a:lnTo>
                      <a:lnTo>
                        <a:pt x="0" y="175571"/>
                      </a:lnTo>
                      <a:lnTo>
                        <a:pt x="104335" y="17557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97462">
                    <a:defRPr/>
                  </a:pPr>
                  <a:endParaRPr lang="en-US" sz="865" kern="0" dirty="0">
                    <a:solidFill>
                      <a:sysClr val="windowText" lastClr="000000"/>
                    </a:solidFill>
                    <a:latin typeface="Segoe UI"/>
                  </a:endParaRPr>
                </a:p>
              </p:txBody>
            </p:sp>
            <p:sp>
              <p:nvSpPr>
                <p:cNvPr id="263" name="Freeform 109">
                  <a:extLst>
                    <a:ext uri="{FF2B5EF4-FFF2-40B4-BE49-F238E27FC236}">
                      <a16:creationId xmlns:a16="http://schemas.microsoft.com/office/drawing/2014/main" id="{633BA794-E6B1-4397-826B-2F151CD0760E}"/>
                    </a:ext>
                  </a:extLst>
                </p:cNvPr>
                <p:cNvSpPr/>
                <p:nvPr/>
              </p:nvSpPr>
              <p:spPr>
                <a:xfrm flipH="1">
                  <a:off x="9715928" y="1791568"/>
                  <a:ext cx="553907" cy="3782104"/>
                </a:xfrm>
                <a:custGeom>
                  <a:avLst/>
                  <a:gdLst>
                    <a:gd name="connsiteX0" fmla="*/ 104335 w 553907"/>
                    <a:gd name="connsiteY0" fmla="*/ 0 h 3782104"/>
                    <a:gd name="connsiteX1" fmla="*/ 553907 w 553907"/>
                    <a:gd name="connsiteY1" fmla="*/ 0 h 3782104"/>
                    <a:gd name="connsiteX2" fmla="*/ 553907 w 553907"/>
                    <a:gd name="connsiteY2" fmla="*/ 285720 h 3782104"/>
                    <a:gd name="connsiteX3" fmla="*/ 156511 w 553907"/>
                    <a:gd name="connsiteY3" fmla="*/ 285720 h 3782104"/>
                    <a:gd name="connsiteX4" fmla="*/ 156511 w 553907"/>
                    <a:gd name="connsiteY4" fmla="*/ 3496384 h 3782104"/>
                    <a:gd name="connsiteX5" fmla="*/ 553907 w 553907"/>
                    <a:gd name="connsiteY5" fmla="*/ 3496384 h 3782104"/>
                    <a:gd name="connsiteX6" fmla="*/ 553907 w 553907"/>
                    <a:gd name="connsiteY6" fmla="*/ 3782104 h 3782104"/>
                    <a:gd name="connsiteX7" fmla="*/ 104335 w 553907"/>
                    <a:gd name="connsiteY7" fmla="*/ 3782104 h 3782104"/>
                    <a:gd name="connsiteX8" fmla="*/ 104335 w 553907"/>
                    <a:gd name="connsiteY8" fmla="*/ 3610684 h 3782104"/>
                    <a:gd name="connsiteX9" fmla="*/ 0 w 553907"/>
                    <a:gd name="connsiteY9" fmla="*/ 3610684 h 3782104"/>
                    <a:gd name="connsiteX10" fmla="*/ 0 w 553907"/>
                    <a:gd name="connsiteY10" fmla="*/ 175571 h 3782104"/>
                    <a:gd name="connsiteX11" fmla="*/ 104335 w 553907"/>
                    <a:gd name="connsiteY11" fmla="*/ 175571 h 378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53907" h="3782104">
                      <a:moveTo>
                        <a:pt x="104335" y="0"/>
                      </a:moveTo>
                      <a:lnTo>
                        <a:pt x="553907" y="0"/>
                      </a:lnTo>
                      <a:lnTo>
                        <a:pt x="553907" y="285720"/>
                      </a:lnTo>
                      <a:lnTo>
                        <a:pt x="156511" y="285720"/>
                      </a:lnTo>
                      <a:lnTo>
                        <a:pt x="156511" y="3496384"/>
                      </a:lnTo>
                      <a:lnTo>
                        <a:pt x="553907" y="3496384"/>
                      </a:lnTo>
                      <a:lnTo>
                        <a:pt x="553907" y="3782104"/>
                      </a:lnTo>
                      <a:lnTo>
                        <a:pt x="104335" y="3782104"/>
                      </a:lnTo>
                      <a:lnTo>
                        <a:pt x="104335" y="3610684"/>
                      </a:lnTo>
                      <a:lnTo>
                        <a:pt x="0" y="3610684"/>
                      </a:lnTo>
                      <a:lnTo>
                        <a:pt x="0" y="175571"/>
                      </a:lnTo>
                      <a:lnTo>
                        <a:pt x="104335" y="17557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97462">
                    <a:defRPr/>
                  </a:pPr>
                  <a:endParaRPr lang="en-US" sz="865" kern="0" dirty="0">
                    <a:solidFill>
                      <a:sysClr val="windowText" lastClr="000000"/>
                    </a:solidFill>
                    <a:latin typeface="Segoe UI"/>
                  </a:endParaRPr>
                </a:p>
              </p:txBody>
            </p:sp>
          </p:grpSp>
          <p:sp>
            <p:nvSpPr>
              <p:cNvPr id="260" name="Hexagon 259">
                <a:extLst>
                  <a:ext uri="{FF2B5EF4-FFF2-40B4-BE49-F238E27FC236}">
                    <a16:creationId xmlns:a16="http://schemas.microsoft.com/office/drawing/2014/main" id="{C8D78F36-7604-48CB-9D8D-7846B927296A}"/>
                  </a:ext>
                </a:extLst>
              </p:cNvPr>
              <p:cNvSpPr/>
              <p:nvPr/>
            </p:nvSpPr>
            <p:spPr bwMode="auto">
              <a:xfrm>
                <a:off x="3051589" y="2333937"/>
                <a:ext cx="278243" cy="248925"/>
              </a:xfrm>
              <a:prstGeom prst="hexagon">
                <a:avLst/>
              </a:prstGeom>
              <a:grpFill/>
              <a:ln w="9525" cap="flat" cmpd="sng" algn="ctr">
                <a:solidFill>
                  <a:schemeClr val="bg1"/>
                </a:solidFill>
                <a:prstDash val="solid"/>
                <a:headEnd type="none" w="med" len="med"/>
                <a:tailEnd type="none" w="med" len="med"/>
              </a:ln>
              <a:effectLst/>
            </p:spPr>
            <p:txBody>
              <a:bodyPr lIns="45694" tIns="45694" rIns="17138" bIns="17138" rtlCol="0" anchor="b" anchorCtr="0"/>
              <a:lstStyle/>
              <a:p>
                <a:pPr algn="ctr" defTabSz="465845">
                  <a:defRPr/>
                </a:pPr>
                <a:endParaRPr lang="en-US" sz="400" kern="0" dirty="0">
                  <a:solidFill>
                    <a:sysClr val="windowText" lastClr="000000"/>
                  </a:solidFill>
                  <a:latin typeface="Segoe UI Light"/>
                  <a:ea typeface="Segoe UI" pitchFamily="34" charset="0"/>
                  <a:cs typeface="Segoe UI" pitchFamily="34" charset="0"/>
                </a:endParaRPr>
              </a:p>
            </p:txBody>
          </p:sp>
        </p:grpSp>
        <p:grpSp>
          <p:nvGrpSpPr>
            <p:cNvPr id="235" name="Group 234">
              <a:extLst>
                <a:ext uri="{FF2B5EF4-FFF2-40B4-BE49-F238E27FC236}">
                  <a16:creationId xmlns:a16="http://schemas.microsoft.com/office/drawing/2014/main" id="{40FD6141-2425-4FA9-908F-35258B71331F}"/>
                </a:ext>
              </a:extLst>
            </p:cNvPr>
            <p:cNvGrpSpPr/>
            <p:nvPr/>
          </p:nvGrpSpPr>
          <p:grpSpPr>
            <a:xfrm>
              <a:off x="13334089" y="7586788"/>
              <a:ext cx="589345" cy="330376"/>
              <a:chOff x="2886562" y="2288295"/>
              <a:chExt cx="601248" cy="337049"/>
            </a:xfrm>
          </p:grpSpPr>
          <p:grpSp>
            <p:nvGrpSpPr>
              <p:cNvPr id="254" name="Group 253">
                <a:extLst>
                  <a:ext uri="{FF2B5EF4-FFF2-40B4-BE49-F238E27FC236}">
                    <a16:creationId xmlns:a16="http://schemas.microsoft.com/office/drawing/2014/main" id="{F38D8309-EA2B-4CB0-BB28-47F12A574847}"/>
                  </a:ext>
                </a:extLst>
              </p:cNvPr>
              <p:cNvGrpSpPr/>
              <p:nvPr/>
            </p:nvGrpSpPr>
            <p:grpSpPr>
              <a:xfrm>
                <a:off x="2886562" y="2288295"/>
                <a:ext cx="601248" cy="337049"/>
                <a:chOff x="3523102" y="1791568"/>
                <a:chExt cx="6746733" cy="3782104"/>
              </a:xfrm>
              <a:solidFill>
                <a:srgbClr val="7030A0"/>
              </a:solidFill>
            </p:grpSpPr>
            <p:sp>
              <p:nvSpPr>
                <p:cNvPr id="256" name="Rectangle 255">
                  <a:extLst>
                    <a:ext uri="{FF2B5EF4-FFF2-40B4-BE49-F238E27FC236}">
                      <a16:creationId xmlns:a16="http://schemas.microsoft.com/office/drawing/2014/main" id="{893C2BE0-4D5E-48FA-8309-48969E6FFB98}"/>
                    </a:ext>
                  </a:extLst>
                </p:cNvPr>
                <p:cNvSpPr/>
                <p:nvPr/>
              </p:nvSpPr>
              <p:spPr>
                <a:xfrm>
                  <a:off x="3757139" y="2148421"/>
                  <a:ext cx="6278658" cy="3068399"/>
                </a:xfrm>
                <a:prstGeom prst="rect">
                  <a:avLst/>
                </a:prstGeom>
                <a:solidFill>
                  <a:srgbClr val="0079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97462">
                    <a:defRPr/>
                  </a:pPr>
                  <a:endParaRPr lang="en-US" sz="865" kern="0" dirty="0">
                    <a:solidFill>
                      <a:sysClr val="windowText" lastClr="000000"/>
                    </a:solidFill>
                    <a:latin typeface="Segoe UI"/>
                  </a:endParaRPr>
                </a:p>
              </p:txBody>
            </p:sp>
            <p:sp>
              <p:nvSpPr>
                <p:cNvPr id="257" name="Freeform 108">
                  <a:extLst>
                    <a:ext uri="{FF2B5EF4-FFF2-40B4-BE49-F238E27FC236}">
                      <a16:creationId xmlns:a16="http://schemas.microsoft.com/office/drawing/2014/main" id="{21C2522C-921C-4767-885E-4D4BAF3DB247}"/>
                    </a:ext>
                  </a:extLst>
                </p:cNvPr>
                <p:cNvSpPr/>
                <p:nvPr/>
              </p:nvSpPr>
              <p:spPr>
                <a:xfrm>
                  <a:off x="3523102" y="1791568"/>
                  <a:ext cx="553907" cy="3782104"/>
                </a:xfrm>
                <a:custGeom>
                  <a:avLst/>
                  <a:gdLst>
                    <a:gd name="connsiteX0" fmla="*/ 104335 w 553907"/>
                    <a:gd name="connsiteY0" fmla="*/ 0 h 3782104"/>
                    <a:gd name="connsiteX1" fmla="*/ 553907 w 553907"/>
                    <a:gd name="connsiteY1" fmla="*/ 0 h 3782104"/>
                    <a:gd name="connsiteX2" fmla="*/ 553907 w 553907"/>
                    <a:gd name="connsiteY2" fmla="*/ 285720 h 3782104"/>
                    <a:gd name="connsiteX3" fmla="*/ 156511 w 553907"/>
                    <a:gd name="connsiteY3" fmla="*/ 285720 h 3782104"/>
                    <a:gd name="connsiteX4" fmla="*/ 156511 w 553907"/>
                    <a:gd name="connsiteY4" fmla="*/ 3496384 h 3782104"/>
                    <a:gd name="connsiteX5" fmla="*/ 553907 w 553907"/>
                    <a:gd name="connsiteY5" fmla="*/ 3496384 h 3782104"/>
                    <a:gd name="connsiteX6" fmla="*/ 553907 w 553907"/>
                    <a:gd name="connsiteY6" fmla="*/ 3782104 h 3782104"/>
                    <a:gd name="connsiteX7" fmla="*/ 104335 w 553907"/>
                    <a:gd name="connsiteY7" fmla="*/ 3782104 h 3782104"/>
                    <a:gd name="connsiteX8" fmla="*/ 104335 w 553907"/>
                    <a:gd name="connsiteY8" fmla="*/ 3610684 h 3782104"/>
                    <a:gd name="connsiteX9" fmla="*/ 0 w 553907"/>
                    <a:gd name="connsiteY9" fmla="*/ 3610684 h 3782104"/>
                    <a:gd name="connsiteX10" fmla="*/ 0 w 553907"/>
                    <a:gd name="connsiteY10" fmla="*/ 175571 h 3782104"/>
                    <a:gd name="connsiteX11" fmla="*/ 104335 w 553907"/>
                    <a:gd name="connsiteY11" fmla="*/ 175571 h 378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53907" h="3782104">
                      <a:moveTo>
                        <a:pt x="104335" y="0"/>
                      </a:moveTo>
                      <a:lnTo>
                        <a:pt x="553907" y="0"/>
                      </a:lnTo>
                      <a:lnTo>
                        <a:pt x="553907" y="285720"/>
                      </a:lnTo>
                      <a:lnTo>
                        <a:pt x="156511" y="285720"/>
                      </a:lnTo>
                      <a:lnTo>
                        <a:pt x="156511" y="3496384"/>
                      </a:lnTo>
                      <a:lnTo>
                        <a:pt x="553907" y="3496384"/>
                      </a:lnTo>
                      <a:lnTo>
                        <a:pt x="553907" y="3782104"/>
                      </a:lnTo>
                      <a:lnTo>
                        <a:pt x="104335" y="3782104"/>
                      </a:lnTo>
                      <a:lnTo>
                        <a:pt x="104335" y="3610684"/>
                      </a:lnTo>
                      <a:lnTo>
                        <a:pt x="0" y="3610684"/>
                      </a:lnTo>
                      <a:lnTo>
                        <a:pt x="0" y="175571"/>
                      </a:lnTo>
                      <a:lnTo>
                        <a:pt x="104335" y="17557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97462">
                    <a:defRPr/>
                  </a:pPr>
                  <a:endParaRPr lang="en-US" sz="865" kern="0" dirty="0">
                    <a:solidFill>
                      <a:sysClr val="windowText" lastClr="000000"/>
                    </a:solidFill>
                    <a:latin typeface="Segoe UI"/>
                  </a:endParaRPr>
                </a:p>
              </p:txBody>
            </p:sp>
            <p:sp>
              <p:nvSpPr>
                <p:cNvPr id="258" name="Freeform 109">
                  <a:extLst>
                    <a:ext uri="{FF2B5EF4-FFF2-40B4-BE49-F238E27FC236}">
                      <a16:creationId xmlns:a16="http://schemas.microsoft.com/office/drawing/2014/main" id="{BD8064F2-E409-4259-9224-3308C3CDD003}"/>
                    </a:ext>
                  </a:extLst>
                </p:cNvPr>
                <p:cNvSpPr/>
                <p:nvPr/>
              </p:nvSpPr>
              <p:spPr>
                <a:xfrm flipH="1">
                  <a:off x="9715928" y="1791568"/>
                  <a:ext cx="553907" cy="3782104"/>
                </a:xfrm>
                <a:custGeom>
                  <a:avLst/>
                  <a:gdLst>
                    <a:gd name="connsiteX0" fmla="*/ 104335 w 553907"/>
                    <a:gd name="connsiteY0" fmla="*/ 0 h 3782104"/>
                    <a:gd name="connsiteX1" fmla="*/ 553907 w 553907"/>
                    <a:gd name="connsiteY1" fmla="*/ 0 h 3782104"/>
                    <a:gd name="connsiteX2" fmla="*/ 553907 w 553907"/>
                    <a:gd name="connsiteY2" fmla="*/ 285720 h 3782104"/>
                    <a:gd name="connsiteX3" fmla="*/ 156511 w 553907"/>
                    <a:gd name="connsiteY3" fmla="*/ 285720 h 3782104"/>
                    <a:gd name="connsiteX4" fmla="*/ 156511 w 553907"/>
                    <a:gd name="connsiteY4" fmla="*/ 3496384 h 3782104"/>
                    <a:gd name="connsiteX5" fmla="*/ 553907 w 553907"/>
                    <a:gd name="connsiteY5" fmla="*/ 3496384 h 3782104"/>
                    <a:gd name="connsiteX6" fmla="*/ 553907 w 553907"/>
                    <a:gd name="connsiteY6" fmla="*/ 3782104 h 3782104"/>
                    <a:gd name="connsiteX7" fmla="*/ 104335 w 553907"/>
                    <a:gd name="connsiteY7" fmla="*/ 3782104 h 3782104"/>
                    <a:gd name="connsiteX8" fmla="*/ 104335 w 553907"/>
                    <a:gd name="connsiteY8" fmla="*/ 3610684 h 3782104"/>
                    <a:gd name="connsiteX9" fmla="*/ 0 w 553907"/>
                    <a:gd name="connsiteY9" fmla="*/ 3610684 h 3782104"/>
                    <a:gd name="connsiteX10" fmla="*/ 0 w 553907"/>
                    <a:gd name="connsiteY10" fmla="*/ 175571 h 3782104"/>
                    <a:gd name="connsiteX11" fmla="*/ 104335 w 553907"/>
                    <a:gd name="connsiteY11" fmla="*/ 175571 h 378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53907" h="3782104">
                      <a:moveTo>
                        <a:pt x="104335" y="0"/>
                      </a:moveTo>
                      <a:lnTo>
                        <a:pt x="553907" y="0"/>
                      </a:lnTo>
                      <a:lnTo>
                        <a:pt x="553907" y="285720"/>
                      </a:lnTo>
                      <a:lnTo>
                        <a:pt x="156511" y="285720"/>
                      </a:lnTo>
                      <a:lnTo>
                        <a:pt x="156511" y="3496384"/>
                      </a:lnTo>
                      <a:lnTo>
                        <a:pt x="553907" y="3496384"/>
                      </a:lnTo>
                      <a:lnTo>
                        <a:pt x="553907" y="3782104"/>
                      </a:lnTo>
                      <a:lnTo>
                        <a:pt x="104335" y="3782104"/>
                      </a:lnTo>
                      <a:lnTo>
                        <a:pt x="104335" y="3610684"/>
                      </a:lnTo>
                      <a:lnTo>
                        <a:pt x="0" y="3610684"/>
                      </a:lnTo>
                      <a:lnTo>
                        <a:pt x="0" y="175571"/>
                      </a:lnTo>
                      <a:lnTo>
                        <a:pt x="104335" y="17557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97462">
                    <a:defRPr/>
                  </a:pPr>
                  <a:endParaRPr lang="en-US" sz="865" kern="0" dirty="0">
                    <a:solidFill>
                      <a:sysClr val="windowText" lastClr="000000"/>
                    </a:solidFill>
                    <a:latin typeface="Segoe UI"/>
                  </a:endParaRPr>
                </a:p>
              </p:txBody>
            </p:sp>
          </p:grpSp>
          <p:sp>
            <p:nvSpPr>
              <p:cNvPr id="255" name="Hexagon 254">
                <a:extLst>
                  <a:ext uri="{FF2B5EF4-FFF2-40B4-BE49-F238E27FC236}">
                    <a16:creationId xmlns:a16="http://schemas.microsoft.com/office/drawing/2014/main" id="{397B11F0-C344-4CC1-BDAA-7A6D04BA528A}"/>
                  </a:ext>
                </a:extLst>
              </p:cNvPr>
              <p:cNvSpPr/>
              <p:nvPr/>
            </p:nvSpPr>
            <p:spPr bwMode="auto">
              <a:xfrm>
                <a:off x="3051589" y="2333937"/>
                <a:ext cx="278243" cy="248925"/>
              </a:xfrm>
              <a:prstGeom prst="hexagon">
                <a:avLst/>
              </a:prstGeom>
              <a:solidFill>
                <a:srgbClr val="0079D6"/>
              </a:solidFill>
              <a:ln w="9525" cap="flat" cmpd="sng" algn="ctr">
                <a:solidFill>
                  <a:schemeClr val="bg1"/>
                </a:solidFill>
                <a:prstDash val="solid"/>
                <a:headEnd type="none" w="med" len="med"/>
                <a:tailEnd type="none" w="med" len="med"/>
              </a:ln>
              <a:effectLst/>
            </p:spPr>
            <p:txBody>
              <a:bodyPr lIns="45694" tIns="45694" rIns="17138" bIns="17138" rtlCol="0" anchor="b" anchorCtr="0"/>
              <a:lstStyle/>
              <a:p>
                <a:pPr algn="ctr" defTabSz="465845">
                  <a:defRPr/>
                </a:pPr>
                <a:endParaRPr lang="en-US" sz="400" kern="0" dirty="0">
                  <a:solidFill>
                    <a:sysClr val="windowText" lastClr="000000"/>
                  </a:solidFill>
                  <a:latin typeface="Segoe UI Light"/>
                  <a:ea typeface="Segoe UI" pitchFamily="34" charset="0"/>
                  <a:cs typeface="Segoe UI" pitchFamily="34" charset="0"/>
                </a:endParaRPr>
              </a:p>
            </p:txBody>
          </p:sp>
        </p:grpSp>
        <p:grpSp>
          <p:nvGrpSpPr>
            <p:cNvPr id="236" name="Group 235">
              <a:extLst>
                <a:ext uri="{FF2B5EF4-FFF2-40B4-BE49-F238E27FC236}">
                  <a16:creationId xmlns:a16="http://schemas.microsoft.com/office/drawing/2014/main" id="{8C6AB814-8FDA-4BB3-AA08-A6F23D81F5DD}"/>
                </a:ext>
              </a:extLst>
            </p:cNvPr>
            <p:cNvGrpSpPr/>
            <p:nvPr/>
          </p:nvGrpSpPr>
          <p:grpSpPr>
            <a:xfrm>
              <a:off x="13338641" y="8627387"/>
              <a:ext cx="589345" cy="330376"/>
              <a:chOff x="2886562" y="2288295"/>
              <a:chExt cx="601248" cy="337049"/>
            </a:xfrm>
            <a:solidFill>
              <a:srgbClr val="505050"/>
            </a:solidFill>
          </p:grpSpPr>
          <p:grpSp>
            <p:nvGrpSpPr>
              <p:cNvPr id="249" name="Group 248">
                <a:extLst>
                  <a:ext uri="{FF2B5EF4-FFF2-40B4-BE49-F238E27FC236}">
                    <a16:creationId xmlns:a16="http://schemas.microsoft.com/office/drawing/2014/main" id="{00D654D8-E4BE-48E0-BB18-115DCC765A02}"/>
                  </a:ext>
                </a:extLst>
              </p:cNvPr>
              <p:cNvGrpSpPr/>
              <p:nvPr/>
            </p:nvGrpSpPr>
            <p:grpSpPr>
              <a:xfrm>
                <a:off x="2886562" y="2288295"/>
                <a:ext cx="601248" cy="337049"/>
                <a:chOff x="3523102" y="1791568"/>
                <a:chExt cx="6746733" cy="3782104"/>
              </a:xfrm>
              <a:grpFill/>
            </p:grpSpPr>
            <p:sp>
              <p:nvSpPr>
                <p:cNvPr id="251" name="Rectangle 250">
                  <a:extLst>
                    <a:ext uri="{FF2B5EF4-FFF2-40B4-BE49-F238E27FC236}">
                      <a16:creationId xmlns:a16="http://schemas.microsoft.com/office/drawing/2014/main" id="{635AE7CB-6F73-40F0-8D32-584BC3AF663B}"/>
                    </a:ext>
                  </a:extLst>
                </p:cNvPr>
                <p:cNvSpPr/>
                <p:nvPr/>
              </p:nvSpPr>
              <p:spPr>
                <a:xfrm>
                  <a:off x="3757139" y="2148421"/>
                  <a:ext cx="6278658" cy="30683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97462">
                    <a:defRPr/>
                  </a:pPr>
                  <a:endParaRPr lang="en-US" sz="865" kern="0" dirty="0">
                    <a:solidFill>
                      <a:sysClr val="windowText" lastClr="000000"/>
                    </a:solidFill>
                    <a:latin typeface="Segoe UI"/>
                  </a:endParaRPr>
                </a:p>
              </p:txBody>
            </p:sp>
            <p:sp>
              <p:nvSpPr>
                <p:cNvPr id="252" name="Freeform 108">
                  <a:extLst>
                    <a:ext uri="{FF2B5EF4-FFF2-40B4-BE49-F238E27FC236}">
                      <a16:creationId xmlns:a16="http://schemas.microsoft.com/office/drawing/2014/main" id="{74C83011-032C-4A49-94E4-E208AE8717C8}"/>
                    </a:ext>
                  </a:extLst>
                </p:cNvPr>
                <p:cNvSpPr/>
                <p:nvPr/>
              </p:nvSpPr>
              <p:spPr>
                <a:xfrm>
                  <a:off x="3523102" y="1791568"/>
                  <a:ext cx="553907" cy="3782104"/>
                </a:xfrm>
                <a:custGeom>
                  <a:avLst/>
                  <a:gdLst>
                    <a:gd name="connsiteX0" fmla="*/ 104335 w 553907"/>
                    <a:gd name="connsiteY0" fmla="*/ 0 h 3782104"/>
                    <a:gd name="connsiteX1" fmla="*/ 553907 w 553907"/>
                    <a:gd name="connsiteY1" fmla="*/ 0 h 3782104"/>
                    <a:gd name="connsiteX2" fmla="*/ 553907 w 553907"/>
                    <a:gd name="connsiteY2" fmla="*/ 285720 h 3782104"/>
                    <a:gd name="connsiteX3" fmla="*/ 156511 w 553907"/>
                    <a:gd name="connsiteY3" fmla="*/ 285720 h 3782104"/>
                    <a:gd name="connsiteX4" fmla="*/ 156511 w 553907"/>
                    <a:gd name="connsiteY4" fmla="*/ 3496384 h 3782104"/>
                    <a:gd name="connsiteX5" fmla="*/ 553907 w 553907"/>
                    <a:gd name="connsiteY5" fmla="*/ 3496384 h 3782104"/>
                    <a:gd name="connsiteX6" fmla="*/ 553907 w 553907"/>
                    <a:gd name="connsiteY6" fmla="*/ 3782104 h 3782104"/>
                    <a:gd name="connsiteX7" fmla="*/ 104335 w 553907"/>
                    <a:gd name="connsiteY7" fmla="*/ 3782104 h 3782104"/>
                    <a:gd name="connsiteX8" fmla="*/ 104335 w 553907"/>
                    <a:gd name="connsiteY8" fmla="*/ 3610684 h 3782104"/>
                    <a:gd name="connsiteX9" fmla="*/ 0 w 553907"/>
                    <a:gd name="connsiteY9" fmla="*/ 3610684 h 3782104"/>
                    <a:gd name="connsiteX10" fmla="*/ 0 w 553907"/>
                    <a:gd name="connsiteY10" fmla="*/ 175571 h 3782104"/>
                    <a:gd name="connsiteX11" fmla="*/ 104335 w 553907"/>
                    <a:gd name="connsiteY11" fmla="*/ 175571 h 378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53907" h="3782104">
                      <a:moveTo>
                        <a:pt x="104335" y="0"/>
                      </a:moveTo>
                      <a:lnTo>
                        <a:pt x="553907" y="0"/>
                      </a:lnTo>
                      <a:lnTo>
                        <a:pt x="553907" y="285720"/>
                      </a:lnTo>
                      <a:lnTo>
                        <a:pt x="156511" y="285720"/>
                      </a:lnTo>
                      <a:lnTo>
                        <a:pt x="156511" y="3496384"/>
                      </a:lnTo>
                      <a:lnTo>
                        <a:pt x="553907" y="3496384"/>
                      </a:lnTo>
                      <a:lnTo>
                        <a:pt x="553907" y="3782104"/>
                      </a:lnTo>
                      <a:lnTo>
                        <a:pt x="104335" y="3782104"/>
                      </a:lnTo>
                      <a:lnTo>
                        <a:pt x="104335" y="3610684"/>
                      </a:lnTo>
                      <a:lnTo>
                        <a:pt x="0" y="3610684"/>
                      </a:lnTo>
                      <a:lnTo>
                        <a:pt x="0" y="175571"/>
                      </a:lnTo>
                      <a:lnTo>
                        <a:pt x="104335" y="17557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97462">
                    <a:defRPr/>
                  </a:pPr>
                  <a:endParaRPr lang="en-US" sz="865" kern="0" dirty="0">
                    <a:solidFill>
                      <a:sysClr val="windowText" lastClr="000000"/>
                    </a:solidFill>
                    <a:latin typeface="Segoe UI"/>
                  </a:endParaRPr>
                </a:p>
              </p:txBody>
            </p:sp>
            <p:sp>
              <p:nvSpPr>
                <p:cNvPr id="253" name="Freeform 109">
                  <a:extLst>
                    <a:ext uri="{FF2B5EF4-FFF2-40B4-BE49-F238E27FC236}">
                      <a16:creationId xmlns:a16="http://schemas.microsoft.com/office/drawing/2014/main" id="{3FBA415D-509B-4A02-996E-5BA66F969D66}"/>
                    </a:ext>
                  </a:extLst>
                </p:cNvPr>
                <p:cNvSpPr/>
                <p:nvPr/>
              </p:nvSpPr>
              <p:spPr>
                <a:xfrm flipH="1">
                  <a:off x="9715928" y="1791568"/>
                  <a:ext cx="553907" cy="3782104"/>
                </a:xfrm>
                <a:custGeom>
                  <a:avLst/>
                  <a:gdLst>
                    <a:gd name="connsiteX0" fmla="*/ 104335 w 553907"/>
                    <a:gd name="connsiteY0" fmla="*/ 0 h 3782104"/>
                    <a:gd name="connsiteX1" fmla="*/ 553907 w 553907"/>
                    <a:gd name="connsiteY1" fmla="*/ 0 h 3782104"/>
                    <a:gd name="connsiteX2" fmla="*/ 553907 w 553907"/>
                    <a:gd name="connsiteY2" fmla="*/ 285720 h 3782104"/>
                    <a:gd name="connsiteX3" fmla="*/ 156511 w 553907"/>
                    <a:gd name="connsiteY3" fmla="*/ 285720 h 3782104"/>
                    <a:gd name="connsiteX4" fmla="*/ 156511 w 553907"/>
                    <a:gd name="connsiteY4" fmla="*/ 3496384 h 3782104"/>
                    <a:gd name="connsiteX5" fmla="*/ 553907 w 553907"/>
                    <a:gd name="connsiteY5" fmla="*/ 3496384 h 3782104"/>
                    <a:gd name="connsiteX6" fmla="*/ 553907 w 553907"/>
                    <a:gd name="connsiteY6" fmla="*/ 3782104 h 3782104"/>
                    <a:gd name="connsiteX7" fmla="*/ 104335 w 553907"/>
                    <a:gd name="connsiteY7" fmla="*/ 3782104 h 3782104"/>
                    <a:gd name="connsiteX8" fmla="*/ 104335 w 553907"/>
                    <a:gd name="connsiteY8" fmla="*/ 3610684 h 3782104"/>
                    <a:gd name="connsiteX9" fmla="*/ 0 w 553907"/>
                    <a:gd name="connsiteY9" fmla="*/ 3610684 h 3782104"/>
                    <a:gd name="connsiteX10" fmla="*/ 0 w 553907"/>
                    <a:gd name="connsiteY10" fmla="*/ 175571 h 3782104"/>
                    <a:gd name="connsiteX11" fmla="*/ 104335 w 553907"/>
                    <a:gd name="connsiteY11" fmla="*/ 175571 h 378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53907" h="3782104">
                      <a:moveTo>
                        <a:pt x="104335" y="0"/>
                      </a:moveTo>
                      <a:lnTo>
                        <a:pt x="553907" y="0"/>
                      </a:lnTo>
                      <a:lnTo>
                        <a:pt x="553907" y="285720"/>
                      </a:lnTo>
                      <a:lnTo>
                        <a:pt x="156511" y="285720"/>
                      </a:lnTo>
                      <a:lnTo>
                        <a:pt x="156511" y="3496384"/>
                      </a:lnTo>
                      <a:lnTo>
                        <a:pt x="553907" y="3496384"/>
                      </a:lnTo>
                      <a:lnTo>
                        <a:pt x="553907" y="3782104"/>
                      </a:lnTo>
                      <a:lnTo>
                        <a:pt x="104335" y="3782104"/>
                      </a:lnTo>
                      <a:lnTo>
                        <a:pt x="104335" y="3610684"/>
                      </a:lnTo>
                      <a:lnTo>
                        <a:pt x="0" y="3610684"/>
                      </a:lnTo>
                      <a:lnTo>
                        <a:pt x="0" y="175571"/>
                      </a:lnTo>
                      <a:lnTo>
                        <a:pt x="104335" y="17557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97462">
                    <a:defRPr/>
                  </a:pPr>
                  <a:endParaRPr lang="en-US" sz="865" kern="0" dirty="0">
                    <a:solidFill>
                      <a:sysClr val="windowText" lastClr="000000"/>
                    </a:solidFill>
                    <a:latin typeface="Segoe UI"/>
                  </a:endParaRPr>
                </a:p>
              </p:txBody>
            </p:sp>
          </p:grpSp>
          <p:sp>
            <p:nvSpPr>
              <p:cNvPr id="250" name="Hexagon 249">
                <a:extLst>
                  <a:ext uri="{FF2B5EF4-FFF2-40B4-BE49-F238E27FC236}">
                    <a16:creationId xmlns:a16="http://schemas.microsoft.com/office/drawing/2014/main" id="{AF56137C-80DD-4D54-9BEE-57059CF28C8F}"/>
                  </a:ext>
                </a:extLst>
              </p:cNvPr>
              <p:cNvSpPr/>
              <p:nvPr/>
            </p:nvSpPr>
            <p:spPr bwMode="auto">
              <a:xfrm>
                <a:off x="3051589" y="2333937"/>
                <a:ext cx="278243" cy="248925"/>
              </a:xfrm>
              <a:prstGeom prst="hexagon">
                <a:avLst/>
              </a:prstGeom>
              <a:grpFill/>
              <a:ln w="9525" cap="flat" cmpd="sng" algn="ctr">
                <a:solidFill>
                  <a:schemeClr val="bg1"/>
                </a:solidFill>
                <a:prstDash val="solid"/>
                <a:headEnd type="none" w="med" len="med"/>
                <a:tailEnd type="none" w="med" len="med"/>
              </a:ln>
              <a:effectLst/>
            </p:spPr>
            <p:txBody>
              <a:bodyPr lIns="45694" tIns="45694" rIns="17138" bIns="17138" rtlCol="0" anchor="b" anchorCtr="0"/>
              <a:lstStyle/>
              <a:p>
                <a:pPr algn="ctr" defTabSz="465845">
                  <a:defRPr/>
                </a:pPr>
                <a:endParaRPr lang="en-US" sz="400" kern="0" dirty="0">
                  <a:solidFill>
                    <a:sysClr val="windowText" lastClr="000000"/>
                  </a:solidFill>
                  <a:latin typeface="Segoe UI Light"/>
                  <a:ea typeface="Segoe UI" pitchFamily="34" charset="0"/>
                  <a:cs typeface="Segoe UI" pitchFamily="34" charset="0"/>
                </a:endParaRPr>
              </a:p>
            </p:txBody>
          </p:sp>
        </p:grpSp>
        <p:grpSp>
          <p:nvGrpSpPr>
            <p:cNvPr id="237" name="Group 236">
              <a:extLst>
                <a:ext uri="{FF2B5EF4-FFF2-40B4-BE49-F238E27FC236}">
                  <a16:creationId xmlns:a16="http://schemas.microsoft.com/office/drawing/2014/main" id="{5DB4144E-E4BA-401B-8BBB-45669ADBBD8F}"/>
                </a:ext>
              </a:extLst>
            </p:cNvPr>
            <p:cNvGrpSpPr/>
            <p:nvPr/>
          </p:nvGrpSpPr>
          <p:grpSpPr>
            <a:xfrm>
              <a:off x="12924193" y="9229318"/>
              <a:ext cx="589345" cy="330376"/>
              <a:chOff x="2886562" y="2288295"/>
              <a:chExt cx="601248" cy="337049"/>
            </a:xfrm>
            <a:solidFill>
              <a:srgbClr val="00BCF2"/>
            </a:solidFill>
          </p:grpSpPr>
          <p:grpSp>
            <p:nvGrpSpPr>
              <p:cNvPr id="244" name="Group 243">
                <a:extLst>
                  <a:ext uri="{FF2B5EF4-FFF2-40B4-BE49-F238E27FC236}">
                    <a16:creationId xmlns:a16="http://schemas.microsoft.com/office/drawing/2014/main" id="{D33536F2-2520-4904-BAAE-A944DA59BA8C}"/>
                  </a:ext>
                </a:extLst>
              </p:cNvPr>
              <p:cNvGrpSpPr/>
              <p:nvPr/>
            </p:nvGrpSpPr>
            <p:grpSpPr>
              <a:xfrm>
                <a:off x="2886562" y="2288295"/>
                <a:ext cx="601248" cy="337049"/>
                <a:chOff x="3523102" y="1791568"/>
                <a:chExt cx="6746733" cy="3782104"/>
              </a:xfrm>
              <a:grpFill/>
            </p:grpSpPr>
            <p:sp>
              <p:nvSpPr>
                <p:cNvPr id="246" name="Rectangle 245">
                  <a:extLst>
                    <a:ext uri="{FF2B5EF4-FFF2-40B4-BE49-F238E27FC236}">
                      <a16:creationId xmlns:a16="http://schemas.microsoft.com/office/drawing/2014/main" id="{9681E32E-2861-4115-ADE7-9443697FEE03}"/>
                    </a:ext>
                  </a:extLst>
                </p:cNvPr>
                <p:cNvSpPr/>
                <p:nvPr/>
              </p:nvSpPr>
              <p:spPr>
                <a:xfrm>
                  <a:off x="3757139" y="2148421"/>
                  <a:ext cx="6278658" cy="30683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97462">
                    <a:defRPr/>
                  </a:pPr>
                  <a:endParaRPr lang="en-US" sz="865" kern="0" dirty="0">
                    <a:solidFill>
                      <a:sysClr val="windowText" lastClr="000000"/>
                    </a:solidFill>
                    <a:latin typeface="Segoe UI"/>
                  </a:endParaRPr>
                </a:p>
              </p:txBody>
            </p:sp>
            <p:sp>
              <p:nvSpPr>
                <p:cNvPr id="247" name="Freeform 108">
                  <a:extLst>
                    <a:ext uri="{FF2B5EF4-FFF2-40B4-BE49-F238E27FC236}">
                      <a16:creationId xmlns:a16="http://schemas.microsoft.com/office/drawing/2014/main" id="{37F2C900-83C0-4D26-8FA7-6257DABEF75E}"/>
                    </a:ext>
                  </a:extLst>
                </p:cNvPr>
                <p:cNvSpPr/>
                <p:nvPr/>
              </p:nvSpPr>
              <p:spPr>
                <a:xfrm>
                  <a:off x="3523102" y="1791568"/>
                  <a:ext cx="553907" cy="3782104"/>
                </a:xfrm>
                <a:custGeom>
                  <a:avLst/>
                  <a:gdLst>
                    <a:gd name="connsiteX0" fmla="*/ 104335 w 553907"/>
                    <a:gd name="connsiteY0" fmla="*/ 0 h 3782104"/>
                    <a:gd name="connsiteX1" fmla="*/ 553907 w 553907"/>
                    <a:gd name="connsiteY1" fmla="*/ 0 h 3782104"/>
                    <a:gd name="connsiteX2" fmla="*/ 553907 w 553907"/>
                    <a:gd name="connsiteY2" fmla="*/ 285720 h 3782104"/>
                    <a:gd name="connsiteX3" fmla="*/ 156511 w 553907"/>
                    <a:gd name="connsiteY3" fmla="*/ 285720 h 3782104"/>
                    <a:gd name="connsiteX4" fmla="*/ 156511 w 553907"/>
                    <a:gd name="connsiteY4" fmla="*/ 3496384 h 3782104"/>
                    <a:gd name="connsiteX5" fmla="*/ 553907 w 553907"/>
                    <a:gd name="connsiteY5" fmla="*/ 3496384 h 3782104"/>
                    <a:gd name="connsiteX6" fmla="*/ 553907 w 553907"/>
                    <a:gd name="connsiteY6" fmla="*/ 3782104 h 3782104"/>
                    <a:gd name="connsiteX7" fmla="*/ 104335 w 553907"/>
                    <a:gd name="connsiteY7" fmla="*/ 3782104 h 3782104"/>
                    <a:gd name="connsiteX8" fmla="*/ 104335 w 553907"/>
                    <a:gd name="connsiteY8" fmla="*/ 3610684 h 3782104"/>
                    <a:gd name="connsiteX9" fmla="*/ 0 w 553907"/>
                    <a:gd name="connsiteY9" fmla="*/ 3610684 h 3782104"/>
                    <a:gd name="connsiteX10" fmla="*/ 0 w 553907"/>
                    <a:gd name="connsiteY10" fmla="*/ 175571 h 3782104"/>
                    <a:gd name="connsiteX11" fmla="*/ 104335 w 553907"/>
                    <a:gd name="connsiteY11" fmla="*/ 175571 h 378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53907" h="3782104">
                      <a:moveTo>
                        <a:pt x="104335" y="0"/>
                      </a:moveTo>
                      <a:lnTo>
                        <a:pt x="553907" y="0"/>
                      </a:lnTo>
                      <a:lnTo>
                        <a:pt x="553907" y="285720"/>
                      </a:lnTo>
                      <a:lnTo>
                        <a:pt x="156511" y="285720"/>
                      </a:lnTo>
                      <a:lnTo>
                        <a:pt x="156511" y="3496384"/>
                      </a:lnTo>
                      <a:lnTo>
                        <a:pt x="553907" y="3496384"/>
                      </a:lnTo>
                      <a:lnTo>
                        <a:pt x="553907" y="3782104"/>
                      </a:lnTo>
                      <a:lnTo>
                        <a:pt x="104335" y="3782104"/>
                      </a:lnTo>
                      <a:lnTo>
                        <a:pt x="104335" y="3610684"/>
                      </a:lnTo>
                      <a:lnTo>
                        <a:pt x="0" y="3610684"/>
                      </a:lnTo>
                      <a:lnTo>
                        <a:pt x="0" y="175571"/>
                      </a:lnTo>
                      <a:lnTo>
                        <a:pt x="104335" y="17557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97462">
                    <a:defRPr/>
                  </a:pPr>
                  <a:endParaRPr lang="en-US" sz="865" kern="0" dirty="0">
                    <a:solidFill>
                      <a:sysClr val="windowText" lastClr="000000"/>
                    </a:solidFill>
                    <a:latin typeface="Segoe UI"/>
                  </a:endParaRPr>
                </a:p>
              </p:txBody>
            </p:sp>
            <p:sp>
              <p:nvSpPr>
                <p:cNvPr id="248" name="Freeform 109">
                  <a:extLst>
                    <a:ext uri="{FF2B5EF4-FFF2-40B4-BE49-F238E27FC236}">
                      <a16:creationId xmlns:a16="http://schemas.microsoft.com/office/drawing/2014/main" id="{FC914890-3E6B-43E6-880E-756046E51156}"/>
                    </a:ext>
                  </a:extLst>
                </p:cNvPr>
                <p:cNvSpPr/>
                <p:nvPr/>
              </p:nvSpPr>
              <p:spPr>
                <a:xfrm flipH="1">
                  <a:off x="9715928" y="1791568"/>
                  <a:ext cx="553907" cy="3782104"/>
                </a:xfrm>
                <a:custGeom>
                  <a:avLst/>
                  <a:gdLst>
                    <a:gd name="connsiteX0" fmla="*/ 104335 w 553907"/>
                    <a:gd name="connsiteY0" fmla="*/ 0 h 3782104"/>
                    <a:gd name="connsiteX1" fmla="*/ 553907 w 553907"/>
                    <a:gd name="connsiteY1" fmla="*/ 0 h 3782104"/>
                    <a:gd name="connsiteX2" fmla="*/ 553907 w 553907"/>
                    <a:gd name="connsiteY2" fmla="*/ 285720 h 3782104"/>
                    <a:gd name="connsiteX3" fmla="*/ 156511 w 553907"/>
                    <a:gd name="connsiteY3" fmla="*/ 285720 h 3782104"/>
                    <a:gd name="connsiteX4" fmla="*/ 156511 w 553907"/>
                    <a:gd name="connsiteY4" fmla="*/ 3496384 h 3782104"/>
                    <a:gd name="connsiteX5" fmla="*/ 553907 w 553907"/>
                    <a:gd name="connsiteY5" fmla="*/ 3496384 h 3782104"/>
                    <a:gd name="connsiteX6" fmla="*/ 553907 w 553907"/>
                    <a:gd name="connsiteY6" fmla="*/ 3782104 h 3782104"/>
                    <a:gd name="connsiteX7" fmla="*/ 104335 w 553907"/>
                    <a:gd name="connsiteY7" fmla="*/ 3782104 h 3782104"/>
                    <a:gd name="connsiteX8" fmla="*/ 104335 w 553907"/>
                    <a:gd name="connsiteY8" fmla="*/ 3610684 h 3782104"/>
                    <a:gd name="connsiteX9" fmla="*/ 0 w 553907"/>
                    <a:gd name="connsiteY9" fmla="*/ 3610684 h 3782104"/>
                    <a:gd name="connsiteX10" fmla="*/ 0 w 553907"/>
                    <a:gd name="connsiteY10" fmla="*/ 175571 h 3782104"/>
                    <a:gd name="connsiteX11" fmla="*/ 104335 w 553907"/>
                    <a:gd name="connsiteY11" fmla="*/ 175571 h 378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53907" h="3782104">
                      <a:moveTo>
                        <a:pt x="104335" y="0"/>
                      </a:moveTo>
                      <a:lnTo>
                        <a:pt x="553907" y="0"/>
                      </a:lnTo>
                      <a:lnTo>
                        <a:pt x="553907" y="285720"/>
                      </a:lnTo>
                      <a:lnTo>
                        <a:pt x="156511" y="285720"/>
                      </a:lnTo>
                      <a:lnTo>
                        <a:pt x="156511" y="3496384"/>
                      </a:lnTo>
                      <a:lnTo>
                        <a:pt x="553907" y="3496384"/>
                      </a:lnTo>
                      <a:lnTo>
                        <a:pt x="553907" y="3782104"/>
                      </a:lnTo>
                      <a:lnTo>
                        <a:pt x="104335" y="3782104"/>
                      </a:lnTo>
                      <a:lnTo>
                        <a:pt x="104335" y="3610684"/>
                      </a:lnTo>
                      <a:lnTo>
                        <a:pt x="0" y="3610684"/>
                      </a:lnTo>
                      <a:lnTo>
                        <a:pt x="0" y="175571"/>
                      </a:lnTo>
                      <a:lnTo>
                        <a:pt x="104335" y="17557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97462">
                    <a:defRPr/>
                  </a:pPr>
                  <a:endParaRPr lang="en-US" sz="865" kern="0" dirty="0">
                    <a:solidFill>
                      <a:sysClr val="windowText" lastClr="000000"/>
                    </a:solidFill>
                    <a:latin typeface="Segoe UI"/>
                  </a:endParaRPr>
                </a:p>
              </p:txBody>
            </p:sp>
          </p:grpSp>
          <p:sp>
            <p:nvSpPr>
              <p:cNvPr id="245" name="Hexagon 244">
                <a:extLst>
                  <a:ext uri="{FF2B5EF4-FFF2-40B4-BE49-F238E27FC236}">
                    <a16:creationId xmlns:a16="http://schemas.microsoft.com/office/drawing/2014/main" id="{CD1AB8CA-6629-46F5-ABE2-66C5A4E285DC}"/>
                  </a:ext>
                </a:extLst>
              </p:cNvPr>
              <p:cNvSpPr/>
              <p:nvPr/>
            </p:nvSpPr>
            <p:spPr bwMode="auto">
              <a:xfrm>
                <a:off x="3051589" y="2333937"/>
                <a:ext cx="278243" cy="248925"/>
              </a:xfrm>
              <a:prstGeom prst="hexagon">
                <a:avLst/>
              </a:prstGeom>
              <a:grpFill/>
              <a:ln w="9525" cap="flat" cmpd="sng" algn="ctr">
                <a:solidFill>
                  <a:schemeClr val="bg1"/>
                </a:solidFill>
                <a:prstDash val="solid"/>
                <a:headEnd type="none" w="med" len="med"/>
                <a:tailEnd type="none" w="med" len="med"/>
              </a:ln>
              <a:effectLst/>
            </p:spPr>
            <p:txBody>
              <a:bodyPr lIns="45694" tIns="45694" rIns="17138" bIns="17138" rtlCol="0" anchor="b" anchorCtr="0"/>
              <a:lstStyle/>
              <a:p>
                <a:pPr algn="ctr" defTabSz="465845">
                  <a:defRPr/>
                </a:pPr>
                <a:endParaRPr lang="en-US" sz="400" kern="0" dirty="0">
                  <a:solidFill>
                    <a:sysClr val="windowText" lastClr="000000"/>
                  </a:solidFill>
                  <a:latin typeface="Segoe UI Light"/>
                  <a:ea typeface="Segoe UI" pitchFamily="34" charset="0"/>
                  <a:cs typeface="Segoe UI" pitchFamily="34" charset="0"/>
                </a:endParaRPr>
              </a:p>
            </p:txBody>
          </p:sp>
        </p:grpSp>
        <p:grpSp>
          <p:nvGrpSpPr>
            <p:cNvPr id="238" name="Group 237">
              <a:extLst>
                <a:ext uri="{FF2B5EF4-FFF2-40B4-BE49-F238E27FC236}">
                  <a16:creationId xmlns:a16="http://schemas.microsoft.com/office/drawing/2014/main" id="{ED8A5617-970A-4070-894D-7E7BA74BEC91}"/>
                </a:ext>
              </a:extLst>
            </p:cNvPr>
            <p:cNvGrpSpPr/>
            <p:nvPr/>
          </p:nvGrpSpPr>
          <p:grpSpPr>
            <a:xfrm>
              <a:off x="13076593" y="9381718"/>
              <a:ext cx="589345" cy="330376"/>
              <a:chOff x="2886562" y="2288295"/>
              <a:chExt cx="601248" cy="337049"/>
            </a:xfrm>
            <a:solidFill>
              <a:srgbClr val="00BCF2"/>
            </a:solidFill>
          </p:grpSpPr>
          <p:grpSp>
            <p:nvGrpSpPr>
              <p:cNvPr id="239" name="Group 238">
                <a:extLst>
                  <a:ext uri="{FF2B5EF4-FFF2-40B4-BE49-F238E27FC236}">
                    <a16:creationId xmlns:a16="http://schemas.microsoft.com/office/drawing/2014/main" id="{FED4AFD9-332F-465C-B6F8-1D974F10F9DF}"/>
                  </a:ext>
                </a:extLst>
              </p:cNvPr>
              <p:cNvGrpSpPr/>
              <p:nvPr/>
            </p:nvGrpSpPr>
            <p:grpSpPr>
              <a:xfrm>
                <a:off x="2886562" y="2288295"/>
                <a:ext cx="601248" cy="337049"/>
                <a:chOff x="3523102" y="1791568"/>
                <a:chExt cx="6746733" cy="3782104"/>
              </a:xfrm>
              <a:grpFill/>
            </p:grpSpPr>
            <p:sp>
              <p:nvSpPr>
                <p:cNvPr id="241" name="Rectangle 240">
                  <a:extLst>
                    <a:ext uri="{FF2B5EF4-FFF2-40B4-BE49-F238E27FC236}">
                      <a16:creationId xmlns:a16="http://schemas.microsoft.com/office/drawing/2014/main" id="{6FED9133-2729-4347-8EA5-AE71CDE2E1E4}"/>
                    </a:ext>
                  </a:extLst>
                </p:cNvPr>
                <p:cNvSpPr/>
                <p:nvPr/>
              </p:nvSpPr>
              <p:spPr>
                <a:xfrm>
                  <a:off x="3757139" y="2148421"/>
                  <a:ext cx="6278658" cy="30683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97462">
                    <a:defRPr/>
                  </a:pPr>
                  <a:endParaRPr lang="en-US" sz="865" kern="0" dirty="0">
                    <a:solidFill>
                      <a:sysClr val="windowText" lastClr="000000"/>
                    </a:solidFill>
                    <a:latin typeface="Segoe UI"/>
                  </a:endParaRPr>
                </a:p>
              </p:txBody>
            </p:sp>
            <p:sp>
              <p:nvSpPr>
                <p:cNvPr id="242" name="Freeform 108">
                  <a:extLst>
                    <a:ext uri="{FF2B5EF4-FFF2-40B4-BE49-F238E27FC236}">
                      <a16:creationId xmlns:a16="http://schemas.microsoft.com/office/drawing/2014/main" id="{7B674032-D610-4F30-B274-502B604037ED}"/>
                    </a:ext>
                  </a:extLst>
                </p:cNvPr>
                <p:cNvSpPr/>
                <p:nvPr/>
              </p:nvSpPr>
              <p:spPr>
                <a:xfrm>
                  <a:off x="3523102" y="1791568"/>
                  <a:ext cx="553907" cy="3782104"/>
                </a:xfrm>
                <a:custGeom>
                  <a:avLst/>
                  <a:gdLst>
                    <a:gd name="connsiteX0" fmla="*/ 104335 w 553907"/>
                    <a:gd name="connsiteY0" fmla="*/ 0 h 3782104"/>
                    <a:gd name="connsiteX1" fmla="*/ 553907 w 553907"/>
                    <a:gd name="connsiteY1" fmla="*/ 0 h 3782104"/>
                    <a:gd name="connsiteX2" fmla="*/ 553907 w 553907"/>
                    <a:gd name="connsiteY2" fmla="*/ 285720 h 3782104"/>
                    <a:gd name="connsiteX3" fmla="*/ 156511 w 553907"/>
                    <a:gd name="connsiteY3" fmla="*/ 285720 h 3782104"/>
                    <a:gd name="connsiteX4" fmla="*/ 156511 w 553907"/>
                    <a:gd name="connsiteY4" fmla="*/ 3496384 h 3782104"/>
                    <a:gd name="connsiteX5" fmla="*/ 553907 w 553907"/>
                    <a:gd name="connsiteY5" fmla="*/ 3496384 h 3782104"/>
                    <a:gd name="connsiteX6" fmla="*/ 553907 w 553907"/>
                    <a:gd name="connsiteY6" fmla="*/ 3782104 h 3782104"/>
                    <a:gd name="connsiteX7" fmla="*/ 104335 w 553907"/>
                    <a:gd name="connsiteY7" fmla="*/ 3782104 h 3782104"/>
                    <a:gd name="connsiteX8" fmla="*/ 104335 w 553907"/>
                    <a:gd name="connsiteY8" fmla="*/ 3610684 h 3782104"/>
                    <a:gd name="connsiteX9" fmla="*/ 0 w 553907"/>
                    <a:gd name="connsiteY9" fmla="*/ 3610684 h 3782104"/>
                    <a:gd name="connsiteX10" fmla="*/ 0 w 553907"/>
                    <a:gd name="connsiteY10" fmla="*/ 175571 h 3782104"/>
                    <a:gd name="connsiteX11" fmla="*/ 104335 w 553907"/>
                    <a:gd name="connsiteY11" fmla="*/ 175571 h 378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53907" h="3782104">
                      <a:moveTo>
                        <a:pt x="104335" y="0"/>
                      </a:moveTo>
                      <a:lnTo>
                        <a:pt x="553907" y="0"/>
                      </a:lnTo>
                      <a:lnTo>
                        <a:pt x="553907" y="285720"/>
                      </a:lnTo>
                      <a:lnTo>
                        <a:pt x="156511" y="285720"/>
                      </a:lnTo>
                      <a:lnTo>
                        <a:pt x="156511" y="3496384"/>
                      </a:lnTo>
                      <a:lnTo>
                        <a:pt x="553907" y="3496384"/>
                      </a:lnTo>
                      <a:lnTo>
                        <a:pt x="553907" y="3782104"/>
                      </a:lnTo>
                      <a:lnTo>
                        <a:pt x="104335" y="3782104"/>
                      </a:lnTo>
                      <a:lnTo>
                        <a:pt x="104335" y="3610684"/>
                      </a:lnTo>
                      <a:lnTo>
                        <a:pt x="0" y="3610684"/>
                      </a:lnTo>
                      <a:lnTo>
                        <a:pt x="0" y="175571"/>
                      </a:lnTo>
                      <a:lnTo>
                        <a:pt x="104335" y="17557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97462">
                    <a:defRPr/>
                  </a:pPr>
                  <a:endParaRPr lang="en-US" sz="865" kern="0" dirty="0">
                    <a:solidFill>
                      <a:sysClr val="windowText" lastClr="000000"/>
                    </a:solidFill>
                    <a:latin typeface="Segoe UI"/>
                  </a:endParaRPr>
                </a:p>
              </p:txBody>
            </p:sp>
            <p:sp>
              <p:nvSpPr>
                <p:cNvPr id="243" name="Freeform 109">
                  <a:extLst>
                    <a:ext uri="{FF2B5EF4-FFF2-40B4-BE49-F238E27FC236}">
                      <a16:creationId xmlns:a16="http://schemas.microsoft.com/office/drawing/2014/main" id="{B46041D0-FAD8-40E7-848C-F279E6AA7BEF}"/>
                    </a:ext>
                  </a:extLst>
                </p:cNvPr>
                <p:cNvSpPr/>
                <p:nvPr/>
              </p:nvSpPr>
              <p:spPr>
                <a:xfrm flipH="1">
                  <a:off x="9715928" y="1791568"/>
                  <a:ext cx="553907" cy="3782104"/>
                </a:xfrm>
                <a:custGeom>
                  <a:avLst/>
                  <a:gdLst>
                    <a:gd name="connsiteX0" fmla="*/ 104335 w 553907"/>
                    <a:gd name="connsiteY0" fmla="*/ 0 h 3782104"/>
                    <a:gd name="connsiteX1" fmla="*/ 553907 w 553907"/>
                    <a:gd name="connsiteY1" fmla="*/ 0 h 3782104"/>
                    <a:gd name="connsiteX2" fmla="*/ 553907 w 553907"/>
                    <a:gd name="connsiteY2" fmla="*/ 285720 h 3782104"/>
                    <a:gd name="connsiteX3" fmla="*/ 156511 w 553907"/>
                    <a:gd name="connsiteY3" fmla="*/ 285720 h 3782104"/>
                    <a:gd name="connsiteX4" fmla="*/ 156511 w 553907"/>
                    <a:gd name="connsiteY4" fmla="*/ 3496384 h 3782104"/>
                    <a:gd name="connsiteX5" fmla="*/ 553907 w 553907"/>
                    <a:gd name="connsiteY5" fmla="*/ 3496384 h 3782104"/>
                    <a:gd name="connsiteX6" fmla="*/ 553907 w 553907"/>
                    <a:gd name="connsiteY6" fmla="*/ 3782104 h 3782104"/>
                    <a:gd name="connsiteX7" fmla="*/ 104335 w 553907"/>
                    <a:gd name="connsiteY7" fmla="*/ 3782104 h 3782104"/>
                    <a:gd name="connsiteX8" fmla="*/ 104335 w 553907"/>
                    <a:gd name="connsiteY8" fmla="*/ 3610684 h 3782104"/>
                    <a:gd name="connsiteX9" fmla="*/ 0 w 553907"/>
                    <a:gd name="connsiteY9" fmla="*/ 3610684 h 3782104"/>
                    <a:gd name="connsiteX10" fmla="*/ 0 w 553907"/>
                    <a:gd name="connsiteY10" fmla="*/ 175571 h 3782104"/>
                    <a:gd name="connsiteX11" fmla="*/ 104335 w 553907"/>
                    <a:gd name="connsiteY11" fmla="*/ 175571 h 378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53907" h="3782104">
                      <a:moveTo>
                        <a:pt x="104335" y="0"/>
                      </a:moveTo>
                      <a:lnTo>
                        <a:pt x="553907" y="0"/>
                      </a:lnTo>
                      <a:lnTo>
                        <a:pt x="553907" y="285720"/>
                      </a:lnTo>
                      <a:lnTo>
                        <a:pt x="156511" y="285720"/>
                      </a:lnTo>
                      <a:lnTo>
                        <a:pt x="156511" y="3496384"/>
                      </a:lnTo>
                      <a:lnTo>
                        <a:pt x="553907" y="3496384"/>
                      </a:lnTo>
                      <a:lnTo>
                        <a:pt x="553907" y="3782104"/>
                      </a:lnTo>
                      <a:lnTo>
                        <a:pt x="104335" y="3782104"/>
                      </a:lnTo>
                      <a:lnTo>
                        <a:pt x="104335" y="3610684"/>
                      </a:lnTo>
                      <a:lnTo>
                        <a:pt x="0" y="3610684"/>
                      </a:lnTo>
                      <a:lnTo>
                        <a:pt x="0" y="175571"/>
                      </a:lnTo>
                      <a:lnTo>
                        <a:pt x="104335" y="17557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97462">
                    <a:defRPr/>
                  </a:pPr>
                  <a:endParaRPr lang="en-US" sz="865" kern="0" dirty="0">
                    <a:solidFill>
                      <a:sysClr val="windowText" lastClr="000000"/>
                    </a:solidFill>
                    <a:latin typeface="Segoe UI"/>
                  </a:endParaRPr>
                </a:p>
              </p:txBody>
            </p:sp>
          </p:grpSp>
          <p:sp>
            <p:nvSpPr>
              <p:cNvPr id="240" name="Hexagon 239">
                <a:extLst>
                  <a:ext uri="{FF2B5EF4-FFF2-40B4-BE49-F238E27FC236}">
                    <a16:creationId xmlns:a16="http://schemas.microsoft.com/office/drawing/2014/main" id="{51767061-7F8C-400D-8DCA-4381998E8E11}"/>
                  </a:ext>
                </a:extLst>
              </p:cNvPr>
              <p:cNvSpPr/>
              <p:nvPr/>
            </p:nvSpPr>
            <p:spPr bwMode="auto">
              <a:xfrm>
                <a:off x="3051589" y="2333937"/>
                <a:ext cx="278243" cy="248925"/>
              </a:xfrm>
              <a:prstGeom prst="hexagon">
                <a:avLst/>
              </a:prstGeom>
              <a:grpFill/>
              <a:ln w="9525" cap="flat" cmpd="sng" algn="ctr">
                <a:solidFill>
                  <a:schemeClr val="bg1"/>
                </a:solidFill>
                <a:prstDash val="solid"/>
                <a:headEnd type="none" w="med" len="med"/>
                <a:tailEnd type="none" w="med" len="med"/>
              </a:ln>
              <a:effectLst/>
            </p:spPr>
            <p:txBody>
              <a:bodyPr lIns="45694" tIns="45694" rIns="17138" bIns="17138" rtlCol="0" anchor="b" anchorCtr="0"/>
              <a:lstStyle/>
              <a:p>
                <a:pPr algn="ctr" defTabSz="465845">
                  <a:defRPr/>
                </a:pPr>
                <a:endParaRPr lang="en-US" sz="400" kern="0" dirty="0">
                  <a:solidFill>
                    <a:sysClr val="windowText" lastClr="000000"/>
                  </a:solidFill>
                  <a:latin typeface="Segoe UI Light"/>
                  <a:ea typeface="Segoe UI" pitchFamily="34" charset="0"/>
                  <a:cs typeface="Segoe UI" pitchFamily="34" charset="0"/>
                </a:endParaRPr>
              </a:p>
            </p:txBody>
          </p:sp>
        </p:grpSp>
      </p:grpSp>
    </p:spTree>
    <p:extLst>
      <p:ext uri="{BB962C8B-B14F-4D97-AF65-F5344CB8AC3E}">
        <p14:creationId xmlns:p14="http://schemas.microsoft.com/office/powerpoint/2010/main" val="49388304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31" presetClass="entr" presetSubtype="0" fill="hold" nodeType="clickEffect">
                                  <p:stCondLst>
                                    <p:cond delay="0"/>
                                  </p:stCondLst>
                                  <p:childTnLst>
                                    <p:set>
                                      <p:cBhvr>
                                        <p:cTn id="11" dur="1" fill="hold">
                                          <p:stCondLst>
                                            <p:cond delay="0"/>
                                          </p:stCondLst>
                                        </p:cTn>
                                        <p:tgtEl>
                                          <p:spTgt spid="177"/>
                                        </p:tgtEl>
                                        <p:attrNameLst>
                                          <p:attrName>style.visibility</p:attrName>
                                        </p:attrNameLst>
                                      </p:cBhvr>
                                      <p:to>
                                        <p:strVal val="visible"/>
                                      </p:to>
                                    </p:set>
                                    <p:anim calcmode="lin" valueType="num">
                                      <p:cBhvr>
                                        <p:cTn id="12" dur="1000" fill="hold"/>
                                        <p:tgtEl>
                                          <p:spTgt spid="177"/>
                                        </p:tgtEl>
                                        <p:attrNameLst>
                                          <p:attrName>ppt_w</p:attrName>
                                        </p:attrNameLst>
                                      </p:cBhvr>
                                      <p:tavLst>
                                        <p:tav tm="0">
                                          <p:val>
                                            <p:fltVal val="0"/>
                                          </p:val>
                                        </p:tav>
                                        <p:tav tm="100000">
                                          <p:val>
                                            <p:strVal val="#ppt_w"/>
                                          </p:val>
                                        </p:tav>
                                      </p:tavLst>
                                    </p:anim>
                                    <p:anim calcmode="lin" valueType="num">
                                      <p:cBhvr>
                                        <p:cTn id="13" dur="1000" fill="hold"/>
                                        <p:tgtEl>
                                          <p:spTgt spid="177"/>
                                        </p:tgtEl>
                                        <p:attrNameLst>
                                          <p:attrName>ppt_h</p:attrName>
                                        </p:attrNameLst>
                                      </p:cBhvr>
                                      <p:tavLst>
                                        <p:tav tm="0">
                                          <p:val>
                                            <p:fltVal val="0"/>
                                          </p:val>
                                        </p:tav>
                                        <p:tav tm="100000">
                                          <p:val>
                                            <p:strVal val="#ppt_h"/>
                                          </p:val>
                                        </p:tav>
                                      </p:tavLst>
                                    </p:anim>
                                    <p:anim calcmode="lin" valueType="num">
                                      <p:cBhvr>
                                        <p:cTn id="14" dur="1000" fill="hold"/>
                                        <p:tgtEl>
                                          <p:spTgt spid="177"/>
                                        </p:tgtEl>
                                        <p:attrNameLst>
                                          <p:attrName>style.rotation</p:attrName>
                                        </p:attrNameLst>
                                      </p:cBhvr>
                                      <p:tavLst>
                                        <p:tav tm="0">
                                          <p:val>
                                            <p:fltVal val="90"/>
                                          </p:val>
                                        </p:tav>
                                        <p:tav tm="100000">
                                          <p:val>
                                            <p:fltVal val="0"/>
                                          </p:val>
                                        </p:tav>
                                      </p:tavLst>
                                    </p:anim>
                                    <p:animEffect transition="in" filter="fade">
                                      <p:cBhvr>
                                        <p:cTn id="15" dur="1000"/>
                                        <p:tgtEl>
                                          <p:spTgt spid="177"/>
                                        </p:tgtEl>
                                      </p:cBhvr>
                                    </p:animEffect>
                                  </p:childTnLst>
                                </p:cTn>
                              </p:par>
                            </p:childTnLst>
                          </p:cTn>
                        </p:par>
                        <p:par>
                          <p:cTn id="16" fill="hold">
                            <p:stCondLst>
                              <p:cond delay="1000"/>
                            </p:stCondLst>
                            <p:childTnLst>
                              <p:par>
                                <p:cTn id="17" presetID="22" presetClass="entr" presetSubtype="8" fill="hold" nodeType="afterEffect">
                                  <p:stCondLst>
                                    <p:cond delay="0"/>
                                  </p:stCondLst>
                                  <p:childTnLst>
                                    <p:set>
                                      <p:cBhvr>
                                        <p:cTn id="18" dur="1" fill="hold">
                                          <p:stCondLst>
                                            <p:cond delay="0"/>
                                          </p:stCondLst>
                                        </p:cTn>
                                        <p:tgtEl>
                                          <p:spTgt spid="183"/>
                                        </p:tgtEl>
                                        <p:attrNameLst>
                                          <p:attrName>style.visibility</p:attrName>
                                        </p:attrNameLst>
                                      </p:cBhvr>
                                      <p:to>
                                        <p:strVal val="visible"/>
                                      </p:to>
                                    </p:set>
                                    <p:animEffect transition="in" filter="wipe(left)">
                                      <p:cBhvr>
                                        <p:cTn id="19" dur="3000"/>
                                        <p:tgtEl>
                                          <p:spTgt spid="18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Rounded Rectangle 27"/>
          <p:cNvSpPr/>
          <p:nvPr/>
        </p:nvSpPr>
        <p:spPr bwMode="auto">
          <a:xfrm>
            <a:off x="308545" y="4955085"/>
            <a:ext cx="1867166" cy="1317139"/>
          </a:xfrm>
          <a:prstGeom prst="roundRect">
            <a:avLst/>
          </a:prstGeom>
          <a:solidFill>
            <a:schemeClr val="accent4">
              <a:lumMod val="20000"/>
              <a:lumOff val="80000"/>
            </a:schemeClr>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5711" rIns="0" bIns="45711" numCol="1" rtlCol="0" anchor="ctr" anchorCtr="0" compatLnSpc="1">
            <a:prstTxWarp prst="textNoShape">
              <a:avLst/>
            </a:prstTxWarp>
          </a:bodyPr>
          <a:lstStyle/>
          <a:p>
            <a:pPr algn="ctr" defTabSz="913927" fontAlgn="base">
              <a:spcBef>
                <a:spcPct val="0"/>
              </a:spcBef>
              <a:spcAft>
                <a:spcPct val="0"/>
              </a:spcAft>
              <a:defRPr/>
            </a:pPr>
            <a:endParaRPr lang="en-US" sz="1961" kern="0" dirty="0">
              <a:gradFill>
                <a:gsLst>
                  <a:gs pos="0">
                    <a:schemeClr val="tx1"/>
                  </a:gs>
                  <a:gs pos="100000">
                    <a:schemeClr val="tx1"/>
                  </a:gs>
                </a:gsLst>
                <a:lin ang="5400000" scaled="0"/>
              </a:gradFill>
              <a:latin typeface="Segoe UI"/>
            </a:endParaRPr>
          </a:p>
        </p:txBody>
      </p:sp>
      <p:sp>
        <p:nvSpPr>
          <p:cNvPr id="65" name="Oval 64"/>
          <p:cNvSpPr/>
          <p:nvPr/>
        </p:nvSpPr>
        <p:spPr bwMode="auto">
          <a:xfrm>
            <a:off x="3231740" y="3085563"/>
            <a:ext cx="3644397" cy="2831609"/>
          </a:xfrm>
          <a:prstGeom prst="ellipse">
            <a:avLst/>
          </a:prstGeom>
          <a:noFill/>
          <a:ln>
            <a:solidFill>
              <a:schemeClr val="tx1"/>
            </a:solidFill>
            <a:prstDash val="dash"/>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16" tIns="146254" rIns="182816" bIns="146254" numCol="1" spcCol="0" rtlCol="0" fromWordArt="0" anchor="t" anchorCtr="0" forceAA="0" compatLnSpc="1">
            <a:prstTxWarp prst="textNoShape">
              <a:avLst/>
            </a:prstTxWarp>
            <a:noAutofit/>
          </a:bodyPr>
          <a:lstStyle/>
          <a:p>
            <a:pPr algn="ctr" defTabSz="932115" fontAlgn="base">
              <a:lnSpc>
                <a:spcPct val="90000"/>
              </a:lnSpc>
              <a:spcBef>
                <a:spcPct val="0"/>
              </a:spcBef>
              <a:spcAft>
                <a:spcPct val="0"/>
              </a:spcAft>
              <a:defRPr/>
            </a:pPr>
            <a:endParaRPr lang="en-US" sz="2400" kern="0" dirty="0" err="1">
              <a:gradFill>
                <a:gsLst>
                  <a:gs pos="0">
                    <a:schemeClr val="tx1"/>
                  </a:gs>
                  <a:gs pos="100000">
                    <a:schemeClr val="tx1"/>
                  </a:gs>
                </a:gsLst>
                <a:lin ang="5400000" scaled="0"/>
              </a:gradFill>
              <a:latin typeface="Segoe UI"/>
              <a:ea typeface="Segoe UI" pitchFamily="34" charset="0"/>
              <a:cs typeface="Segoe UI" pitchFamily="34" charset="0"/>
            </a:endParaRPr>
          </a:p>
        </p:txBody>
      </p:sp>
      <p:sp>
        <p:nvSpPr>
          <p:cNvPr id="59" name="Rounded Rectangle 58"/>
          <p:cNvSpPr/>
          <p:nvPr/>
        </p:nvSpPr>
        <p:spPr bwMode="auto">
          <a:xfrm>
            <a:off x="2540687" y="3565620"/>
            <a:ext cx="1778184" cy="709200"/>
          </a:xfrm>
          <a:prstGeom prst="roundRect">
            <a:avLst/>
          </a:prstGeom>
          <a:solidFill>
            <a:schemeClr val="bg1">
              <a:lumMod val="85000"/>
            </a:schemeClr>
          </a:solidFill>
          <a:ln w="10795" cap="flat" cmpd="sng" algn="ctr">
            <a:noFill/>
            <a:prstDash val="solid"/>
            <a:headEnd type="none" w="med" len="med"/>
            <a:tailEnd type="none" w="med" len="med"/>
          </a:ln>
          <a:effectLst/>
        </p:spPr>
        <p:txBody>
          <a:bodyPr lIns="91383" tIns="91383" rIns="34273" bIns="34273" rtlCol="0" anchor="b" anchorCtr="0"/>
          <a:lstStyle/>
          <a:p>
            <a:pPr algn="ctr" defTabSz="931690">
              <a:defRPr/>
            </a:pPr>
            <a:endParaRPr lang="en-US" sz="800" kern="0" dirty="0">
              <a:gradFill>
                <a:gsLst>
                  <a:gs pos="0">
                    <a:schemeClr val="tx1"/>
                  </a:gs>
                  <a:gs pos="100000">
                    <a:schemeClr val="tx1"/>
                  </a:gs>
                </a:gsLst>
                <a:lin ang="5400000" scaled="0"/>
              </a:gradFill>
              <a:latin typeface="Segoe UI"/>
              <a:ea typeface="Segoe UI" pitchFamily="34" charset="0"/>
              <a:cs typeface="Segoe UI" pitchFamily="34" charset="0"/>
            </a:endParaRPr>
          </a:p>
        </p:txBody>
      </p:sp>
      <p:sp>
        <p:nvSpPr>
          <p:cNvPr id="60" name="Rounded Rectangle 59"/>
          <p:cNvSpPr/>
          <p:nvPr/>
        </p:nvSpPr>
        <p:spPr bwMode="auto">
          <a:xfrm>
            <a:off x="4115213" y="2730965"/>
            <a:ext cx="1778184" cy="709200"/>
          </a:xfrm>
          <a:prstGeom prst="roundRect">
            <a:avLst/>
          </a:prstGeom>
          <a:solidFill>
            <a:schemeClr val="bg1">
              <a:lumMod val="85000"/>
            </a:schemeClr>
          </a:solidFill>
          <a:ln w="10795" cap="flat" cmpd="sng" algn="ctr">
            <a:noFill/>
            <a:prstDash val="solid"/>
            <a:headEnd type="none" w="med" len="med"/>
            <a:tailEnd type="none" w="med" len="med"/>
          </a:ln>
          <a:effectLst/>
        </p:spPr>
        <p:txBody>
          <a:bodyPr lIns="91383" tIns="91383" rIns="34273" bIns="34273" rtlCol="0" anchor="b" anchorCtr="0"/>
          <a:lstStyle/>
          <a:p>
            <a:pPr algn="ctr" defTabSz="931690">
              <a:defRPr/>
            </a:pPr>
            <a:endParaRPr lang="en-US" sz="800" kern="0" dirty="0">
              <a:gradFill>
                <a:gsLst>
                  <a:gs pos="0">
                    <a:schemeClr val="tx1"/>
                  </a:gs>
                  <a:gs pos="100000">
                    <a:schemeClr val="tx1"/>
                  </a:gs>
                </a:gsLst>
                <a:lin ang="5400000" scaled="0"/>
              </a:gradFill>
              <a:latin typeface="Segoe UI"/>
              <a:ea typeface="Segoe UI" pitchFamily="34" charset="0"/>
              <a:cs typeface="Segoe UI" pitchFamily="34" charset="0"/>
            </a:endParaRPr>
          </a:p>
        </p:txBody>
      </p:sp>
      <p:sp>
        <p:nvSpPr>
          <p:cNvPr id="61" name="Rounded Rectangle 60"/>
          <p:cNvSpPr/>
          <p:nvPr/>
        </p:nvSpPr>
        <p:spPr bwMode="auto">
          <a:xfrm>
            <a:off x="2540687" y="4614185"/>
            <a:ext cx="1778184" cy="709200"/>
          </a:xfrm>
          <a:prstGeom prst="roundRect">
            <a:avLst/>
          </a:prstGeom>
          <a:solidFill>
            <a:schemeClr val="bg1">
              <a:lumMod val="85000"/>
            </a:schemeClr>
          </a:solidFill>
          <a:ln w="10795" cap="flat" cmpd="sng" algn="ctr">
            <a:noFill/>
            <a:prstDash val="solid"/>
            <a:headEnd type="none" w="med" len="med"/>
            <a:tailEnd type="none" w="med" len="med"/>
          </a:ln>
          <a:effectLst/>
        </p:spPr>
        <p:txBody>
          <a:bodyPr lIns="91383" tIns="91383" rIns="34273" bIns="34273" rtlCol="0" anchor="b" anchorCtr="0"/>
          <a:lstStyle/>
          <a:p>
            <a:pPr algn="ctr" defTabSz="931690">
              <a:defRPr/>
            </a:pPr>
            <a:endParaRPr lang="en-US" sz="800" kern="0" dirty="0">
              <a:gradFill>
                <a:gsLst>
                  <a:gs pos="0">
                    <a:schemeClr val="tx1"/>
                  </a:gs>
                  <a:gs pos="100000">
                    <a:schemeClr val="tx1"/>
                  </a:gs>
                </a:gsLst>
                <a:lin ang="5400000" scaled="0"/>
              </a:gradFill>
              <a:latin typeface="Segoe UI"/>
              <a:ea typeface="Segoe UI" pitchFamily="34" charset="0"/>
              <a:cs typeface="Segoe UI" pitchFamily="34" charset="0"/>
            </a:endParaRPr>
          </a:p>
        </p:txBody>
      </p:sp>
      <p:sp>
        <p:nvSpPr>
          <p:cNvPr id="62" name="Rounded Rectangle 61"/>
          <p:cNvSpPr/>
          <p:nvPr/>
        </p:nvSpPr>
        <p:spPr bwMode="auto">
          <a:xfrm>
            <a:off x="5697305" y="3561259"/>
            <a:ext cx="1778184" cy="709200"/>
          </a:xfrm>
          <a:prstGeom prst="roundRect">
            <a:avLst/>
          </a:prstGeom>
          <a:solidFill>
            <a:schemeClr val="bg1">
              <a:lumMod val="85000"/>
            </a:schemeClr>
          </a:solidFill>
          <a:ln w="10795" cap="flat" cmpd="sng" algn="ctr">
            <a:noFill/>
            <a:prstDash val="solid"/>
            <a:headEnd type="none" w="med" len="med"/>
            <a:tailEnd type="none" w="med" len="med"/>
          </a:ln>
          <a:effectLst/>
        </p:spPr>
        <p:txBody>
          <a:bodyPr lIns="91383" tIns="91383" rIns="34273" bIns="34273" rtlCol="0" anchor="b" anchorCtr="0"/>
          <a:lstStyle/>
          <a:p>
            <a:pPr algn="ctr" defTabSz="931690">
              <a:defRPr/>
            </a:pPr>
            <a:endParaRPr lang="en-US" sz="800" kern="0" dirty="0">
              <a:gradFill>
                <a:gsLst>
                  <a:gs pos="0">
                    <a:schemeClr val="tx1"/>
                  </a:gs>
                  <a:gs pos="100000">
                    <a:schemeClr val="tx1"/>
                  </a:gs>
                </a:gsLst>
                <a:lin ang="5400000" scaled="0"/>
              </a:gradFill>
              <a:latin typeface="Segoe UI"/>
              <a:ea typeface="Segoe UI" pitchFamily="34" charset="0"/>
              <a:cs typeface="Segoe UI" pitchFamily="34" charset="0"/>
            </a:endParaRPr>
          </a:p>
        </p:txBody>
      </p:sp>
      <p:sp>
        <p:nvSpPr>
          <p:cNvPr id="63" name="Rounded Rectangle 62"/>
          <p:cNvSpPr/>
          <p:nvPr/>
        </p:nvSpPr>
        <p:spPr bwMode="auto">
          <a:xfrm>
            <a:off x="5686605" y="4579853"/>
            <a:ext cx="1778184" cy="709200"/>
          </a:xfrm>
          <a:prstGeom prst="roundRect">
            <a:avLst/>
          </a:prstGeom>
          <a:solidFill>
            <a:schemeClr val="bg1">
              <a:lumMod val="85000"/>
            </a:schemeClr>
          </a:solidFill>
          <a:ln w="10795" cap="flat" cmpd="sng" algn="ctr">
            <a:noFill/>
            <a:prstDash val="solid"/>
            <a:headEnd type="none" w="med" len="med"/>
            <a:tailEnd type="none" w="med" len="med"/>
          </a:ln>
          <a:effectLst/>
        </p:spPr>
        <p:txBody>
          <a:bodyPr lIns="91383" tIns="91383" rIns="34273" bIns="34273" rtlCol="0" anchor="b" anchorCtr="0"/>
          <a:lstStyle/>
          <a:p>
            <a:pPr algn="ctr" defTabSz="931690">
              <a:defRPr/>
            </a:pPr>
            <a:endParaRPr lang="en-US" sz="800" kern="0" dirty="0">
              <a:gradFill>
                <a:gsLst>
                  <a:gs pos="0">
                    <a:schemeClr val="tx1"/>
                  </a:gs>
                  <a:gs pos="100000">
                    <a:schemeClr val="tx1"/>
                  </a:gs>
                </a:gsLst>
                <a:lin ang="5400000" scaled="0"/>
              </a:gradFill>
              <a:latin typeface="Segoe UI"/>
              <a:ea typeface="Segoe UI" pitchFamily="34" charset="0"/>
              <a:cs typeface="Segoe UI" pitchFamily="34" charset="0"/>
            </a:endParaRPr>
          </a:p>
        </p:txBody>
      </p:sp>
      <p:sp>
        <p:nvSpPr>
          <p:cNvPr id="64" name="Rounded Rectangle 63"/>
          <p:cNvSpPr/>
          <p:nvPr/>
        </p:nvSpPr>
        <p:spPr bwMode="auto">
          <a:xfrm>
            <a:off x="4115213" y="5433097"/>
            <a:ext cx="1778184" cy="709200"/>
          </a:xfrm>
          <a:prstGeom prst="roundRect">
            <a:avLst/>
          </a:prstGeom>
          <a:solidFill>
            <a:schemeClr val="bg1">
              <a:lumMod val="85000"/>
            </a:schemeClr>
          </a:solidFill>
          <a:ln w="10795" cap="flat" cmpd="sng" algn="ctr">
            <a:noFill/>
            <a:prstDash val="solid"/>
            <a:headEnd type="none" w="med" len="med"/>
            <a:tailEnd type="none" w="med" len="med"/>
          </a:ln>
          <a:effectLst/>
        </p:spPr>
        <p:txBody>
          <a:bodyPr lIns="91383" tIns="91383" rIns="34273" bIns="34273" rtlCol="0" anchor="b" anchorCtr="0"/>
          <a:lstStyle/>
          <a:p>
            <a:pPr algn="ctr" defTabSz="931690">
              <a:defRPr/>
            </a:pPr>
            <a:endParaRPr lang="en-US" sz="800" kern="0" dirty="0">
              <a:gradFill>
                <a:gsLst>
                  <a:gs pos="0">
                    <a:schemeClr val="tx1"/>
                  </a:gs>
                  <a:gs pos="100000">
                    <a:schemeClr val="tx1"/>
                  </a:gs>
                </a:gsLst>
                <a:lin ang="5400000" scaled="0"/>
              </a:gradFill>
              <a:latin typeface="Segoe UI"/>
              <a:ea typeface="Segoe UI" pitchFamily="34" charset="0"/>
              <a:cs typeface="Segoe UI" pitchFamily="34" charset="0"/>
            </a:endParaRPr>
          </a:p>
        </p:txBody>
      </p:sp>
      <p:sp>
        <p:nvSpPr>
          <p:cNvPr id="10" name="Rectangle 9"/>
          <p:cNvSpPr/>
          <p:nvPr/>
        </p:nvSpPr>
        <p:spPr>
          <a:xfrm>
            <a:off x="589508" y="1186021"/>
            <a:ext cx="4722385" cy="984885"/>
          </a:xfrm>
          <a:prstGeom prst="rect">
            <a:avLst/>
          </a:prstGeom>
        </p:spPr>
        <p:txBody>
          <a:bodyPr wrap="square">
            <a:spAutoFit/>
          </a:bodyPr>
          <a:lstStyle/>
          <a:p>
            <a:pPr defTabSz="913873">
              <a:defRPr/>
            </a:pPr>
            <a:r>
              <a:rPr lang="en-US" sz="1600" i="1" kern="0" dirty="0">
                <a:gradFill>
                  <a:gsLst>
                    <a:gs pos="0">
                      <a:schemeClr val="tx1"/>
                    </a:gs>
                    <a:gs pos="100000">
                      <a:schemeClr val="tx1"/>
                    </a:gs>
                  </a:gsLst>
                  <a:lin ang="5400000" scaled="0"/>
                </a:gradFill>
                <a:latin typeface="Segoe UI"/>
              </a:rPr>
              <a:t>Clusters provide:</a:t>
            </a:r>
          </a:p>
          <a:p>
            <a:pPr marL="228600" indent="-228600" defTabSz="913873">
              <a:buFont typeface="Arial" panose="020B0604020202020204" pitchFamily="34" charset="0"/>
              <a:buChar char="•"/>
              <a:defRPr/>
            </a:pPr>
            <a:r>
              <a:rPr lang="en-US" sz="1400" i="1" kern="0" dirty="0">
                <a:gradFill>
                  <a:gsLst>
                    <a:gs pos="0">
                      <a:schemeClr val="tx1"/>
                    </a:gs>
                    <a:gs pos="100000">
                      <a:schemeClr val="tx1"/>
                    </a:gs>
                  </a:gsLst>
                  <a:lin ang="5400000" scaled="0"/>
                </a:gradFill>
                <a:latin typeface="Segoe UI"/>
              </a:rPr>
              <a:t>High scalability</a:t>
            </a:r>
          </a:p>
          <a:p>
            <a:pPr marL="228600" indent="-228600" defTabSz="913873">
              <a:buFont typeface="Arial" panose="020B0604020202020204" pitchFamily="34" charset="0"/>
              <a:buChar char="•"/>
              <a:defRPr/>
            </a:pPr>
            <a:r>
              <a:rPr lang="en-US" sz="1400" i="1" kern="0" dirty="0">
                <a:gradFill>
                  <a:gsLst>
                    <a:gs pos="0">
                      <a:schemeClr val="tx1"/>
                    </a:gs>
                    <a:gs pos="100000">
                      <a:schemeClr val="tx1"/>
                    </a:gs>
                  </a:gsLst>
                  <a:lin ang="5400000" scaled="0"/>
                </a:gradFill>
                <a:latin typeface="Segoe UI"/>
              </a:rPr>
              <a:t>Automatic High Availability and resiliency</a:t>
            </a:r>
          </a:p>
          <a:p>
            <a:pPr marL="228600" indent="-228600" defTabSz="913873">
              <a:buFont typeface="Arial" panose="020B0604020202020204" pitchFamily="34" charset="0"/>
              <a:buChar char="•"/>
              <a:defRPr/>
            </a:pPr>
            <a:r>
              <a:rPr lang="en-US" sz="1400" i="1" kern="0" dirty="0">
                <a:gradFill>
                  <a:gsLst>
                    <a:gs pos="0">
                      <a:schemeClr val="tx1"/>
                    </a:gs>
                    <a:gs pos="100000">
                      <a:schemeClr val="tx1"/>
                    </a:gs>
                  </a:gsLst>
                  <a:lin ang="5400000" scaled="0"/>
                </a:gradFill>
                <a:latin typeface="Segoe UI"/>
              </a:rPr>
              <a:t>High services density per host</a:t>
            </a:r>
          </a:p>
        </p:txBody>
      </p:sp>
      <p:pic>
        <p:nvPicPr>
          <p:cNvPr id="143" name="Picture 4" descr="Image result for docker ico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980379" y="4178676"/>
            <a:ext cx="963426" cy="963426"/>
          </a:xfrm>
          <a:prstGeom prst="rect">
            <a:avLst/>
          </a:prstGeom>
          <a:noFill/>
          <a:extLst>
            <a:ext uri="{909E8E84-426E-40DD-AFC4-6F175D3DCCD1}">
              <a14:hiddenFill xmlns:a14="http://schemas.microsoft.com/office/drawing/2010/main">
                <a:solidFill>
                  <a:srgbClr val="FFFFFF"/>
                </a:solidFill>
              </a14:hiddenFill>
            </a:ext>
          </a:extLst>
        </p:spPr>
      </p:pic>
      <p:pic>
        <p:nvPicPr>
          <p:cNvPr id="162" name="Picture 10" descr="Image result for Node.js logo"/>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167498" y="5911801"/>
            <a:ext cx="593012" cy="363683"/>
          </a:xfrm>
          <a:prstGeom prst="rect">
            <a:avLst/>
          </a:prstGeom>
          <a:extLst>
            <a:ext uri="{909E8E84-426E-40DD-AFC4-6F175D3DCCD1}">
              <a14:hiddenFill xmlns:a14="http://schemas.microsoft.com/office/drawing/2010/main">
                <a:solidFill>
                  <a:srgbClr val="FFFFFF"/>
                </a:solidFill>
              </a14:hiddenFill>
            </a:ext>
          </a:extLst>
        </p:spPr>
      </p:pic>
      <p:pic>
        <p:nvPicPr>
          <p:cNvPr id="8" name="Picture 2" descr="Image result for Java logo "/>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847002" y="5805499"/>
            <a:ext cx="302526" cy="555173"/>
          </a:xfrm>
          <a:prstGeom prst="rect">
            <a:avLst/>
          </a:prstGeom>
          <a:noFill/>
          <a:extLst>
            <a:ext uri="{909E8E84-426E-40DD-AFC4-6F175D3DCCD1}">
              <a14:hiddenFill xmlns:a14="http://schemas.microsoft.com/office/drawing/2010/main">
                <a:solidFill>
                  <a:srgbClr val="FFFFFF"/>
                </a:solidFill>
              </a14:hiddenFill>
            </a:ext>
          </a:extLst>
        </p:spPr>
      </p:pic>
      <p:pic>
        <p:nvPicPr>
          <p:cNvPr id="27" name="Picture 26"/>
          <p:cNvPicPr>
            <a:picLocks noChangeAspect="1"/>
          </p:cNvPicPr>
          <p:nvPr/>
        </p:nvPicPr>
        <p:blipFill>
          <a:blip r:embed="rId6"/>
          <a:stretch>
            <a:fillRect/>
          </a:stretch>
        </p:blipFill>
        <p:spPr>
          <a:xfrm>
            <a:off x="9404546" y="5857206"/>
            <a:ext cx="714662" cy="500264"/>
          </a:xfrm>
          <a:prstGeom prst="rect">
            <a:avLst/>
          </a:prstGeom>
        </p:spPr>
      </p:pic>
      <p:pic>
        <p:nvPicPr>
          <p:cNvPr id="122" name="Picture 2" descr="Image result for windows icon"/>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9839858" y="5130400"/>
            <a:ext cx="524988" cy="524988"/>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Image result for Linux logo "/>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0533804" y="5169167"/>
            <a:ext cx="381082" cy="447455"/>
          </a:xfrm>
          <a:prstGeom prst="rect">
            <a:avLst/>
          </a:prstGeom>
          <a:noFill/>
          <a:extLst>
            <a:ext uri="{909E8E84-426E-40DD-AFC4-6F175D3DCCD1}">
              <a14:hiddenFill xmlns:a14="http://schemas.microsoft.com/office/drawing/2010/main">
                <a:solidFill>
                  <a:srgbClr val="FFFFFF"/>
                </a:solidFill>
              </a14:hiddenFill>
            </a:ext>
          </a:extLst>
        </p:spPr>
      </p:pic>
      <p:grpSp>
        <p:nvGrpSpPr>
          <p:cNvPr id="66" name="Group 65"/>
          <p:cNvGrpSpPr/>
          <p:nvPr/>
        </p:nvGrpSpPr>
        <p:grpSpPr>
          <a:xfrm>
            <a:off x="4232106" y="2750705"/>
            <a:ext cx="1229849" cy="672161"/>
            <a:chOff x="4316573" y="2805221"/>
            <a:chExt cx="1254769" cy="685781"/>
          </a:xfrm>
        </p:grpSpPr>
        <p:grpSp>
          <p:nvGrpSpPr>
            <p:cNvPr id="128" name="Group 127"/>
            <p:cNvGrpSpPr/>
            <p:nvPr/>
          </p:nvGrpSpPr>
          <p:grpSpPr>
            <a:xfrm>
              <a:off x="4316573" y="2805221"/>
              <a:ext cx="601248" cy="337049"/>
              <a:chOff x="1601399" y="2288295"/>
              <a:chExt cx="601248" cy="337049"/>
            </a:xfrm>
          </p:grpSpPr>
          <p:grpSp>
            <p:nvGrpSpPr>
              <p:cNvPr id="129" name="Group 128"/>
              <p:cNvGrpSpPr/>
              <p:nvPr/>
            </p:nvGrpSpPr>
            <p:grpSpPr>
              <a:xfrm>
                <a:off x="1601399" y="2288295"/>
                <a:ext cx="601248" cy="337049"/>
                <a:chOff x="3523102" y="1791568"/>
                <a:chExt cx="6746733" cy="3782104"/>
              </a:xfrm>
              <a:solidFill>
                <a:srgbClr val="002060"/>
              </a:solidFill>
            </p:grpSpPr>
            <p:sp>
              <p:nvSpPr>
                <p:cNvPr id="131" name="Rectangle 130"/>
                <p:cNvSpPr/>
                <p:nvPr/>
              </p:nvSpPr>
              <p:spPr>
                <a:xfrm>
                  <a:off x="3757139" y="2148421"/>
                  <a:ext cx="6278658" cy="30683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194923">
                    <a:defRPr/>
                  </a:pPr>
                  <a:endParaRPr lang="en-US" sz="1729" kern="0">
                    <a:gradFill>
                      <a:gsLst>
                        <a:gs pos="0">
                          <a:schemeClr val="tx1"/>
                        </a:gs>
                        <a:gs pos="100000">
                          <a:schemeClr val="tx1"/>
                        </a:gs>
                      </a:gsLst>
                      <a:lin ang="5400000" scaled="0"/>
                    </a:gradFill>
                    <a:latin typeface="Segoe UI"/>
                  </a:endParaRPr>
                </a:p>
              </p:txBody>
            </p:sp>
            <p:sp>
              <p:nvSpPr>
                <p:cNvPr id="132" name="Freeform 131"/>
                <p:cNvSpPr/>
                <p:nvPr/>
              </p:nvSpPr>
              <p:spPr>
                <a:xfrm>
                  <a:off x="3523102" y="1791568"/>
                  <a:ext cx="553907" cy="3782104"/>
                </a:xfrm>
                <a:custGeom>
                  <a:avLst/>
                  <a:gdLst>
                    <a:gd name="connsiteX0" fmla="*/ 104335 w 553907"/>
                    <a:gd name="connsiteY0" fmla="*/ 0 h 3782104"/>
                    <a:gd name="connsiteX1" fmla="*/ 553907 w 553907"/>
                    <a:gd name="connsiteY1" fmla="*/ 0 h 3782104"/>
                    <a:gd name="connsiteX2" fmla="*/ 553907 w 553907"/>
                    <a:gd name="connsiteY2" fmla="*/ 285720 h 3782104"/>
                    <a:gd name="connsiteX3" fmla="*/ 156511 w 553907"/>
                    <a:gd name="connsiteY3" fmla="*/ 285720 h 3782104"/>
                    <a:gd name="connsiteX4" fmla="*/ 156511 w 553907"/>
                    <a:gd name="connsiteY4" fmla="*/ 3496384 h 3782104"/>
                    <a:gd name="connsiteX5" fmla="*/ 553907 w 553907"/>
                    <a:gd name="connsiteY5" fmla="*/ 3496384 h 3782104"/>
                    <a:gd name="connsiteX6" fmla="*/ 553907 w 553907"/>
                    <a:gd name="connsiteY6" fmla="*/ 3782104 h 3782104"/>
                    <a:gd name="connsiteX7" fmla="*/ 104335 w 553907"/>
                    <a:gd name="connsiteY7" fmla="*/ 3782104 h 3782104"/>
                    <a:gd name="connsiteX8" fmla="*/ 104335 w 553907"/>
                    <a:gd name="connsiteY8" fmla="*/ 3610684 h 3782104"/>
                    <a:gd name="connsiteX9" fmla="*/ 0 w 553907"/>
                    <a:gd name="connsiteY9" fmla="*/ 3610684 h 3782104"/>
                    <a:gd name="connsiteX10" fmla="*/ 0 w 553907"/>
                    <a:gd name="connsiteY10" fmla="*/ 175571 h 3782104"/>
                    <a:gd name="connsiteX11" fmla="*/ 104335 w 553907"/>
                    <a:gd name="connsiteY11" fmla="*/ 175571 h 378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53907" h="3782104">
                      <a:moveTo>
                        <a:pt x="104335" y="0"/>
                      </a:moveTo>
                      <a:lnTo>
                        <a:pt x="553907" y="0"/>
                      </a:lnTo>
                      <a:lnTo>
                        <a:pt x="553907" y="285720"/>
                      </a:lnTo>
                      <a:lnTo>
                        <a:pt x="156511" y="285720"/>
                      </a:lnTo>
                      <a:lnTo>
                        <a:pt x="156511" y="3496384"/>
                      </a:lnTo>
                      <a:lnTo>
                        <a:pt x="553907" y="3496384"/>
                      </a:lnTo>
                      <a:lnTo>
                        <a:pt x="553907" y="3782104"/>
                      </a:lnTo>
                      <a:lnTo>
                        <a:pt x="104335" y="3782104"/>
                      </a:lnTo>
                      <a:lnTo>
                        <a:pt x="104335" y="3610684"/>
                      </a:lnTo>
                      <a:lnTo>
                        <a:pt x="0" y="3610684"/>
                      </a:lnTo>
                      <a:lnTo>
                        <a:pt x="0" y="175571"/>
                      </a:lnTo>
                      <a:lnTo>
                        <a:pt x="104335" y="17557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194923">
                    <a:defRPr/>
                  </a:pPr>
                  <a:endParaRPr lang="en-US" sz="1729" kern="0">
                    <a:gradFill>
                      <a:gsLst>
                        <a:gs pos="0">
                          <a:schemeClr val="tx1"/>
                        </a:gs>
                        <a:gs pos="100000">
                          <a:schemeClr val="tx1"/>
                        </a:gs>
                      </a:gsLst>
                      <a:lin ang="5400000" scaled="0"/>
                    </a:gradFill>
                    <a:latin typeface="Segoe UI"/>
                  </a:endParaRPr>
                </a:p>
              </p:txBody>
            </p:sp>
            <p:sp>
              <p:nvSpPr>
                <p:cNvPr id="146" name="Freeform 145"/>
                <p:cNvSpPr/>
                <p:nvPr/>
              </p:nvSpPr>
              <p:spPr>
                <a:xfrm flipH="1">
                  <a:off x="9715928" y="1791568"/>
                  <a:ext cx="553907" cy="3782104"/>
                </a:xfrm>
                <a:custGeom>
                  <a:avLst/>
                  <a:gdLst>
                    <a:gd name="connsiteX0" fmla="*/ 104335 w 553907"/>
                    <a:gd name="connsiteY0" fmla="*/ 0 h 3782104"/>
                    <a:gd name="connsiteX1" fmla="*/ 553907 w 553907"/>
                    <a:gd name="connsiteY1" fmla="*/ 0 h 3782104"/>
                    <a:gd name="connsiteX2" fmla="*/ 553907 w 553907"/>
                    <a:gd name="connsiteY2" fmla="*/ 285720 h 3782104"/>
                    <a:gd name="connsiteX3" fmla="*/ 156511 w 553907"/>
                    <a:gd name="connsiteY3" fmla="*/ 285720 h 3782104"/>
                    <a:gd name="connsiteX4" fmla="*/ 156511 w 553907"/>
                    <a:gd name="connsiteY4" fmla="*/ 3496384 h 3782104"/>
                    <a:gd name="connsiteX5" fmla="*/ 553907 w 553907"/>
                    <a:gd name="connsiteY5" fmla="*/ 3496384 h 3782104"/>
                    <a:gd name="connsiteX6" fmla="*/ 553907 w 553907"/>
                    <a:gd name="connsiteY6" fmla="*/ 3782104 h 3782104"/>
                    <a:gd name="connsiteX7" fmla="*/ 104335 w 553907"/>
                    <a:gd name="connsiteY7" fmla="*/ 3782104 h 3782104"/>
                    <a:gd name="connsiteX8" fmla="*/ 104335 w 553907"/>
                    <a:gd name="connsiteY8" fmla="*/ 3610684 h 3782104"/>
                    <a:gd name="connsiteX9" fmla="*/ 0 w 553907"/>
                    <a:gd name="connsiteY9" fmla="*/ 3610684 h 3782104"/>
                    <a:gd name="connsiteX10" fmla="*/ 0 w 553907"/>
                    <a:gd name="connsiteY10" fmla="*/ 175571 h 3782104"/>
                    <a:gd name="connsiteX11" fmla="*/ 104335 w 553907"/>
                    <a:gd name="connsiteY11" fmla="*/ 175571 h 378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53907" h="3782104">
                      <a:moveTo>
                        <a:pt x="104335" y="0"/>
                      </a:moveTo>
                      <a:lnTo>
                        <a:pt x="553907" y="0"/>
                      </a:lnTo>
                      <a:lnTo>
                        <a:pt x="553907" y="285720"/>
                      </a:lnTo>
                      <a:lnTo>
                        <a:pt x="156511" y="285720"/>
                      </a:lnTo>
                      <a:lnTo>
                        <a:pt x="156511" y="3496384"/>
                      </a:lnTo>
                      <a:lnTo>
                        <a:pt x="553907" y="3496384"/>
                      </a:lnTo>
                      <a:lnTo>
                        <a:pt x="553907" y="3782104"/>
                      </a:lnTo>
                      <a:lnTo>
                        <a:pt x="104335" y="3782104"/>
                      </a:lnTo>
                      <a:lnTo>
                        <a:pt x="104335" y="3610684"/>
                      </a:lnTo>
                      <a:lnTo>
                        <a:pt x="0" y="3610684"/>
                      </a:lnTo>
                      <a:lnTo>
                        <a:pt x="0" y="175571"/>
                      </a:lnTo>
                      <a:lnTo>
                        <a:pt x="104335" y="17557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194923">
                    <a:defRPr/>
                  </a:pPr>
                  <a:endParaRPr lang="en-US" sz="1729" kern="0">
                    <a:gradFill>
                      <a:gsLst>
                        <a:gs pos="0">
                          <a:schemeClr val="tx1"/>
                        </a:gs>
                        <a:gs pos="100000">
                          <a:schemeClr val="tx1"/>
                        </a:gs>
                      </a:gsLst>
                      <a:lin ang="5400000" scaled="0"/>
                    </a:gradFill>
                    <a:latin typeface="Segoe UI"/>
                  </a:endParaRPr>
                </a:p>
              </p:txBody>
            </p:sp>
          </p:grpSp>
          <p:sp>
            <p:nvSpPr>
              <p:cNvPr id="130" name="Hexagon 129"/>
              <p:cNvSpPr/>
              <p:nvPr/>
            </p:nvSpPr>
            <p:spPr bwMode="auto">
              <a:xfrm>
                <a:off x="1759502" y="2333937"/>
                <a:ext cx="278243" cy="248925"/>
              </a:xfrm>
              <a:prstGeom prst="hexagon">
                <a:avLst/>
              </a:prstGeom>
              <a:solidFill>
                <a:srgbClr val="002060"/>
              </a:solidFill>
              <a:ln w="9525" cap="flat" cmpd="sng" algn="ctr">
                <a:solidFill>
                  <a:schemeClr val="bg1"/>
                </a:solidFill>
                <a:prstDash val="solid"/>
                <a:headEnd type="none" w="med" len="med"/>
                <a:tailEnd type="none" w="med" len="med"/>
              </a:ln>
              <a:effectLst/>
            </p:spPr>
            <p:txBody>
              <a:bodyPr lIns="91383" tIns="91383" rIns="34273" bIns="34273" rtlCol="0" anchor="b" anchorCtr="0"/>
              <a:lstStyle/>
              <a:p>
                <a:pPr algn="ctr" defTabSz="931690">
                  <a:defRPr/>
                </a:pPr>
                <a:endParaRPr lang="en-US" sz="800" kern="0" dirty="0">
                  <a:gradFill>
                    <a:gsLst>
                      <a:gs pos="0">
                        <a:schemeClr val="tx1"/>
                      </a:gs>
                      <a:gs pos="100000">
                        <a:schemeClr val="tx1"/>
                      </a:gs>
                    </a:gsLst>
                    <a:lin ang="5400000" scaled="0"/>
                  </a:gradFill>
                  <a:latin typeface="Segoe UI Light"/>
                  <a:ea typeface="Segoe UI" pitchFamily="34" charset="0"/>
                  <a:cs typeface="Segoe UI" pitchFamily="34" charset="0"/>
                </a:endParaRPr>
              </a:p>
            </p:txBody>
          </p:sp>
        </p:grpSp>
        <p:grpSp>
          <p:nvGrpSpPr>
            <p:cNvPr id="150" name="Group 149"/>
            <p:cNvGrpSpPr/>
            <p:nvPr/>
          </p:nvGrpSpPr>
          <p:grpSpPr>
            <a:xfrm>
              <a:off x="4966685" y="2805221"/>
              <a:ext cx="601248" cy="337049"/>
              <a:chOff x="2886562" y="2288295"/>
              <a:chExt cx="601248" cy="337049"/>
            </a:xfrm>
          </p:grpSpPr>
          <p:grpSp>
            <p:nvGrpSpPr>
              <p:cNvPr id="151" name="Group 150"/>
              <p:cNvGrpSpPr/>
              <p:nvPr/>
            </p:nvGrpSpPr>
            <p:grpSpPr>
              <a:xfrm>
                <a:off x="2886562" y="2288295"/>
                <a:ext cx="601248" cy="337049"/>
                <a:chOff x="3523102" y="1791568"/>
                <a:chExt cx="6746733" cy="3782104"/>
              </a:xfrm>
              <a:solidFill>
                <a:srgbClr val="7030A0"/>
              </a:solidFill>
            </p:grpSpPr>
            <p:sp>
              <p:nvSpPr>
                <p:cNvPr id="155" name="Rectangle 154"/>
                <p:cNvSpPr/>
                <p:nvPr/>
              </p:nvSpPr>
              <p:spPr>
                <a:xfrm>
                  <a:off x="3757139" y="2148421"/>
                  <a:ext cx="6278658" cy="30683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194923">
                    <a:defRPr/>
                  </a:pPr>
                  <a:endParaRPr lang="en-US" sz="1729" kern="0">
                    <a:gradFill>
                      <a:gsLst>
                        <a:gs pos="0">
                          <a:schemeClr val="tx1"/>
                        </a:gs>
                        <a:gs pos="100000">
                          <a:schemeClr val="tx1"/>
                        </a:gs>
                      </a:gsLst>
                      <a:lin ang="5400000" scaled="0"/>
                    </a:gradFill>
                    <a:latin typeface="Segoe UI"/>
                  </a:endParaRPr>
                </a:p>
              </p:txBody>
            </p:sp>
            <p:sp>
              <p:nvSpPr>
                <p:cNvPr id="156" name="Freeform 155"/>
                <p:cNvSpPr/>
                <p:nvPr/>
              </p:nvSpPr>
              <p:spPr>
                <a:xfrm>
                  <a:off x="3523102" y="1791568"/>
                  <a:ext cx="553907" cy="3782104"/>
                </a:xfrm>
                <a:custGeom>
                  <a:avLst/>
                  <a:gdLst>
                    <a:gd name="connsiteX0" fmla="*/ 104335 w 553907"/>
                    <a:gd name="connsiteY0" fmla="*/ 0 h 3782104"/>
                    <a:gd name="connsiteX1" fmla="*/ 553907 w 553907"/>
                    <a:gd name="connsiteY1" fmla="*/ 0 h 3782104"/>
                    <a:gd name="connsiteX2" fmla="*/ 553907 w 553907"/>
                    <a:gd name="connsiteY2" fmla="*/ 285720 h 3782104"/>
                    <a:gd name="connsiteX3" fmla="*/ 156511 w 553907"/>
                    <a:gd name="connsiteY3" fmla="*/ 285720 h 3782104"/>
                    <a:gd name="connsiteX4" fmla="*/ 156511 w 553907"/>
                    <a:gd name="connsiteY4" fmla="*/ 3496384 h 3782104"/>
                    <a:gd name="connsiteX5" fmla="*/ 553907 w 553907"/>
                    <a:gd name="connsiteY5" fmla="*/ 3496384 h 3782104"/>
                    <a:gd name="connsiteX6" fmla="*/ 553907 w 553907"/>
                    <a:gd name="connsiteY6" fmla="*/ 3782104 h 3782104"/>
                    <a:gd name="connsiteX7" fmla="*/ 104335 w 553907"/>
                    <a:gd name="connsiteY7" fmla="*/ 3782104 h 3782104"/>
                    <a:gd name="connsiteX8" fmla="*/ 104335 w 553907"/>
                    <a:gd name="connsiteY8" fmla="*/ 3610684 h 3782104"/>
                    <a:gd name="connsiteX9" fmla="*/ 0 w 553907"/>
                    <a:gd name="connsiteY9" fmla="*/ 3610684 h 3782104"/>
                    <a:gd name="connsiteX10" fmla="*/ 0 w 553907"/>
                    <a:gd name="connsiteY10" fmla="*/ 175571 h 3782104"/>
                    <a:gd name="connsiteX11" fmla="*/ 104335 w 553907"/>
                    <a:gd name="connsiteY11" fmla="*/ 175571 h 378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53907" h="3782104">
                      <a:moveTo>
                        <a:pt x="104335" y="0"/>
                      </a:moveTo>
                      <a:lnTo>
                        <a:pt x="553907" y="0"/>
                      </a:lnTo>
                      <a:lnTo>
                        <a:pt x="553907" y="285720"/>
                      </a:lnTo>
                      <a:lnTo>
                        <a:pt x="156511" y="285720"/>
                      </a:lnTo>
                      <a:lnTo>
                        <a:pt x="156511" y="3496384"/>
                      </a:lnTo>
                      <a:lnTo>
                        <a:pt x="553907" y="3496384"/>
                      </a:lnTo>
                      <a:lnTo>
                        <a:pt x="553907" y="3782104"/>
                      </a:lnTo>
                      <a:lnTo>
                        <a:pt x="104335" y="3782104"/>
                      </a:lnTo>
                      <a:lnTo>
                        <a:pt x="104335" y="3610684"/>
                      </a:lnTo>
                      <a:lnTo>
                        <a:pt x="0" y="3610684"/>
                      </a:lnTo>
                      <a:lnTo>
                        <a:pt x="0" y="175571"/>
                      </a:lnTo>
                      <a:lnTo>
                        <a:pt x="104335" y="17557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194923">
                    <a:defRPr/>
                  </a:pPr>
                  <a:endParaRPr lang="en-US" sz="1729" kern="0">
                    <a:gradFill>
                      <a:gsLst>
                        <a:gs pos="0">
                          <a:schemeClr val="tx1"/>
                        </a:gs>
                        <a:gs pos="100000">
                          <a:schemeClr val="tx1"/>
                        </a:gs>
                      </a:gsLst>
                      <a:lin ang="5400000" scaled="0"/>
                    </a:gradFill>
                    <a:latin typeface="Segoe UI"/>
                  </a:endParaRPr>
                </a:p>
              </p:txBody>
            </p:sp>
            <p:sp>
              <p:nvSpPr>
                <p:cNvPr id="157" name="Freeform 156"/>
                <p:cNvSpPr/>
                <p:nvPr/>
              </p:nvSpPr>
              <p:spPr>
                <a:xfrm flipH="1">
                  <a:off x="9715928" y="1791568"/>
                  <a:ext cx="553907" cy="3782104"/>
                </a:xfrm>
                <a:custGeom>
                  <a:avLst/>
                  <a:gdLst>
                    <a:gd name="connsiteX0" fmla="*/ 104335 w 553907"/>
                    <a:gd name="connsiteY0" fmla="*/ 0 h 3782104"/>
                    <a:gd name="connsiteX1" fmla="*/ 553907 w 553907"/>
                    <a:gd name="connsiteY1" fmla="*/ 0 h 3782104"/>
                    <a:gd name="connsiteX2" fmla="*/ 553907 w 553907"/>
                    <a:gd name="connsiteY2" fmla="*/ 285720 h 3782104"/>
                    <a:gd name="connsiteX3" fmla="*/ 156511 w 553907"/>
                    <a:gd name="connsiteY3" fmla="*/ 285720 h 3782104"/>
                    <a:gd name="connsiteX4" fmla="*/ 156511 w 553907"/>
                    <a:gd name="connsiteY4" fmla="*/ 3496384 h 3782104"/>
                    <a:gd name="connsiteX5" fmla="*/ 553907 w 553907"/>
                    <a:gd name="connsiteY5" fmla="*/ 3496384 h 3782104"/>
                    <a:gd name="connsiteX6" fmla="*/ 553907 w 553907"/>
                    <a:gd name="connsiteY6" fmla="*/ 3782104 h 3782104"/>
                    <a:gd name="connsiteX7" fmla="*/ 104335 w 553907"/>
                    <a:gd name="connsiteY7" fmla="*/ 3782104 h 3782104"/>
                    <a:gd name="connsiteX8" fmla="*/ 104335 w 553907"/>
                    <a:gd name="connsiteY8" fmla="*/ 3610684 h 3782104"/>
                    <a:gd name="connsiteX9" fmla="*/ 0 w 553907"/>
                    <a:gd name="connsiteY9" fmla="*/ 3610684 h 3782104"/>
                    <a:gd name="connsiteX10" fmla="*/ 0 w 553907"/>
                    <a:gd name="connsiteY10" fmla="*/ 175571 h 3782104"/>
                    <a:gd name="connsiteX11" fmla="*/ 104335 w 553907"/>
                    <a:gd name="connsiteY11" fmla="*/ 175571 h 378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53907" h="3782104">
                      <a:moveTo>
                        <a:pt x="104335" y="0"/>
                      </a:moveTo>
                      <a:lnTo>
                        <a:pt x="553907" y="0"/>
                      </a:lnTo>
                      <a:lnTo>
                        <a:pt x="553907" y="285720"/>
                      </a:lnTo>
                      <a:lnTo>
                        <a:pt x="156511" y="285720"/>
                      </a:lnTo>
                      <a:lnTo>
                        <a:pt x="156511" y="3496384"/>
                      </a:lnTo>
                      <a:lnTo>
                        <a:pt x="553907" y="3496384"/>
                      </a:lnTo>
                      <a:lnTo>
                        <a:pt x="553907" y="3782104"/>
                      </a:lnTo>
                      <a:lnTo>
                        <a:pt x="104335" y="3782104"/>
                      </a:lnTo>
                      <a:lnTo>
                        <a:pt x="104335" y="3610684"/>
                      </a:lnTo>
                      <a:lnTo>
                        <a:pt x="0" y="3610684"/>
                      </a:lnTo>
                      <a:lnTo>
                        <a:pt x="0" y="175571"/>
                      </a:lnTo>
                      <a:lnTo>
                        <a:pt x="104335" y="17557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194923">
                    <a:defRPr/>
                  </a:pPr>
                  <a:endParaRPr lang="en-US" sz="1729" kern="0">
                    <a:gradFill>
                      <a:gsLst>
                        <a:gs pos="0">
                          <a:schemeClr val="tx1"/>
                        </a:gs>
                        <a:gs pos="100000">
                          <a:schemeClr val="tx1"/>
                        </a:gs>
                      </a:gsLst>
                      <a:lin ang="5400000" scaled="0"/>
                    </a:gradFill>
                    <a:latin typeface="Segoe UI"/>
                  </a:endParaRPr>
                </a:p>
              </p:txBody>
            </p:sp>
          </p:grpSp>
          <p:sp>
            <p:nvSpPr>
              <p:cNvPr id="154" name="Hexagon 153"/>
              <p:cNvSpPr/>
              <p:nvPr/>
            </p:nvSpPr>
            <p:spPr bwMode="auto">
              <a:xfrm>
                <a:off x="3051589" y="2333937"/>
                <a:ext cx="278243" cy="248925"/>
              </a:xfrm>
              <a:prstGeom prst="hexagon">
                <a:avLst/>
              </a:prstGeom>
              <a:solidFill>
                <a:srgbClr val="7030A0"/>
              </a:solidFill>
              <a:ln w="9525" cap="flat" cmpd="sng" algn="ctr">
                <a:solidFill>
                  <a:schemeClr val="bg1"/>
                </a:solidFill>
                <a:prstDash val="solid"/>
                <a:headEnd type="none" w="med" len="med"/>
                <a:tailEnd type="none" w="med" len="med"/>
              </a:ln>
              <a:effectLst/>
            </p:spPr>
            <p:txBody>
              <a:bodyPr lIns="91383" tIns="91383" rIns="34273" bIns="34273" rtlCol="0" anchor="b" anchorCtr="0"/>
              <a:lstStyle/>
              <a:p>
                <a:pPr algn="ctr" defTabSz="931690">
                  <a:defRPr/>
                </a:pPr>
                <a:endParaRPr lang="en-US" sz="800" kern="0" dirty="0">
                  <a:gradFill>
                    <a:gsLst>
                      <a:gs pos="0">
                        <a:schemeClr val="tx1"/>
                      </a:gs>
                      <a:gs pos="100000">
                        <a:schemeClr val="tx1"/>
                      </a:gs>
                    </a:gsLst>
                    <a:lin ang="5400000" scaled="0"/>
                  </a:gradFill>
                  <a:latin typeface="Segoe UI Light"/>
                  <a:ea typeface="Segoe UI" pitchFamily="34" charset="0"/>
                  <a:cs typeface="Segoe UI" pitchFamily="34" charset="0"/>
                </a:endParaRPr>
              </a:p>
            </p:txBody>
          </p:sp>
        </p:grpSp>
        <p:grpSp>
          <p:nvGrpSpPr>
            <p:cNvPr id="160" name="Group 159"/>
            <p:cNvGrpSpPr/>
            <p:nvPr/>
          </p:nvGrpSpPr>
          <p:grpSpPr>
            <a:xfrm>
              <a:off x="4316582" y="3153953"/>
              <a:ext cx="601248" cy="337049"/>
              <a:chOff x="2240670" y="2657736"/>
              <a:chExt cx="601248" cy="337049"/>
            </a:xfrm>
          </p:grpSpPr>
          <p:grpSp>
            <p:nvGrpSpPr>
              <p:cNvPr id="163" name="Group 162"/>
              <p:cNvGrpSpPr/>
              <p:nvPr/>
            </p:nvGrpSpPr>
            <p:grpSpPr>
              <a:xfrm>
                <a:off x="2240670" y="2657736"/>
                <a:ext cx="601248" cy="337049"/>
                <a:chOff x="3523102" y="1791568"/>
                <a:chExt cx="6746733" cy="3782104"/>
              </a:xfrm>
              <a:solidFill>
                <a:srgbClr val="FFC000"/>
              </a:solidFill>
            </p:grpSpPr>
            <p:sp>
              <p:nvSpPr>
                <p:cNvPr id="165" name="Rectangle 164"/>
                <p:cNvSpPr/>
                <p:nvPr/>
              </p:nvSpPr>
              <p:spPr>
                <a:xfrm>
                  <a:off x="3757139" y="2148421"/>
                  <a:ext cx="6278658" cy="30683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194923">
                    <a:defRPr/>
                  </a:pPr>
                  <a:endParaRPr lang="en-US" sz="1729" kern="0">
                    <a:gradFill>
                      <a:gsLst>
                        <a:gs pos="0">
                          <a:schemeClr val="tx1"/>
                        </a:gs>
                        <a:gs pos="100000">
                          <a:schemeClr val="tx1"/>
                        </a:gs>
                      </a:gsLst>
                      <a:lin ang="5400000" scaled="0"/>
                    </a:gradFill>
                    <a:latin typeface="Segoe UI"/>
                  </a:endParaRPr>
                </a:p>
              </p:txBody>
            </p:sp>
            <p:sp>
              <p:nvSpPr>
                <p:cNvPr id="166" name="Freeform 165"/>
                <p:cNvSpPr/>
                <p:nvPr/>
              </p:nvSpPr>
              <p:spPr>
                <a:xfrm>
                  <a:off x="3523102" y="1791568"/>
                  <a:ext cx="553907" cy="3782104"/>
                </a:xfrm>
                <a:custGeom>
                  <a:avLst/>
                  <a:gdLst>
                    <a:gd name="connsiteX0" fmla="*/ 104335 w 553907"/>
                    <a:gd name="connsiteY0" fmla="*/ 0 h 3782104"/>
                    <a:gd name="connsiteX1" fmla="*/ 553907 w 553907"/>
                    <a:gd name="connsiteY1" fmla="*/ 0 h 3782104"/>
                    <a:gd name="connsiteX2" fmla="*/ 553907 w 553907"/>
                    <a:gd name="connsiteY2" fmla="*/ 285720 h 3782104"/>
                    <a:gd name="connsiteX3" fmla="*/ 156511 w 553907"/>
                    <a:gd name="connsiteY3" fmla="*/ 285720 h 3782104"/>
                    <a:gd name="connsiteX4" fmla="*/ 156511 w 553907"/>
                    <a:gd name="connsiteY4" fmla="*/ 3496384 h 3782104"/>
                    <a:gd name="connsiteX5" fmla="*/ 553907 w 553907"/>
                    <a:gd name="connsiteY5" fmla="*/ 3496384 h 3782104"/>
                    <a:gd name="connsiteX6" fmla="*/ 553907 w 553907"/>
                    <a:gd name="connsiteY6" fmla="*/ 3782104 h 3782104"/>
                    <a:gd name="connsiteX7" fmla="*/ 104335 w 553907"/>
                    <a:gd name="connsiteY7" fmla="*/ 3782104 h 3782104"/>
                    <a:gd name="connsiteX8" fmla="*/ 104335 w 553907"/>
                    <a:gd name="connsiteY8" fmla="*/ 3610684 h 3782104"/>
                    <a:gd name="connsiteX9" fmla="*/ 0 w 553907"/>
                    <a:gd name="connsiteY9" fmla="*/ 3610684 h 3782104"/>
                    <a:gd name="connsiteX10" fmla="*/ 0 w 553907"/>
                    <a:gd name="connsiteY10" fmla="*/ 175571 h 3782104"/>
                    <a:gd name="connsiteX11" fmla="*/ 104335 w 553907"/>
                    <a:gd name="connsiteY11" fmla="*/ 175571 h 378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53907" h="3782104">
                      <a:moveTo>
                        <a:pt x="104335" y="0"/>
                      </a:moveTo>
                      <a:lnTo>
                        <a:pt x="553907" y="0"/>
                      </a:lnTo>
                      <a:lnTo>
                        <a:pt x="553907" y="285720"/>
                      </a:lnTo>
                      <a:lnTo>
                        <a:pt x="156511" y="285720"/>
                      </a:lnTo>
                      <a:lnTo>
                        <a:pt x="156511" y="3496384"/>
                      </a:lnTo>
                      <a:lnTo>
                        <a:pt x="553907" y="3496384"/>
                      </a:lnTo>
                      <a:lnTo>
                        <a:pt x="553907" y="3782104"/>
                      </a:lnTo>
                      <a:lnTo>
                        <a:pt x="104335" y="3782104"/>
                      </a:lnTo>
                      <a:lnTo>
                        <a:pt x="104335" y="3610684"/>
                      </a:lnTo>
                      <a:lnTo>
                        <a:pt x="0" y="3610684"/>
                      </a:lnTo>
                      <a:lnTo>
                        <a:pt x="0" y="175571"/>
                      </a:lnTo>
                      <a:lnTo>
                        <a:pt x="104335" y="17557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194923">
                    <a:defRPr/>
                  </a:pPr>
                  <a:endParaRPr lang="en-US" sz="1729" kern="0">
                    <a:gradFill>
                      <a:gsLst>
                        <a:gs pos="0">
                          <a:schemeClr val="tx1"/>
                        </a:gs>
                        <a:gs pos="100000">
                          <a:schemeClr val="tx1"/>
                        </a:gs>
                      </a:gsLst>
                      <a:lin ang="5400000" scaled="0"/>
                    </a:gradFill>
                    <a:latin typeface="Segoe UI"/>
                  </a:endParaRPr>
                </a:p>
              </p:txBody>
            </p:sp>
            <p:sp>
              <p:nvSpPr>
                <p:cNvPr id="167" name="Freeform 166"/>
                <p:cNvSpPr/>
                <p:nvPr/>
              </p:nvSpPr>
              <p:spPr>
                <a:xfrm flipH="1">
                  <a:off x="9715928" y="1791568"/>
                  <a:ext cx="553907" cy="3782104"/>
                </a:xfrm>
                <a:custGeom>
                  <a:avLst/>
                  <a:gdLst>
                    <a:gd name="connsiteX0" fmla="*/ 104335 w 553907"/>
                    <a:gd name="connsiteY0" fmla="*/ 0 h 3782104"/>
                    <a:gd name="connsiteX1" fmla="*/ 553907 w 553907"/>
                    <a:gd name="connsiteY1" fmla="*/ 0 h 3782104"/>
                    <a:gd name="connsiteX2" fmla="*/ 553907 w 553907"/>
                    <a:gd name="connsiteY2" fmla="*/ 285720 h 3782104"/>
                    <a:gd name="connsiteX3" fmla="*/ 156511 w 553907"/>
                    <a:gd name="connsiteY3" fmla="*/ 285720 h 3782104"/>
                    <a:gd name="connsiteX4" fmla="*/ 156511 w 553907"/>
                    <a:gd name="connsiteY4" fmla="*/ 3496384 h 3782104"/>
                    <a:gd name="connsiteX5" fmla="*/ 553907 w 553907"/>
                    <a:gd name="connsiteY5" fmla="*/ 3496384 h 3782104"/>
                    <a:gd name="connsiteX6" fmla="*/ 553907 w 553907"/>
                    <a:gd name="connsiteY6" fmla="*/ 3782104 h 3782104"/>
                    <a:gd name="connsiteX7" fmla="*/ 104335 w 553907"/>
                    <a:gd name="connsiteY7" fmla="*/ 3782104 h 3782104"/>
                    <a:gd name="connsiteX8" fmla="*/ 104335 w 553907"/>
                    <a:gd name="connsiteY8" fmla="*/ 3610684 h 3782104"/>
                    <a:gd name="connsiteX9" fmla="*/ 0 w 553907"/>
                    <a:gd name="connsiteY9" fmla="*/ 3610684 h 3782104"/>
                    <a:gd name="connsiteX10" fmla="*/ 0 w 553907"/>
                    <a:gd name="connsiteY10" fmla="*/ 175571 h 3782104"/>
                    <a:gd name="connsiteX11" fmla="*/ 104335 w 553907"/>
                    <a:gd name="connsiteY11" fmla="*/ 175571 h 378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53907" h="3782104">
                      <a:moveTo>
                        <a:pt x="104335" y="0"/>
                      </a:moveTo>
                      <a:lnTo>
                        <a:pt x="553907" y="0"/>
                      </a:lnTo>
                      <a:lnTo>
                        <a:pt x="553907" y="285720"/>
                      </a:lnTo>
                      <a:lnTo>
                        <a:pt x="156511" y="285720"/>
                      </a:lnTo>
                      <a:lnTo>
                        <a:pt x="156511" y="3496384"/>
                      </a:lnTo>
                      <a:lnTo>
                        <a:pt x="553907" y="3496384"/>
                      </a:lnTo>
                      <a:lnTo>
                        <a:pt x="553907" y="3782104"/>
                      </a:lnTo>
                      <a:lnTo>
                        <a:pt x="104335" y="3782104"/>
                      </a:lnTo>
                      <a:lnTo>
                        <a:pt x="104335" y="3610684"/>
                      </a:lnTo>
                      <a:lnTo>
                        <a:pt x="0" y="3610684"/>
                      </a:lnTo>
                      <a:lnTo>
                        <a:pt x="0" y="175571"/>
                      </a:lnTo>
                      <a:lnTo>
                        <a:pt x="104335" y="17557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194923">
                    <a:defRPr/>
                  </a:pPr>
                  <a:endParaRPr lang="en-US" sz="1729" kern="0">
                    <a:gradFill>
                      <a:gsLst>
                        <a:gs pos="0">
                          <a:schemeClr val="tx1"/>
                        </a:gs>
                        <a:gs pos="100000">
                          <a:schemeClr val="tx1"/>
                        </a:gs>
                      </a:gsLst>
                      <a:lin ang="5400000" scaled="0"/>
                    </a:gradFill>
                    <a:latin typeface="Segoe UI"/>
                  </a:endParaRPr>
                </a:p>
              </p:txBody>
            </p:sp>
          </p:grpSp>
          <p:sp>
            <p:nvSpPr>
              <p:cNvPr id="164" name="Hexagon 163"/>
              <p:cNvSpPr/>
              <p:nvPr/>
            </p:nvSpPr>
            <p:spPr bwMode="auto">
              <a:xfrm>
                <a:off x="2398893" y="2701796"/>
                <a:ext cx="278243" cy="248925"/>
              </a:xfrm>
              <a:prstGeom prst="hexagon">
                <a:avLst/>
              </a:prstGeom>
              <a:solidFill>
                <a:srgbClr val="FFC000"/>
              </a:solidFill>
              <a:ln w="9525" cap="flat" cmpd="sng" algn="ctr">
                <a:solidFill>
                  <a:schemeClr val="bg1"/>
                </a:solidFill>
                <a:prstDash val="solid"/>
                <a:headEnd type="none" w="med" len="med"/>
                <a:tailEnd type="none" w="med" len="med"/>
              </a:ln>
              <a:effectLst/>
            </p:spPr>
            <p:txBody>
              <a:bodyPr lIns="91383" tIns="91383" rIns="34273" bIns="34273" rtlCol="0" anchor="b" anchorCtr="0"/>
              <a:lstStyle/>
              <a:p>
                <a:pPr algn="ctr" defTabSz="931690">
                  <a:defRPr/>
                </a:pPr>
                <a:endParaRPr lang="en-US" sz="800" kern="0" dirty="0">
                  <a:gradFill>
                    <a:gsLst>
                      <a:gs pos="0">
                        <a:schemeClr val="tx1"/>
                      </a:gs>
                      <a:gs pos="100000">
                        <a:schemeClr val="tx1"/>
                      </a:gs>
                    </a:gsLst>
                    <a:lin ang="5400000" scaled="0"/>
                  </a:gradFill>
                  <a:latin typeface="Segoe UI Light"/>
                  <a:ea typeface="Segoe UI" pitchFamily="34" charset="0"/>
                  <a:cs typeface="Segoe UI" pitchFamily="34" charset="0"/>
                </a:endParaRPr>
              </a:p>
            </p:txBody>
          </p:sp>
        </p:grpSp>
        <p:grpSp>
          <p:nvGrpSpPr>
            <p:cNvPr id="168" name="Group 167"/>
            <p:cNvGrpSpPr/>
            <p:nvPr/>
          </p:nvGrpSpPr>
          <p:grpSpPr>
            <a:xfrm>
              <a:off x="4970094" y="3153953"/>
              <a:ext cx="601248" cy="337049"/>
              <a:chOff x="1596268" y="2657736"/>
              <a:chExt cx="601248" cy="337049"/>
            </a:xfrm>
          </p:grpSpPr>
          <p:grpSp>
            <p:nvGrpSpPr>
              <p:cNvPr id="169" name="Group 168"/>
              <p:cNvGrpSpPr/>
              <p:nvPr/>
            </p:nvGrpSpPr>
            <p:grpSpPr>
              <a:xfrm>
                <a:off x="1596268" y="2657736"/>
                <a:ext cx="601248" cy="337049"/>
                <a:chOff x="3523102" y="1791568"/>
                <a:chExt cx="6746733" cy="3782104"/>
              </a:xfrm>
              <a:solidFill>
                <a:srgbClr val="00B050"/>
              </a:solidFill>
            </p:grpSpPr>
            <p:sp>
              <p:nvSpPr>
                <p:cNvPr id="171" name="Rectangle 170"/>
                <p:cNvSpPr/>
                <p:nvPr/>
              </p:nvSpPr>
              <p:spPr>
                <a:xfrm>
                  <a:off x="3757139" y="2148421"/>
                  <a:ext cx="6278658" cy="30683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194923">
                    <a:defRPr/>
                  </a:pPr>
                  <a:endParaRPr lang="en-US" sz="1729" kern="0">
                    <a:gradFill>
                      <a:gsLst>
                        <a:gs pos="0">
                          <a:schemeClr val="tx1"/>
                        </a:gs>
                        <a:gs pos="100000">
                          <a:schemeClr val="tx1"/>
                        </a:gs>
                      </a:gsLst>
                      <a:lin ang="5400000" scaled="0"/>
                    </a:gradFill>
                    <a:latin typeface="Segoe UI"/>
                  </a:endParaRPr>
                </a:p>
              </p:txBody>
            </p:sp>
            <p:sp>
              <p:nvSpPr>
                <p:cNvPr id="172" name="Freeform 171"/>
                <p:cNvSpPr/>
                <p:nvPr/>
              </p:nvSpPr>
              <p:spPr>
                <a:xfrm>
                  <a:off x="3523102" y="1791568"/>
                  <a:ext cx="553907" cy="3782104"/>
                </a:xfrm>
                <a:custGeom>
                  <a:avLst/>
                  <a:gdLst>
                    <a:gd name="connsiteX0" fmla="*/ 104335 w 553907"/>
                    <a:gd name="connsiteY0" fmla="*/ 0 h 3782104"/>
                    <a:gd name="connsiteX1" fmla="*/ 553907 w 553907"/>
                    <a:gd name="connsiteY1" fmla="*/ 0 h 3782104"/>
                    <a:gd name="connsiteX2" fmla="*/ 553907 w 553907"/>
                    <a:gd name="connsiteY2" fmla="*/ 285720 h 3782104"/>
                    <a:gd name="connsiteX3" fmla="*/ 156511 w 553907"/>
                    <a:gd name="connsiteY3" fmla="*/ 285720 h 3782104"/>
                    <a:gd name="connsiteX4" fmla="*/ 156511 w 553907"/>
                    <a:gd name="connsiteY4" fmla="*/ 3496384 h 3782104"/>
                    <a:gd name="connsiteX5" fmla="*/ 553907 w 553907"/>
                    <a:gd name="connsiteY5" fmla="*/ 3496384 h 3782104"/>
                    <a:gd name="connsiteX6" fmla="*/ 553907 w 553907"/>
                    <a:gd name="connsiteY6" fmla="*/ 3782104 h 3782104"/>
                    <a:gd name="connsiteX7" fmla="*/ 104335 w 553907"/>
                    <a:gd name="connsiteY7" fmla="*/ 3782104 h 3782104"/>
                    <a:gd name="connsiteX8" fmla="*/ 104335 w 553907"/>
                    <a:gd name="connsiteY8" fmla="*/ 3610684 h 3782104"/>
                    <a:gd name="connsiteX9" fmla="*/ 0 w 553907"/>
                    <a:gd name="connsiteY9" fmla="*/ 3610684 h 3782104"/>
                    <a:gd name="connsiteX10" fmla="*/ 0 w 553907"/>
                    <a:gd name="connsiteY10" fmla="*/ 175571 h 3782104"/>
                    <a:gd name="connsiteX11" fmla="*/ 104335 w 553907"/>
                    <a:gd name="connsiteY11" fmla="*/ 175571 h 378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53907" h="3782104">
                      <a:moveTo>
                        <a:pt x="104335" y="0"/>
                      </a:moveTo>
                      <a:lnTo>
                        <a:pt x="553907" y="0"/>
                      </a:lnTo>
                      <a:lnTo>
                        <a:pt x="553907" y="285720"/>
                      </a:lnTo>
                      <a:lnTo>
                        <a:pt x="156511" y="285720"/>
                      </a:lnTo>
                      <a:lnTo>
                        <a:pt x="156511" y="3496384"/>
                      </a:lnTo>
                      <a:lnTo>
                        <a:pt x="553907" y="3496384"/>
                      </a:lnTo>
                      <a:lnTo>
                        <a:pt x="553907" y="3782104"/>
                      </a:lnTo>
                      <a:lnTo>
                        <a:pt x="104335" y="3782104"/>
                      </a:lnTo>
                      <a:lnTo>
                        <a:pt x="104335" y="3610684"/>
                      </a:lnTo>
                      <a:lnTo>
                        <a:pt x="0" y="3610684"/>
                      </a:lnTo>
                      <a:lnTo>
                        <a:pt x="0" y="175571"/>
                      </a:lnTo>
                      <a:lnTo>
                        <a:pt x="104335" y="17557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194923">
                    <a:defRPr/>
                  </a:pPr>
                  <a:endParaRPr lang="en-US" sz="1729" kern="0">
                    <a:gradFill>
                      <a:gsLst>
                        <a:gs pos="0">
                          <a:schemeClr val="tx1"/>
                        </a:gs>
                        <a:gs pos="100000">
                          <a:schemeClr val="tx1"/>
                        </a:gs>
                      </a:gsLst>
                      <a:lin ang="5400000" scaled="0"/>
                    </a:gradFill>
                    <a:latin typeface="Segoe UI"/>
                  </a:endParaRPr>
                </a:p>
              </p:txBody>
            </p:sp>
            <p:sp>
              <p:nvSpPr>
                <p:cNvPr id="173" name="Freeform 172"/>
                <p:cNvSpPr/>
                <p:nvPr/>
              </p:nvSpPr>
              <p:spPr>
                <a:xfrm flipH="1">
                  <a:off x="9715928" y="1791568"/>
                  <a:ext cx="553907" cy="3782104"/>
                </a:xfrm>
                <a:custGeom>
                  <a:avLst/>
                  <a:gdLst>
                    <a:gd name="connsiteX0" fmla="*/ 104335 w 553907"/>
                    <a:gd name="connsiteY0" fmla="*/ 0 h 3782104"/>
                    <a:gd name="connsiteX1" fmla="*/ 553907 w 553907"/>
                    <a:gd name="connsiteY1" fmla="*/ 0 h 3782104"/>
                    <a:gd name="connsiteX2" fmla="*/ 553907 w 553907"/>
                    <a:gd name="connsiteY2" fmla="*/ 285720 h 3782104"/>
                    <a:gd name="connsiteX3" fmla="*/ 156511 w 553907"/>
                    <a:gd name="connsiteY3" fmla="*/ 285720 h 3782104"/>
                    <a:gd name="connsiteX4" fmla="*/ 156511 w 553907"/>
                    <a:gd name="connsiteY4" fmla="*/ 3496384 h 3782104"/>
                    <a:gd name="connsiteX5" fmla="*/ 553907 w 553907"/>
                    <a:gd name="connsiteY5" fmla="*/ 3496384 h 3782104"/>
                    <a:gd name="connsiteX6" fmla="*/ 553907 w 553907"/>
                    <a:gd name="connsiteY6" fmla="*/ 3782104 h 3782104"/>
                    <a:gd name="connsiteX7" fmla="*/ 104335 w 553907"/>
                    <a:gd name="connsiteY7" fmla="*/ 3782104 h 3782104"/>
                    <a:gd name="connsiteX8" fmla="*/ 104335 w 553907"/>
                    <a:gd name="connsiteY8" fmla="*/ 3610684 h 3782104"/>
                    <a:gd name="connsiteX9" fmla="*/ 0 w 553907"/>
                    <a:gd name="connsiteY9" fmla="*/ 3610684 h 3782104"/>
                    <a:gd name="connsiteX10" fmla="*/ 0 w 553907"/>
                    <a:gd name="connsiteY10" fmla="*/ 175571 h 3782104"/>
                    <a:gd name="connsiteX11" fmla="*/ 104335 w 553907"/>
                    <a:gd name="connsiteY11" fmla="*/ 175571 h 378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53907" h="3782104">
                      <a:moveTo>
                        <a:pt x="104335" y="0"/>
                      </a:moveTo>
                      <a:lnTo>
                        <a:pt x="553907" y="0"/>
                      </a:lnTo>
                      <a:lnTo>
                        <a:pt x="553907" y="285720"/>
                      </a:lnTo>
                      <a:lnTo>
                        <a:pt x="156511" y="285720"/>
                      </a:lnTo>
                      <a:lnTo>
                        <a:pt x="156511" y="3496384"/>
                      </a:lnTo>
                      <a:lnTo>
                        <a:pt x="553907" y="3496384"/>
                      </a:lnTo>
                      <a:lnTo>
                        <a:pt x="553907" y="3782104"/>
                      </a:lnTo>
                      <a:lnTo>
                        <a:pt x="104335" y="3782104"/>
                      </a:lnTo>
                      <a:lnTo>
                        <a:pt x="104335" y="3610684"/>
                      </a:lnTo>
                      <a:lnTo>
                        <a:pt x="0" y="3610684"/>
                      </a:lnTo>
                      <a:lnTo>
                        <a:pt x="0" y="175571"/>
                      </a:lnTo>
                      <a:lnTo>
                        <a:pt x="104335" y="17557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194923">
                    <a:defRPr/>
                  </a:pPr>
                  <a:endParaRPr lang="en-US" sz="1729" kern="0">
                    <a:gradFill>
                      <a:gsLst>
                        <a:gs pos="0">
                          <a:schemeClr val="tx1"/>
                        </a:gs>
                        <a:gs pos="100000">
                          <a:schemeClr val="tx1"/>
                        </a:gs>
                      </a:gsLst>
                      <a:lin ang="5400000" scaled="0"/>
                    </a:gradFill>
                    <a:latin typeface="Segoe UI"/>
                  </a:endParaRPr>
                </a:p>
              </p:txBody>
            </p:sp>
          </p:grpSp>
          <p:sp>
            <p:nvSpPr>
              <p:cNvPr id="170" name="Hexagon 169"/>
              <p:cNvSpPr/>
              <p:nvPr/>
            </p:nvSpPr>
            <p:spPr bwMode="auto">
              <a:xfrm>
                <a:off x="1752996" y="2701797"/>
                <a:ext cx="278243" cy="248925"/>
              </a:xfrm>
              <a:prstGeom prst="hexagon">
                <a:avLst/>
              </a:prstGeom>
              <a:solidFill>
                <a:srgbClr val="92D050"/>
              </a:solidFill>
              <a:ln w="9525" cap="flat" cmpd="sng" algn="ctr">
                <a:solidFill>
                  <a:schemeClr val="bg1"/>
                </a:solidFill>
                <a:prstDash val="solid"/>
                <a:headEnd type="none" w="med" len="med"/>
                <a:tailEnd type="none" w="med" len="med"/>
              </a:ln>
              <a:effectLst/>
            </p:spPr>
            <p:txBody>
              <a:bodyPr lIns="91383" tIns="91383" rIns="34273" bIns="34273" rtlCol="0" anchor="b" anchorCtr="0"/>
              <a:lstStyle/>
              <a:p>
                <a:pPr algn="ctr" defTabSz="931690">
                  <a:defRPr/>
                </a:pPr>
                <a:endParaRPr lang="en-US" sz="800" kern="0" dirty="0">
                  <a:gradFill>
                    <a:gsLst>
                      <a:gs pos="0">
                        <a:schemeClr val="tx1"/>
                      </a:gs>
                      <a:gs pos="100000">
                        <a:schemeClr val="tx1"/>
                      </a:gs>
                    </a:gsLst>
                    <a:lin ang="5400000" scaled="0"/>
                  </a:gradFill>
                  <a:latin typeface="Segoe UI Light"/>
                  <a:ea typeface="Segoe UI" pitchFamily="34" charset="0"/>
                  <a:cs typeface="Segoe UI" pitchFamily="34" charset="0"/>
                </a:endParaRPr>
              </a:p>
            </p:txBody>
          </p:sp>
        </p:grpSp>
      </p:grpSp>
      <p:grpSp>
        <p:nvGrpSpPr>
          <p:cNvPr id="71" name="Group 70"/>
          <p:cNvGrpSpPr/>
          <p:nvPr/>
        </p:nvGrpSpPr>
        <p:grpSpPr>
          <a:xfrm>
            <a:off x="5804374" y="3578468"/>
            <a:ext cx="1238018" cy="682522"/>
            <a:chOff x="5920701" y="3649757"/>
            <a:chExt cx="1263104" cy="696352"/>
          </a:xfrm>
        </p:grpSpPr>
        <p:grpSp>
          <p:nvGrpSpPr>
            <p:cNvPr id="174" name="Group 173"/>
            <p:cNvGrpSpPr/>
            <p:nvPr/>
          </p:nvGrpSpPr>
          <p:grpSpPr>
            <a:xfrm>
              <a:off x="5924671" y="3655788"/>
              <a:ext cx="601248" cy="337049"/>
              <a:chOff x="1601399" y="2288295"/>
              <a:chExt cx="601248" cy="337049"/>
            </a:xfrm>
          </p:grpSpPr>
          <p:grpSp>
            <p:nvGrpSpPr>
              <p:cNvPr id="175" name="Group 174"/>
              <p:cNvGrpSpPr/>
              <p:nvPr/>
            </p:nvGrpSpPr>
            <p:grpSpPr>
              <a:xfrm>
                <a:off x="1601399" y="2288295"/>
                <a:ext cx="601248" cy="337049"/>
                <a:chOff x="3523102" y="1791568"/>
                <a:chExt cx="6746733" cy="3782104"/>
              </a:xfrm>
              <a:solidFill>
                <a:srgbClr val="002060"/>
              </a:solidFill>
            </p:grpSpPr>
            <p:sp>
              <p:nvSpPr>
                <p:cNvPr id="177" name="Rectangle 176"/>
                <p:cNvSpPr/>
                <p:nvPr/>
              </p:nvSpPr>
              <p:spPr>
                <a:xfrm>
                  <a:off x="3757139" y="2148421"/>
                  <a:ext cx="6278658" cy="30683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194923">
                    <a:defRPr/>
                  </a:pPr>
                  <a:endParaRPr lang="en-US" sz="1729" kern="0">
                    <a:gradFill>
                      <a:gsLst>
                        <a:gs pos="0">
                          <a:schemeClr val="tx1"/>
                        </a:gs>
                        <a:gs pos="100000">
                          <a:schemeClr val="tx1"/>
                        </a:gs>
                      </a:gsLst>
                      <a:lin ang="5400000" scaled="0"/>
                    </a:gradFill>
                    <a:latin typeface="Segoe UI"/>
                  </a:endParaRPr>
                </a:p>
              </p:txBody>
            </p:sp>
            <p:sp>
              <p:nvSpPr>
                <p:cNvPr id="178" name="Freeform 177"/>
                <p:cNvSpPr/>
                <p:nvPr/>
              </p:nvSpPr>
              <p:spPr>
                <a:xfrm>
                  <a:off x="3523102" y="1791568"/>
                  <a:ext cx="553907" cy="3782104"/>
                </a:xfrm>
                <a:custGeom>
                  <a:avLst/>
                  <a:gdLst>
                    <a:gd name="connsiteX0" fmla="*/ 104335 w 553907"/>
                    <a:gd name="connsiteY0" fmla="*/ 0 h 3782104"/>
                    <a:gd name="connsiteX1" fmla="*/ 553907 w 553907"/>
                    <a:gd name="connsiteY1" fmla="*/ 0 h 3782104"/>
                    <a:gd name="connsiteX2" fmla="*/ 553907 w 553907"/>
                    <a:gd name="connsiteY2" fmla="*/ 285720 h 3782104"/>
                    <a:gd name="connsiteX3" fmla="*/ 156511 w 553907"/>
                    <a:gd name="connsiteY3" fmla="*/ 285720 h 3782104"/>
                    <a:gd name="connsiteX4" fmla="*/ 156511 w 553907"/>
                    <a:gd name="connsiteY4" fmla="*/ 3496384 h 3782104"/>
                    <a:gd name="connsiteX5" fmla="*/ 553907 w 553907"/>
                    <a:gd name="connsiteY5" fmla="*/ 3496384 h 3782104"/>
                    <a:gd name="connsiteX6" fmla="*/ 553907 w 553907"/>
                    <a:gd name="connsiteY6" fmla="*/ 3782104 h 3782104"/>
                    <a:gd name="connsiteX7" fmla="*/ 104335 w 553907"/>
                    <a:gd name="connsiteY7" fmla="*/ 3782104 h 3782104"/>
                    <a:gd name="connsiteX8" fmla="*/ 104335 w 553907"/>
                    <a:gd name="connsiteY8" fmla="*/ 3610684 h 3782104"/>
                    <a:gd name="connsiteX9" fmla="*/ 0 w 553907"/>
                    <a:gd name="connsiteY9" fmla="*/ 3610684 h 3782104"/>
                    <a:gd name="connsiteX10" fmla="*/ 0 w 553907"/>
                    <a:gd name="connsiteY10" fmla="*/ 175571 h 3782104"/>
                    <a:gd name="connsiteX11" fmla="*/ 104335 w 553907"/>
                    <a:gd name="connsiteY11" fmla="*/ 175571 h 378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53907" h="3782104">
                      <a:moveTo>
                        <a:pt x="104335" y="0"/>
                      </a:moveTo>
                      <a:lnTo>
                        <a:pt x="553907" y="0"/>
                      </a:lnTo>
                      <a:lnTo>
                        <a:pt x="553907" y="285720"/>
                      </a:lnTo>
                      <a:lnTo>
                        <a:pt x="156511" y="285720"/>
                      </a:lnTo>
                      <a:lnTo>
                        <a:pt x="156511" y="3496384"/>
                      </a:lnTo>
                      <a:lnTo>
                        <a:pt x="553907" y="3496384"/>
                      </a:lnTo>
                      <a:lnTo>
                        <a:pt x="553907" y="3782104"/>
                      </a:lnTo>
                      <a:lnTo>
                        <a:pt x="104335" y="3782104"/>
                      </a:lnTo>
                      <a:lnTo>
                        <a:pt x="104335" y="3610684"/>
                      </a:lnTo>
                      <a:lnTo>
                        <a:pt x="0" y="3610684"/>
                      </a:lnTo>
                      <a:lnTo>
                        <a:pt x="0" y="175571"/>
                      </a:lnTo>
                      <a:lnTo>
                        <a:pt x="104335" y="17557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194923">
                    <a:defRPr/>
                  </a:pPr>
                  <a:endParaRPr lang="en-US" sz="1729" kern="0">
                    <a:gradFill>
                      <a:gsLst>
                        <a:gs pos="0">
                          <a:schemeClr val="tx1"/>
                        </a:gs>
                        <a:gs pos="100000">
                          <a:schemeClr val="tx1"/>
                        </a:gs>
                      </a:gsLst>
                      <a:lin ang="5400000" scaled="0"/>
                    </a:gradFill>
                    <a:latin typeface="Segoe UI"/>
                  </a:endParaRPr>
                </a:p>
              </p:txBody>
            </p:sp>
            <p:sp>
              <p:nvSpPr>
                <p:cNvPr id="179" name="Freeform 178"/>
                <p:cNvSpPr/>
                <p:nvPr/>
              </p:nvSpPr>
              <p:spPr>
                <a:xfrm flipH="1">
                  <a:off x="9715928" y="1791568"/>
                  <a:ext cx="553907" cy="3782104"/>
                </a:xfrm>
                <a:custGeom>
                  <a:avLst/>
                  <a:gdLst>
                    <a:gd name="connsiteX0" fmla="*/ 104335 w 553907"/>
                    <a:gd name="connsiteY0" fmla="*/ 0 h 3782104"/>
                    <a:gd name="connsiteX1" fmla="*/ 553907 w 553907"/>
                    <a:gd name="connsiteY1" fmla="*/ 0 h 3782104"/>
                    <a:gd name="connsiteX2" fmla="*/ 553907 w 553907"/>
                    <a:gd name="connsiteY2" fmla="*/ 285720 h 3782104"/>
                    <a:gd name="connsiteX3" fmla="*/ 156511 w 553907"/>
                    <a:gd name="connsiteY3" fmla="*/ 285720 h 3782104"/>
                    <a:gd name="connsiteX4" fmla="*/ 156511 w 553907"/>
                    <a:gd name="connsiteY4" fmla="*/ 3496384 h 3782104"/>
                    <a:gd name="connsiteX5" fmla="*/ 553907 w 553907"/>
                    <a:gd name="connsiteY5" fmla="*/ 3496384 h 3782104"/>
                    <a:gd name="connsiteX6" fmla="*/ 553907 w 553907"/>
                    <a:gd name="connsiteY6" fmla="*/ 3782104 h 3782104"/>
                    <a:gd name="connsiteX7" fmla="*/ 104335 w 553907"/>
                    <a:gd name="connsiteY7" fmla="*/ 3782104 h 3782104"/>
                    <a:gd name="connsiteX8" fmla="*/ 104335 w 553907"/>
                    <a:gd name="connsiteY8" fmla="*/ 3610684 h 3782104"/>
                    <a:gd name="connsiteX9" fmla="*/ 0 w 553907"/>
                    <a:gd name="connsiteY9" fmla="*/ 3610684 h 3782104"/>
                    <a:gd name="connsiteX10" fmla="*/ 0 w 553907"/>
                    <a:gd name="connsiteY10" fmla="*/ 175571 h 3782104"/>
                    <a:gd name="connsiteX11" fmla="*/ 104335 w 553907"/>
                    <a:gd name="connsiteY11" fmla="*/ 175571 h 378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53907" h="3782104">
                      <a:moveTo>
                        <a:pt x="104335" y="0"/>
                      </a:moveTo>
                      <a:lnTo>
                        <a:pt x="553907" y="0"/>
                      </a:lnTo>
                      <a:lnTo>
                        <a:pt x="553907" y="285720"/>
                      </a:lnTo>
                      <a:lnTo>
                        <a:pt x="156511" y="285720"/>
                      </a:lnTo>
                      <a:lnTo>
                        <a:pt x="156511" y="3496384"/>
                      </a:lnTo>
                      <a:lnTo>
                        <a:pt x="553907" y="3496384"/>
                      </a:lnTo>
                      <a:lnTo>
                        <a:pt x="553907" y="3782104"/>
                      </a:lnTo>
                      <a:lnTo>
                        <a:pt x="104335" y="3782104"/>
                      </a:lnTo>
                      <a:lnTo>
                        <a:pt x="104335" y="3610684"/>
                      </a:lnTo>
                      <a:lnTo>
                        <a:pt x="0" y="3610684"/>
                      </a:lnTo>
                      <a:lnTo>
                        <a:pt x="0" y="175571"/>
                      </a:lnTo>
                      <a:lnTo>
                        <a:pt x="104335" y="17557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194923">
                    <a:defRPr/>
                  </a:pPr>
                  <a:endParaRPr lang="en-US" sz="1729" kern="0">
                    <a:gradFill>
                      <a:gsLst>
                        <a:gs pos="0">
                          <a:schemeClr val="tx1"/>
                        </a:gs>
                        <a:gs pos="100000">
                          <a:schemeClr val="tx1"/>
                        </a:gs>
                      </a:gsLst>
                      <a:lin ang="5400000" scaled="0"/>
                    </a:gradFill>
                    <a:latin typeface="Segoe UI"/>
                  </a:endParaRPr>
                </a:p>
              </p:txBody>
            </p:sp>
          </p:grpSp>
          <p:sp>
            <p:nvSpPr>
              <p:cNvPr id="176" name="Hexagon 175"/>
              <p:cNvSpPr/>
              <p:nvPr/>
            </p:nvSpPr>
            <p:spPr bwMode="auto">
              <a:xfrm>
                <a:off x="1759502" y="2333937"/>
                <a:ext cx="278243" cy="248925"/>
              </a:xfrm>
              <a:prstGeom prst="hexagon">
                <a:avLst/>
              </a:prstGeom>
              <a:solidFill>
                <a:srgbClr val="002060"/>
              </a:solidFill>
              <a:ln w="9525" cap="flat" cmpd="sng" algn="ctr">
                <a:solidFill>
                  <a:schemeClr val="bg1"/>
                </a:solidFill>
                <a:prstDash val="solid"/>
                <a:headEnd type="none" w="med" len="med"/>
                <a:tailEnd type="none" w="med" len="med"/>
              </a:ln>
              <a:effectLst/>
            </p:spPr>
            <p:txBody>
              <a:bodyPr lIns="91383" tIns="91383" rIns="34273" bIns="34273" rtlCol="0" anchor="b" anchorCtr="0"/>
              <a:lstStyle/>
              <a:p>
                <a:pPr algn="ctr" defTabSz="931690">
                  <a:defRPr/>
                </a:pPr>
                <a:endParaRPr lang="en-US" sz="800" kern="0" dirty="0">
                  <a:gradFill>
                    <a:gsLst>
                      <a:gs pos="0">
                        <a:schemeClr val="tx1"/>
                      </a:gs>
                      <a:gs pos="100000">
                        <a:schemeClr val="tx1"/>
                      </a:gs>
                    </a:gsLst>
                    <a:lin ang="5400000" scaled="0"/>
                  </a:gradFill>
                  <a:latin typeface="Segoe UI Light"/>
                  <a:ea typeface="Segoe UI" pitchFamily="34" charset="0"/>
                  <a:cs typeface="Segoe UI" pitchFamily="34" charset="0"/>
                </a:endParaRPr>
              </a:p>
            </p:txBody>
          </p:sp>
        </p:grpSp>
        <p:grpSp>
          <p:nvGrpSpPr>
            <p:cNvPr id="180" name="Group 179"/>
            <p:cNvGrpSpPr/>
            <p:nvPr/>
          </p:nvGrpSpPr>
          <p:grpSpPr>
            <a:xfrm>
              <a:off x="5920701" y="4009060"/>
              <a:ext cx="601248" cy="337049"/>
              <a:chOff x="2886562" y="2288295"/>
              <a:chExt cx="601248" cy="337049"/>
            </a:xfrm>
          </p:grpSpPr>
          <p:grpSp>
            <p:nvGrpSpPr>
              <p:cNvPr id="181" name="Group 180"/>
              <p:cNvGrpSpPr/>
              <p:nvPr/>
            </p:nvGrpSpPr>
            <p:grpSpPr>
              <a:xfrm>
                <a:off x="2886562" y="2288295"/>
                <a:ext cx="601248" cy="337049"/>
                <a:chOff x="3523102" y="1791568"/>
                <a:chExt cx="6746733" cy="3782104"/>
              </a:xfrm>
              <a:solidFill>
                <a:srgbClr val="7030A0"/>
              </a:solidFill>
            </p:grpSpPr>
            <p:sp>
              <p:nvSpPr>
                <p:cNvPr id="183" name="Rectangle 182"/>
                <p:cNvSpPr/>
                <p:nvPr/>
              </p:nvSpPr>
              <p:spPr>
                <a:xfrm>
                  <a:off x="3757139" y="2148421"/>
                  <a:ext cx="6278658" cy="30683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194923">
                    <a:defRPr/>
                  </a:pPr>
                  <a:endParaRPr lang="en-US" sz="1729" kern="0">
                    <a:gradFill>
                      <a:gsLst>
                        <a:gs pos="0">
                          <a:schemeClr val="tx1"/>
                        </a:gs>
                        <a:gs pos="100000">
                          <a:schemeClr val="tx1"/>
                        </a:gs>
                      </a:gsLst>
                      <a:lin ang="5400000" scaled="0"/>
                    </a:gradFill>
                    <a:latin typeface="Segoe UI"/>
                  </a:endParaRPr>
                </a:p>
              </p:txBody>
            </p:sp>
            <p:sp>
              <p:nvSpPr>
                <p:cNvPr id="184" name="Freeform 183"/>
                <p:cNvSpPr/>
                <p:nvPr/>
              </p:nvSpPr>
              <p:spPr>
                <a:xfrm>
                  <a:off x="3523102" y="1791568"/>
                  <a:ext cx="553907" cy="3782104"/>
                </a:xfrm>
                <a:custGeom>
                  <a:avLst/>
                  <a:gdLst>
                    <a:gd name="connsiteX0" fmla="*/ 104335 w 553907"/>
                    <a:gd name="connsiteY0" fmla="*/ 0 h 3782104"/>
                    <a:gd name="connsiteX1" fmla="*/ 553907 w 553907"/>
                    <a:gd name="connsiteY1" fmla="*/ 0 h 3782104"/>
                    <a:gd name="connsiteX2" fmla="*/ 553907 w 553907"/>
                    <a:gd name="connsiteY2" fmla="*/ 285720 h 3782104"/>
                    <a:gd name="connsiteX3" fmla="*/ 156511 w 553907"/>
                    <a:gd name="connsiteY3" fmla="*/ 285720 h 3782104"/>
                    <a:gd name="connsiteX4" fmla="*/ 156511 w 553907"/>
                    <a:gd name="connsiteY4" fmla="*/ 3496384 h 3782104"/>
                    <a:gd name="connsiteX5" fmla="*/ 553907 w 553907"/>
                    <a:gd name="connsiteY5" fmla="*/ 3496384 h 3782104"/>
                    <a:gd name="connsiteX6" fmla="*/ 553907 w 553907"/>
                    <a:gd name="connsiteY6" fmla="*/ 3782104 h 3782104"/>
                    <a:gd name="connsiteX7" fmla="*/ 104335 w 553907"/>
                    <a:gd name="connsiteY7" fmla="*/ 3782104 h 3782104"/>
                    <a:gd name="connsiteX8" fmla="*/ 104335 w 553907"/>
                    <a:gd name="connsiteY8" fmla="*/ 3610684 h 3782104"/>
                    <a:gd name="connsiteX9" fmla="*/ 0 w 553907"/>
                    <a:gd name="connsiteY9" fmla="*/ 3610684 h 3782104"/>
                    <a:gd name="connsiteX10" fmla="*/ 0 w 553907"/>
                    <a:gd name="connsiteY10" fmla="*/ 175571 h 3782104"/>
                    <a:gd name="connsiteX11" fmla="*/ 104335 w 553907"/>
                    <a:gd name="connsiteY11" fmla="*/ 175571 h 378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53907" h="3782104">
                      <a:moveTo>
                        <a:pt x="104335" y="0"/>
                      </a:moveTo>
                      <a:lnTo>
                        <a:pt x="553907" y="0"/>
                      </a:lnTo>
                      <a:lnTo>
                        <a:pt x="553907" y="285720"/>
                      </a:lnTo>
                      <a:lnTo>
                        <a:pt x="156511" y="285720"/>
                      </a:lnTo>
                      <a:lnTo>
                        <a:pt x="156511" y="3496384"/>
                      </a:lnTo>
                      <a:lnTo>
                        <a:pt x="553907" y="3496384"/>
                      </a:lnTo>
                      <a:lnTo>
                        <a:pt x="553907" y="3782104"/>
                      </a:lnTo>
                      <a:lnTo>
                        <a:pt x="104335" y="3782104"/>
                      </a:lnTo>
                      <a:lnTo>
                        <a:pt x="104335" y="3610684"/>
                      </a:lnTo>
                      <a:lnTo>
                        <a:pt x="0" y="3610684"/>
                      </a:lnTo>
                      <a:lnTo>
                        <a:pt x="0" y="175571"/>
                      </a:lnTo>
                      <a:lnTo>
                        <a:pt x="104335" y="17557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194923">
                    <a:defRPr/>
                  </a:pPr>
                  <a:endParaRPr lang="en-US" sz="1729" kern="0">
                    <a:gradFill>
                      <a:gsLst>
                        <a:gs pos="0">
                          <a:schemeClr val="tx1"/>
                        </a:gs>
                        <a:gs pos="100000">
                          <a:schemeClr val="tx1"/>
                        </a:gs>
                      </a:gsLst>
                      <a:lin ang="5400000" scaled="0"/>
                    </a:gradFill>
                    <a:latin typeface="Segoe UI"/>
                  </a:endParaRPr>
                </a:p>
              </p:txBody>
            </p:sp>
            <p:sp>
              <p:nvSpPr>
                <p:cNvPr id="185" name="Freeform 184"/>
                <p:cNvSpPr/>
                <p:nvPr/>
              </p:nvSpPr>
              <p:spPr>
                <a:xfrm flipH="1">
                  <a:off x="9715928" y="1791568"/>
                  <a:ext cx="553907" cy="3782104"/>
                </a:xfrm>
                <a:custGeom>
                  <a:avLst/>
                  <a:gdLst>
                    <a:gd name="connsiteX0" fmla="*/ 104335 w 553907"/>
                    <a:gd name="connsiteY0" fmla="*/ 0 h 3782104"/>
                    <a:gd name="connsiteX1" fmla="*/ 553907 w 553907"/>
                    <a:gd name="connsiteY1" fmla="*/ 0 h 3782104"/>
                    <a:gd name="connsiteX2" fmla="*/ 553907 w 553907"/>
                    <a:gd name="connsiteY2" fmla="*/ 285720 h 3782104"/>
                    <a:gd name="connsiteX3" fmla="*/ 156511 w 553907"/>
                    <a:gd name="connsiteY3" fmla="*/ 285720 h 3782104"/>
                    <a:gd name="connsiteX4" fmla="*/ 156511 w 553907"/>
                    <a:gd name="connsiteY4" fmla="*/ 3496384 h 3782104"/>
                    <a:gd name="connsiteX5" fmla="*/ 553907 w 553907"/>
                    <a:gd name="connsiteY5" fmla="*/ 3496384 h 3782104"/>
                    <a:gd name="connsiteX6" fmla="*/ 553907 w 553907"/>
                    <a:gd name="connsiteY6" fmla="*/ 3782104 h 3782104"/>
                    <a:gd name="connsiteX7" fmla="*/ 104335 w 553907"/>
                    <a:gd name="connsiteY7" fmla="*/ 3782104 h 3782104"/>
                    <a:gd name="connsiteX8" fmla="*/ 104335 w 553907"/>
                    <a:gd name="connsiteY8" fmla="*/ 3610684 h 3782104"/>
                    <a:gd name="connsiteX9" fmla="*/ 0 w 553907"/>
                    <a:gd name="connsiteY9" fmla="*/ 3610684 h 3782104"/>
                    <a:gd name="connsiteX10" fmla="*/ 0 w 553907"/>
                    <a:gd name="connsiteY10" fmla="*/ 175571 h 3782104"/>
                    <a:gd name="connsiteX11" fmla="*/ 104335 w 553907"/>
                    <a:gd name="connsiteY11" fmla="*/ 175571 h 378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53907" h="3782104">
                      <a:moveTo>
                        <a:pt x="104335" y="0"/>
                      </a:moveTo>
                      <a:lnTo>
                        <a:pt x="553907" y="0"/>
                      </a:lnTo>
                      <a:lnTo>
                        <a:pt x="553907" y="285720"/>
                      </a:lnTo>
                      <a:lnTo>
                        <a:pt x="156511" y="285720"/>
                      </a:lnTo>
                      <a:lnTo>
                        <a:pt x="156511" y="3496384"/>
                      </a:lnTo>
                      <a:lnTo>
                        <a:pt x="553907" y="3496384"/>
                      </a:lnTo>
                      <a:lnTo>
                        <a:pt x="553907" y="3782104"/>
                      </a:lnTo>
                      <a:lnTo>
                        <a:pt x="104335" y="3782104"/>
                      </a:lnTo>
                      <a:lnTo>
                        <a:pt x="104335" y="3610684"/>
                      </a:lnTo>
                      <a:lnTo>
                        <a:pt x="0" y="3610684"/>
                      </a:lnTo>
                      <a:lnTo>
                        <a:pt x="0" y="175571"/>
                      </a:lnTo>
                      <a:lnTo>
                        <a:pt x="104335" y="17557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194923">
                    <a:defRPr/>
                  </a:pPr>
                  <a:endParaRPr lang="en-US" sz="1729" kern="0">
                    <a:gradFill>
                      <a:gsLst>
                        <a:gs pos="0">
                          <a:schemeClr val="tx1"/>
                        </a:gs>
                        <a:gs pos="100000">
                          <a:schemeClr val="tx1"/>
                        </a:gs>
                      </a:gsLst>
                      <a:lin ang="5400000" scaled="0"/>
                    </a:gradFill>
                    <a:latin typeface="Segoe UI"/>
                  </a:endParaRPr>
                </a:p>
              </p:txBody>
            </p:sp>
          </p:grpSp>
          <p:sp>
            <p:nvSpPr>
              <p:cNvPr id="182" name="Hexagon 181"/>
              <p:cNvSpPr/>
              <p:nvPr/>
            </p:nvSpPr>
            <p:spPr bwMode="auto">
              <a:xfrm>
                <a:off x="3051589" y="2333937"/>
                <a:ext cx="278243" cy="248925"/>
              </a:xfrm>
              <a:prstGeom prst="hexagon">
                <a:avLst/>
              </a:prstGeom>
              <a:solidFill>
                <a:srgbClr val="7030A0"/>
              </a:solidFill>
              <a:ln w="9525" cap="flat" cmpd="sng" algn="ctr">
                <a:solidFill>
                  <a:schemeClr val="bg1"/>
                </a:solidFill>
                <a:prstDash val="solid"/>
                <a:headEnd type="none" w="med" len="med"/>
                <a:tailEnd type="none" w="med" len="med"/>
              </a:ln>
              <a:effectLst/>
            </p:spPr>
            <p:txBody>
              <a:bodyPr lIns="91383" tIns="91383" rIns="34273" bIns="34273" rtlCol="0" anchor="b" anchorCtr="0"/>
              <a:lstStyle/>
              <a:p>
                <a:pPr algn="ctr" defTabSz="931690">
                  <a:defRPr/>
                </a:pPr>
                <a:endParaRPr lang="en-US" sz="800" kern="0" dirty="0">
                  <a:gradFill>
                    <a:gsLst>
                      <a:gs pos="0">
                        <a:schemeClr val="tx1"/>
                      </a:gs>
                      <a:gs pos="100000">
                        <a:schemeClr val="tx1"/>
                      </a:gs>
                    </a:gsLst>
                    <a:lin ang="5400000" scaled="0"/>
                  </a:gradFill>
                  <a:latin typeface="Segoe UI Light"/>
                  <a:ea typeface="Segoe UI" pitchFamily="34" charset="0"/>
                  <a:cs typeface="Segoe UI" pitchFamily="34" charset="0"/>
                </a:endParaRPr>
              </a:p>
            </p:txBody>
          </p:sp>
        </p:grpSp>
        <p:grpSp>
          <p:nvGrpSpPr>
            <p:cNvPr id="186" name="Group 185"/>
            <p:cNvGrpSpPr/>
            <p:nvPr/>
          </p:nvGrpSpPr>
          <p:grpSpPr>
            <a:xfrm>
              <a:off x="6582557" y="3649757"/>
              <a:ext cx="601248" cy="337049"/>
              <a:chOff x="2240670" y="2657736"/>
              <a:chExt cx="601248" cy="337049"/>
            </a:xfrm>
          </p:grpSpPr>
          <p:grpSp>
            <p:nvGrpSpPr>
              <p:cNvPr id="187" name="Group 186"/>
              <p:cNvGrpSpPr/>
              <p:nvPr/>
            </p:nvGrpSpPr>
            <p:grpSpPr>
              <a:xfrm>
                <a:off x="2240670" y="2657736"/>
                <a:ext cx="601248" cy="337049"/>
                <a:chOff x="3523102" y="1791568"/>
                <a:chExt cx="6746733" cy="3782104"/>
              </a:xfrm>
              <a:solidFill>
                <a:srgbClr val="FFC000"/>
              </a:solidFill>
            </p:grpSpPr>
            <p:sp>
              <p:nvSpPr>
                <p:cNvPr id="189" name="Rectangle 188"/>
                <p:cNvSpPr/>
                <p:nvPr/>
              </p:nvSpPr>
              <p:spPr>
                <a:xfrm>
                  <a:off x="3757139" y="2148421"/>
                  <a:ext cx="6278658" cy="30683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194923">
                    <a:defRPr/>
                  </a:pPr>
                  <a:endParaRPr lang="en-US" sz="1729" kern="0">
                    <a:gradFill>
                      <a:gsLst>
                        <a:gs pos="0">
                          <a:schemeClr val="tx1"/>
                        </a:gs>
                        <a:gs pos="100000">
                          <a:schemeClr val="tx1"/>
                        </a:gs>
                      </a:gsLst>
                      <a:lin ang="5400000" scaled="0"/>
                    </a:gradFill>
                    <a:latin typeface="Segoe UI"/>
                  </a:endParaRPr>
                </a:p>
              </p:txBody>
            </p:sp>
            <p:sp>
              <p:nvSpPr>
                <p:cNvPr id="190" name="Freeform 189"/>
                <p:cNvSpPr/>
                <p:nvPr/>
              </p:nvSpPr>
              <p:spPr>
                <a:xfrm>
                  <a:off x="3523102" y="1791568"/>
                  <a:ext cx="553907" cy="3782104"/>
                </a:xfrm>
                <a:custGeom>
                  <a:avLst/>
                  <a:gdLst>
                    <a:gd name="connsiteX0" fmla="*/ 104335 w 553907"/>
                    <a:gd name="connsiteY0" fmla="*/ 0 h 3782104"/>
                    <a:gd name="connsiteX1" fmla="*/ 553907 w 553907"/>
                    <a:gd name="connsiteY1" fmla="*/ 0 h 3782104"/>
                    <a:gd name="connsiteX2" fmla="*/ 553907 w 553907"/>
                    <a:gd name="connsiteY2" fmla="*/ 285720 h 3782104"/>
                    <a:gd name="connsiteX3" fmla="*/ 156511 w 553907"/>
                    <a:gd name="connsiteY3" fmla="*/ 285720 h 3782104"/>
                    <a:gd name="connsiteX4" fmla="*/ 156511 w 553907"/>
                    <a:gd name="connsiteY4" fmla="*/ 3496384 h 3782104"/>
                    <a:gd name="connsiteX5" fmla="*/ 553907 w 553907"/>
                    <a:gd name="connsiteY5" fmla="*/ 3496384 h 3782104"/>
                    <a:gd name="connsiteX6" fmla="*/ 553907 w 553907"/>
                    <a:gd name="connsiteY6" fmla="*/ 3782104 h 3782104"/>
                    <a:gd name="connsiteX7" fmla="*/ 104335 w 553907"/>
                    <a:gd name="connsiteY7" fmla="*/ 3782104 h 3782104"/>
                    <a:gd name="connsiteX8" fmla="*/ 104335 w 553907"/>
                    <a:gd name="connsiteY8" fmla="*/ 3610684 h 3782104"/>
                    <a:gd name="connsiteX9" fmla="*/ 0 w 553907"/>
                    <a:gd name="connsiteY9" fmla="*/ 3610684 h 3782104"/>
                    <a:gd name="connsiteX10" fmla="*/ 0 w 553907"/>
                    <a:gd name="connsiteY10" fmla="*/ 175571 h 3782104"/>
                    <a:gd name="connsiteX11" fmla="*/ 104335 w 553907"/>
                    <a:gd name="connsiteY11" fmla="*/ 175571 h 378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53907" h="3782104">
                      <a:moveTo>
                        <a:pt x="104335" y="0"/>
                      </a:moveTo>
                      <a:lnTo>
                        <a:pt x="553907" y="0"/>
                      </a:lnTo>
                      <a:lnTo>
                        <a:pt x="553907" y="285720"/>
                      </a:lnTo>
                      <a:lnTo>
                        <a:pt x="156511" y="285720"/>
                      </a:lnTo>
                      <a:lnTo>
                        <a:pt x="156511" y="3496384"/>
                      </a:lnTo>
                      <a:lnTo>
                        <a:pt x="553907" y="3496384"/>
                      </a:lnTo>
                      <a:lnTo>
                        <a:pt x="553907" y="3782104"/>
                      </a:lnTo>
                      <a:lnTo>
                        <a:pt x="104335" y="3782104"/>
                      </a:lnTo>
                      <a:lnTo>
                        <a:pt x="104335" y="3610684"/>
                      </a:lnTo>
                      <a:lnTo>
                        <a:pt x="0" y="3610684"/>
                      </a:lnTo>
                      <a:lnTo>
                        <a:pt x="0" y="175571"/>
                      </a:lnTo>
                      <a:lnTo>
                        <a:pt x="104335" y="17557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194923">
                    <a:defRPr/>
                  </a:pPr>
                  <a:endParaRPr lang="en-US" sz="1729" kern="0">
                    <a:gradFill>
                      <a:gsLst>
                        <a:gs pos="0">
                          <a:schemeClr val="tx1"/>
                        </a:gs>
                        <a:gs pos="100000">
                          <a:schemeClr val="tx1"/>
                        </a:gs>
                      </a:gsLst>
                      <a:lin ang="5400000" scaled="0"/>
                    </a:gradFill>
                    <a:latin typeface="Segoe UI"/>
                  </a:endParaRPr>
                </a:p>
              </p:txBody>
            </p:sp>
            <p:sp>
              <p:nvSpPr>
                <p:cNvPr id="191" name="Freeform 190"/>
                <p:cNvSpPr/>
                <p:nvPr/>
              </p:nvSpPr>
              <p:spPr>
                <a:xfrm flipH="1">
                  <a:off x="9715928" y="1791568"/>
                  <a:ext cx="553907" cy="3782104"/>
                </a:xfrm>
                <a:custGeom>
                  <a:avLst/>
                  <a:gdLst>
                    <a:gd name="connsiteX0" fmla="*/ 104335 w 553907"/>
                    <a:gd name="connsiteY0" fmla="*/ 0 h 3782104"/>
                    <a:gd name="connsiteX1" fmla="*/ 553907 w 553907"/>
                    <a:gd name="connsiteY1" fmla="*/ 0 h 3782104"/>
                    <a:gd name="connsiteX2" fmla="*/ 553907 w 553907"/>
                    <a:gd name="connsiteY2" fmla="*/ 285720 h 3782104"/>
                    <a:gd name="connsiteX3" fmla="*/ 156511 w 553907"/>
                    <a:gd name="connsiteY3" fmla="*/ 285720 h 3782104"/>
                    <a:gd name="connsiteX4" fmla="*/ 156511 w 553907"/>
                    <a:gd name="connsiteY4" fmla="*/ 3496384 h 3782104"/>
                    <a:gd name="connsiteX5" fmla="*/ 553907 w 553907"/>
                    <a:gd name="connsiteY5" fmla="*/ 3496384 h 3782104"/>
                    <a:gd name="connsiteX6" fmla="*/ 553907 w 553907"/>
                    <a:gd name="connsiteY6" fmla="*/ 3782104 h 3782104"/>
                    <a:gd name="connsiteX7" fmla="*/ 104335 w 553907"/>
                    <a:gd name="connsiteY7" fmla="*/ 3782104 h 3782104"/>
                    <a:gd name="connsiteX8" fmla="*/ 104335 w 553907"/>
                    <a:gd name="connsiteY8" fmla="*/ 3610684 h 3782104"/>
                    <a:gd name="connsiteX9" fmla="*/ 0 w 553907"/>
                    <a:gd name="connsiteY9" fmla="*/ 3610684 h 3782104"/>
                    <a:gd name="connsiteX10" fmla="*/ 0 w 553907"/>
                    <a:gd name="connsiteY10" fmla="*/ 175571 h 3782104"/>
                    <a:gd name="connsiteX11" fmla="*/ 104335 w 553907"/>
                    <a:gd name="connsiteY11" fmla="*/ 175571 h 378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53907" h="3782104">
                      <a:moveTo>
                        <a:pt x="104335" y="0"/>
                      </a:moveTo>
                      <a:lnTo>
                        <a:pt x="553907" y="0"/>
                      </a:lnTo>
                      <a:lnTo>
                        <a:pt x="553907" y="285720"/>
                      </a:lnTo>
                      <a:lnTo>
                        <a:pt x="156511" y="285720"/>
                      </a:lnTo>
                      <a:lnTo>
                        <a:pt x="156511" y="3496384"/>
                      </a:lnTo>
                      <a:lnTo>
                        <a:pt x="553907" y="3496384"/>
                      </a:lnTo>
                      <a:lnTo>
                        <a:pt x="553907" y="3782104"/>
                      </a:lnTo>
                      <a:lnTo>
                        <a:pt x="104335" y="3782104"/>
                      </a:lnTo>
                      <a:lnTo>
                        <a:pt x="104335" y="3610684"/>
                      </a:lnTo>
                      <a:lnTo>
                        <a:pt x="0" y="3610684"/>
                      </a:lnTo>
                      <a:lnTo>
                        <a:pt x="0" y="175571"/>
                      </a:lnTo>
                      <a:lnTo>
                        <a:pt x="104335" y="17557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194923">
                    <a:defRPr/>
                  </a:pPr>
                  <a:endParaRPr lang="en-US" sz="1729" kern="0">
                    <a:gradFill>
                      <a:gsLst>
                        <a:gs pos="0">
                          <a:schemeClr val="tx1"/>
                        </a:gs>
                        <a:gs pos="100000">
                          <a:schemeClr val="tx1"/>
                        </a:gs>
                      </a:gsLst>
                      <a:lin ang="5400000" scaled="0"/>
                    </a:gradFill>
                    <a:latin typeface="Segoe UI"/>
                  </a:endParaRPr>
                </a:p>
              </p:txBody>
            </p:sp>
          </p:grpSp>
          <p:sp>
            <p:nvSpPr>
              <p:cNvPr id="188" name="Hexagon 187"/>
              <p:cNvSpPr/>
              <p:nvPr/>
            </p:nvSpPr>
            <p:spPr bwMode="auto">
              <a:xfrm>
                <a:off x="2398893" y="2701796"/>
                <a:ext cx="278243" cy="248925"/>
              </a:xfrm>
              <a:prstGeom prst="hexagon">
                <a:avLst/>
              </a:prstGeom>
              <a:solidFill>
                <a:srgbClr val="FFC000"/>
              </a:solidFill>
              <a:ln w="9525" cap="flat" cmpd="sng" algn="ctr">
                <a:solidFill>
                  <a:schemeClr val="bg1"/>
                </a:solidFill>
                <a:prstDash val="solid"/>
                <a:headEnd type="none" w="med" len="med"/>
                <a:tailEnd type="none" w="med" len="med"/>
              </a:ln>
              <a:effectLst/>
            </p:spPr>
            <p:txBody>
              <a:bodyPr lIns="91383" tIns="91383" rIns="34273" bIns="34273" rtlCol="0" anchor="b" anchorCtr="0"/>
              <a:lstStyle/>
              <a:p>
                <a:pPr algn="ctr" defTabSz="931690">
                  <a:defRPr/>
                </a:pPr>
                <a:endParaRPr lang="en-US" sz="800" kern="0" dirty="0">
                  <a:gradFill>
                    <a:gsLst>
                      <a:gs pos="0">
                        <a:schemeClr val="tx1"/>
                      </a:gs>
                      <a:gs pos="100000">
                        <a:schemeClr val="tx1"/>
                      </a:gs>
                    </a:gsLst>
                    <a:lin ang="5400000" scaled="0"/>
                  </a:gradFill>
                  <a:latin typeface="Segoe UI Light"/>
                  <a:ea typeface="Segoe UI" pitchFamily="34" charset="0"/>
                  <a:cs typeface="Segoe UI" pitchFamily="34" charset="0"/>
                </a:endParaRPr>
              </a:p>
            </p:txBody>
          </p:sp>
        </p:grpSp>
        <p:grpSp>
          <p:nvGrpSpPr>
            <p:cNvPr id="192" name="Group 191"/>
            <p:cNvGrpSpPr/>
            <p:nvPr/>
          </p:nvGrpSpPr>
          <p:grpSpPr>
            <a:xfrm>
              <a:off x="6578192" y="4004520"/>
              <a:ext cx="601248" cy="337049"/>
              <a:chOff x="1596268" y="2657736"/>
              <a:chExt cx="601248" cy="337049"/>
            </a:xfrm>
          </p:grpSpPr>
          <p:grpSp>
            <p:nvGrpSpPr>
              <p:cNvPr id="193" name="Group 192"/>
              <p:cNvGrpSpPr/>
              <p:nvPr/>
            </p:nvGrpSpPr>
            <p:grpSpPr>
              <a:xfrm>
                <a:off x="1596268" y="2657736"/>
                <a:ext cx="601248" cy="337049"/>
                <a:chOff x="3523102" y="1791568"/>
                <a:chExt cx="6746733" cy="3782104"/>
              </a:xfrm>
              <a:solidFill>
                <a:srgbClr val="00B050"/>
              </a:solidFill>
            </p:grpSpPr>
            <p:sp>
              <p:nvSpPr>
                <p:cNvPr id="195" name="Rectangle 194"/>
                <p:cNvSpPr/>
                <p:nvPr/>
              </p:nvSpPr>
              <p:spPr>
                <a:xfrm>
                  <a:off x="3757139" y="2148421"/>
                  <a:ext cx="6278658" cy="30683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194923">
                    <a:defRPr/>
                  </a:pPr>
                  <a:endParaRPr lang="en-US" sz="1729" kern="0">
                    <a:gradFill>
                      <a:gsLst>
                        <a:gs pos="0">
                          <a:schemeClr val="tx1"/>
                        </a:gs>
                        <a:gs pos="100000">
                          <a:schemeClr val="tx1"/>
                        </a:gs>
                      </a:gsLst>
                      <a:lin ang="5400000" scaled="0"/>
                    </a:gradFill>
                    <a:latin typeface="Segoe UI"/>
                  </a:endParaRPr>
                </a:p>
              </p:txBody>
            </p:sp>
            <p:sp>
              <p:nvSpPr>
                <p:cNvPr id="196" name="Freeform 195"/>
                <p:cNvSpPr/>
                <p:nvPr/>
              </p:nvSpPr>
              <p:spPr>
                <a:xfrm>
                  <a:off x="3523102" y="1791568"/>
                  <a:ext cx="553907" cy="3782104"/>
                </a:xfrm>
                <a:custGeom>
                  <a:avLst/>
                  <a:gdLst>
                    <a:gd name="connsiteX0" fmla="*/ 104335 w 553907"/>
                    <a:gd name="connsiteY0" fmla="*/ 0 h 3782104"/>
                    <a:gd name="connsiteX1" fmla="*/ 553907 w 553907"/>
                    <a:gd name="connsiteY1" fmla="*/ 0 h 3782104"/>
                    <a:gd name="connsiteX2" fmla="*/ 553907 w 553907"/>
                    <a:gd name="connsiteY2" fmla="*/ 285720 h 3782104"/>
                    <a:gd name="connsiteX3" fmla="*/ 156511 w 553907"/>
                    <a:gd name="connsiteY3" fmla="*/ 285720 h 3782104"/>
                    <a:gd name="connsiteX4" fmla="*/ 156511 w 553907"/>
                    <a:gd name="connsiteY4" fmla="*/ 3496384 h 3782104"/>
                    <a:gd name="connsiteX5" fmla="*/ 553907 w 553907"/>
                    <a:gd name="connsiteY5" fmla="*/ 3496384 h 3782104"/>
                    <a:gd name="connsiteX6" fmla="*/ 553907 w 553907"/>
                    <a:gd name="connsiteY6" fmla="*/ 3782104 h 3782104"/>
                    <a:gd name="connsiteX7" fmla="*/ 104335 w 553907"/>
                    <a:gd name="connsiteY7" fmla="*/ 3782104 h 3782104"/>
                    <a:gd name="connsiteX8" fmla="*/ 104335 w 553907"/>
                    <a:gd name="connsiteY8" fmla="*/ 3610684 h 3782104"/>
                    <a:gd name="connsiteX9" fmla="*/ 0 w 553907"/>
                    <a:gd name="connsiteY9" fmla="*/ 3610684 h 3782104"/>
                    <a:gd name="connsiteX10" fmla="*/ 0 w 553907"/>
                    <a:gd name="connsiteY10" fmla="*/ 175571 h 3782104"/>
                    <a:gd name="connsiteX11" fmla="*/ 104335 w 553907"/>
                    <a:gd name="connsiteY11" fmla="*/ 175571 h 378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53907" h="3782104">
                      <a:moveTo>
                        <a:pt x="104335" y="0"/>
                      </a:moveTo>
                      <a:lnTo>
                        <a:pt x="553907" y="0"/>
                      </a:lnTo>
                      <a:lnTo>
                        <a:pt x="553907" y="285720"/>
                      </a:lnTo>
                      <a:lnTo>
                        <a:pt x="156511" y="285720"/>
                      </a:lnTo>
                      <a:lnTo>
                        <a:pt x="156511" y="3496384"/>
                      </a:lnTo>
                      <a:lnTo>
                        <a:pt x="553907" y="3496384"/>
                      </a:lnTo>
                      <a:lnTo>
                        <a:pt x="553907" y="3782104"/>
                      </a:lnTo>
                      <a:lnTo>
                        <a:pt x="104335" y="3782104"/>
                      </a:lnTo>
                      <a:lnTo>
                        <a:pt x="104335" y="3610684"/>
                      </a:lnTo>
                      <a:lnTo>
                        <a:pt x="0" y="3610684"/>
                      </a:lnTo>
                      <a:lnTo>
                        <a:pt x="0" y="175571"/>
                      </a:lnTo>
                      <a:lnTo>
                        <a:pt x="104335" y="17557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194923">
                    <a:defRPr/>
                  </a:pPr>
                  <a:endParaRPr lang="en-US" sz="1729" kern="0">
                    <a:gradFill>
                      <a:gsLst>
                        <a:gs pos="0">
                          <a:schemeClr val="tx1"/>
                        </a:gs>
                        <a:gs pos="100000">
                          <a:schemeClr val="tx1"/>
                        </a:gs>
                      </a:gsLst>
                      <a:lin ang="5400000" scaled="0"/>
                    </a:gradFill>
                    <a:latin typeface="Segoe UI"/>
                  </a:endParaRPr>
                </a:p>
              </p:txBody>
            </p:sp>
            <p:sp>
              <p:nvSpPr>
                <p:cNvPr id="197" name="Freeform 196"/>
                <p:cNvSpPr/>
                <p:nvPr/>
              </p:nvSpPr>
              <p:spPr>
                <a:xfrm flipH="1">
                  <a:off x="9715928" y="1791568"/>
                  <a:ext cx="553907" cy="3782104"/>
                </a:xfrm>
                <a:custGeom>
                  <a:avLst/>
                  <a:gdLst>
                    <a:gd name="connsiteX0" fmla="*/ 104335 w 553907"/>
                    <a:gd name="connsiteY0" fmla="*/ 0 h 3782104"/>
                    <a:gd name="connsiteX1" fmla="*/ 553907 w 553907"/>
                    <a:gd name="connsiteY1" fmla="*/ 0 h 3782104"/>
                    <a:gd name="connsiteX2" fmla="*/ 553907 w 553907"/>
                    <a:gd name="connsiteY2" fmla="*/ 285720 h 3782104"/>
                    <a:gd name="connsiteX3" fmla="*/ 156511 w 553907"/>
                    <a:gd name="connsiteY3" fmla="*/ 285720 h 3782104"/>
                    <a:gd name="connsiteX4" fmla="*/ 156511 w 553907"/>
                    <a:gd name="connsiteY4" fmla="*/ 3496384 h 3782104"/>
                    <a:gd name="connsiteX5" fmla="*/ 553907 w 553907"/>
                    <a:gd name="connsiteY5" fmla="*/ 3496384 h 3782104"/>
                    <a:gd name="connsiteX6" fmla="*/ 553907 w 553907"/>
                    <a:gd name="connsiteY6" fmla="*/ 3782104 h 3782104"/>
                    <a:gd name="connsiteX7" fmla="*/ 104335 w 553907"/>
                    <a:gd name="connsiteY7" fmla="*/ 3782104 h 3782104"/>
                    <a:gd name="connsiteX8" fmla="*/ 104335 w 553907"/>
                    <a:gd name="connsiteY8" fmla="*/ 3610684 h 3782104"/>
                    <a:gd name="connsiteX9" fmla="*/ 0 w 553907"/>
                    <a:gd name="connsiteY9" fmla="*/ 3610684 h 3782104"/>
                    <a:gd name="connsiteX10" fmla="*/ 0 w 553907"/>
                    <a:gd name="connsiteY10" fmla="*/ 175571 h 3782104"/>
                    <a:gd name="connsiteX11" fmla="*/ 104335 w 553907"/>
                    <a:gd name="connsiteY11" fmla="*/ 175571 h 378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53907" h="3782104">
                      <a:moveTo>
                        <a:pt x="104335" y="0"/>
                      </a:moveTo>
                      <a:lnTo>
                        <a:pt x="553907" y="0"/>
                      </a:lnTo>
                      <a:lnTo>
                        <a:pt x="553907" y="285720"/>
                      </a:lnTo>
                      <a:lnTo>
                        <a:pt x="156511" y="285720"/>
                      </a:lnTo>
                      <a:lnTo>
                        <a:pt x="156511" y="3496384"/>
                      </a:lnTo>
                      <a:lnTo>
                        <a:pt x="553907" y="3496384"/>
                      </a:lnTo>
                      <a:lnTo>
                        <a:pt x="553907" y="3782104"/>
                      </a:lnTo>
                      <a:lnTo>
                        <a:pt x="104335" y="3782104"/>
                      </a:lnTo>
                      <a:lnTo>
                        <a:pt x="104335" y="3610684"/>
                      </a:lnTo>
                      <a:lnTo>
                        <a:pt x="0" y="3610684"/>
                      </a:lnTo>
                      <a:lnTo>
                        <a:pt x="0" y="175571"/>
                      </a:lnTo>
                      <a:lnTo>
                        <a:pt x="104335" y="17557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194923">
                    <a:defRPr/>
                  </a:pPr>
                  <a:endParaRPr lang="en-US" sz="1729" kern="0">
                    <a:gradFill>
                      <a:gsLst>
                        <a:gs pos="0">
                          <a:schemeClr val="tx1"/>
                        </a:gs>
                        <a:gs pos="100000">
                          <a:schemeClr val="tx1"/>
                        </a:gs>
                      </a:gsLst>
                      <a:lin ang="5400000" scaled="0"/>
                    </a:gradFill>
                    <a:latin typeface="Segoe UI"/>
                  </a:endParaRPr>
                </a:p>
              </p:txBody>
            </p:sp>
          </p:grpSp>
          <p:sp>
            <p:nvSpPr>
              <p:cNvPr id="194" name="Hexagon 193"/>
              <p:cNvSpPr/>
              <p:nvPr/>
            </p:nvSpPr>
            <p:spPr bwMode="auto">
              <a:xfrm>
                <a:off x="1752996" y="2701797"/>
                <a:ext cx="278243" cy="248925"/>
              </a:xfrm>
              <a:prstGeom prst="hexagon">
                <a:avLst/>
              </a:prstGeom>
              <a:solidFill>
                <a:srgbClr val="92D050"/>
              </a:solidFill>
              <a:ln w="9525" cap="flat" cmpd="sng" algn="ctr">
                <a:solidFill>
                  <a:schemeClr val="bg1"/>
                </a:solidFill>
                <a:prstDash val="solid"/>
                <a:headEnd type="none" w="med" len="med"/>
                <a:tailEnd type="none" w="med" len="med"/>
              </a:ln>
              <a:effectLst/>
            </p:spPr>
            <p:txBody>
              <a:bodyPr lIns="91383" tIns="91383" rIns="34273" bIns="34273" rtlCol="0" anchor="b" anchorCtr="0"/>
              <a:lstStyle/>
              <a:p>
                <a:pPr algn="ctr" defTabSz="931690">
                  <a:defRPr/>
                </a:pPr>
                <a:endParaRPr lang="en-US" sz="800" kern="0" dirty="0">
                  <a:gradFill>
                    <a:gsLst>
                      <a:gs pos="0">
                        <a:schemeClr val="tx1"/>
                      </a:gs>
                      <a:gs pos="100000">
                        <a:schemeClr val="tx1"/>
                      </a:gs>
                    </a:gsLst>
                    <a:lin ang="5400000" scaled="0"/>
                  </a:gradFill>
                  <a:latin typeface="Segoe UI Light"/>
                  <a:ea typeface="Segoe UI" pitchFamily="34" charset="0"/>
                  <a:cs typeface="Segoe UI" pitchFamily="34" charset="0"/>
                </a:endParaRPr>
              </a:p>
            </p:txBody>
          </p:sp>
        </p:grpSp>
      </p:grpSp>
      <p:grpSp>
        <p:nvGrpSpPr>
          <p:cNvPr id="70" name="Group 69"/>
          <p:cNvGrpSpPr/>
          <p:nvPr/>
        </p:nvGrpSpPr>
        <p:grpSpPr>
          <a:xfrm>
            <a:off x="5800535" y="4596073"/>
            <a:ext cx="1229849" cy="672161"/>
            <a:chOff x="5916784" y="4687983"/>
            <a:chExt cx="1254769" cy="685781"/>
          </a:xfrm>
        </p:grpSpPr>
        <p:grpSp>
          <p:nvGrpSpPr>
            <p:cNvPr id="198" name="Group 197"/>
            <p:cNvGrpSpPr/>
            <p:nvPr/>
          </p:nvGrpSpPr>
          <p:grpSpPr>
            <a:xfrm>
              <a:off x="5916784" y="4687983"/>
              <a:ext cx="601248" cy="337049"/>
              <a:chOff x="1601399" y="2288295"/>
              <a:chExt cx="601248" cy="337049"/>
            </a:xfrm>
          </p:grpSpPr>
          <p:grpSp>
            <p:nvGrpSpPr>
              <p:cNvPr id="199" name="Group 198"/>
              <p:cNvGrpSpPr/>
              <p:nvPr/>
            </p:nvGrpSpPr>
            <p:grpSpPr>
              <a:xfrm>
                <a:off x="1601399" y="2288295"/>
                <a:ext cx="601248" cy="337049"/>
                <a:chOff x="3523102" y="1791568"/>
                <a:chExt cx="6746733" cy="3782104"/>
              </a:xfrm>
              <a:solidFill>
                <a:srgbClr val="002060"/>
              </a:solidFill>
            </p:grpSpPr>
            <p:sp>
              <p:nvSpPr>
                <p:cNvPr id="201" name="Rectangle 200"/>
                <p:cNvSpPr/>
                <p:nvPr/>
              </p:nvSpPr>
              <p:spPr>
                <a:xfrm>
                  <a:off x="3757139" y="2148421"/>
                  <a:ext cx="6278658" cy="30683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194923">
                    <a:defRPr/>
                  </a:pPr>
                  <a:endParaRPr lang="en-US" sz="1729" kern="0">
                    <a:gradFill>
                      <a:gsLst>
                        <a:gs pos="0">
                          <a:schemeClr val="tx1"/>
                        </a:gs>
                        <a:gs pos="100000">
                          <a:schemeClr val="tx1"/>
                        </a:gs>
                      </a:gsLst>
                      <a:lin ang="5400000" scaled="0"/>
                    </a:gradFill>
                    <a:latin typeface="Segoe UI"/>
                  </a:endParaRPr>
                </a:p>
              </p:txBody>
            </p:sp>
            <p:sp>
              <p:nvSpPr>
                <p:cNvPr id="202" name="Freeform 201"/>
                <p:cNvSpPr/>
                <p:nvPr/>
              </p:nvSpPr>
              <p:spPr>
                <a:xfrm>
                  <a:off x="3523102" y="1791568"/>
                  <a:ext cx="553907" cy="3782104"/>
                </a:xfrm>
                <a:custGeom>
                  <a:avLst/>
                  <a:gdLst>
                    <a:gd name="connsiteX0" fmla="*/ 104335 w 553907"/>
                    <a:gd name="connsiteY0" fmla="*/ 0 h 3782104"/>
                    <a:gd name="connsiteX1" fmla="*/ 553907 w 553907"/>
                    <a:gd name="connsiteY1" fmla="*/ 0 h 3782104"/>
                    <a:gd name="connsiteX2" fmla="*/ 553907 w 553907"/>
                    <a:gd name="connsiteY2" fmla="*/ 285720 h 3782104"/>
                    <a:gd name="connsiteX3" fmla="*/ 156511 w 553907"/>
                    <a:gd name="connsiteY3" fmla="*/ 285720 h 3782104"/>
                    <a:gd name="connsiteX4" fmla="*/ 156511 w 553907"/>
                    <a:gd name="connsiteY4" fmla="*/ 3496384 h 3782104"/>
                    <a:gd name="connsiteX5" fmla="*/ 553907 w 553907"/>
                    <a:gd name="connsiteY5" fmla="*/ 3496384 h 3782104"/>
                    <a:gd name="connsiteX6" fmla="*/ 553907 w 553907"/>
                    <a:gd name="connsiteY6" fmla="*/ 3782104 h 3782104"/>
                    <a:gd name="connsiteX7" fmla="*/ 104335 w 553907"/>
                    <a:gd name="connsiteY7" fmla="*/ 3782104 h 3782104"/>
                    <a:gd name="connsiteX8" fmla="*/ 104335 w 553907"/>
                    <a:gd name="connsiteY8" fmla="*/ 3610684 h 3782104"/>
                    <a:gd name="connsiteX9" fmla="*/ 0 w 553907"/>
                    <a:gd name="connsiteY9" fmla="*/ 3610684 h 3782104"/>
                    <a:gd name="connsiteX10" fmla="*/ 0 w 553907"/>
                    <a:gd name="connsiteY10" fmla="*/ 175571 h 3782104"/>
                    <a:gd name="connsiteX11" fmla="*/ 104335 w 553907"/>
                    <a:gd name="connsiteY11" fmla="*/ 175571 h 378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53907" h="3782104">
                      <a:moveTo>
                        <a:pt x="104335" y="0"/>
                      </a:moveTo>
                      <a:lnTo>
                        <a:pt x="553907" y="0"/>
                      </a:lnTo>
                      <a:lnTo>
                        <a:pt x="553907" y="285720"/>
                      </a:lnTo>
                      <a:lnTo>
                        <a:pt x="156511" y="285720"/>
                      </a:lnTo>
                      <a:lnTo>
                        <a:pt x="156511" y="3496384"/>
                      </a:lnTo>
                      <a:lnTo>
                        <a:pt x="553907" y="3496384"/>
                      </a:lnTo>
                      <a:lnTo>
                        <a:pt x="553907" y="3782104"/>
                      </a:lnTo>
                      <a:lnTo>
                        <a:pt x="104335" y="3782104"/>
                      </a:lnTo>
                      <a:lnTo>
                        <a:pt x="104335" y="3610684"/>
                      </a:lnTo>
                      <a:lnTo>
                        <a:pt x="0" y="3610684"/>
                      </a:lnTo>
                      <a:lnTo>
                        <a:pt x="0" y="175571"/>
                      </a:lnTo>
                      <a:lnTo>
                        <a:pt x="104335" y="17557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194923">
                    <a:defRPr/>
                  </a:pPr>
                  <a:endParaRPr lang="en-US" sz="1729" kern="0">
                    <a:gradFill>
                      <a:gsLst>
                        <a:gs pos="0">
                          <a:schemeClr val="tx1"/>
                        </a:gs>
                        <a:gs pos="100000">
                          <a:schemeClr val="tx1"/>
                        </a:gs>
                      </a:gsLst>
                      <a:lin ang="5400000" scaled="0"/>
                    </a:gradFill>
                    <a:latin typeface="Segoe UI"/>
                  </a:endParaRPr>
                </a:p>
              </p:txBody>
            </p:sp>
            <p:sp>
              <p:nvSpPr>
                <p:cNvPr id="203" name="Freeform 202"/>
                <p:cNvSpPr/>
                <p:nvPr/>
              </p:nvSpPr>
              <p:spPr>
                <a:xfrm flipH="1">
                  <a:off x="9715928" y="1791568"/>
                  <a:ext cx="553907" cy="3782104"/>
                </a:xfrm>
                <a:custGeom>
                  <a:avLst/>
                  <a:gdLst>
                    <a:gd name="connsiteX0" fmla="*/ 104335 w 553907"/>
                    <a:gd name="connsiteY0" fmla="*/ 0 h 3782104"/>
                    <a:gd name="connsiteX1" fmla="*/ 553907 w 553907"/>
                    <a:gd name="connsiteY1" fmla="*/ 0 h 3782104"/>
                    <a:gd name="connsiteX2" fmla="*/ 553907 w 553907"/>
                    <a:gd name="connsiteY2" fmla="*/ 285720 h 3782104"/>
                    <a:gd name="connsiteX3" fmla="*/ 156511 w 553907"/>
                    <a:gd name="connsiteY3" fmla="*/ 285720 h 3782104"/>
                    <a:gd name="connsiteX4" fmla="*/ 156511 w 553907"/>
                    <a:gd name="connsiteY4" fmla="*/ 3496384 h 3782104"/>
                    <a:gd name="connsiteX5" fmla="*/ 553907 w 553907"/>
                    <a:gd name="connsiteY5" fmla="*/ 3496384 h 3782104"/>
                    <a:gd name="connsiteX6" fmla="*/ 553907 w 553907"/>
                    <a:gd name="connsiteY6" fmla="*/ 3782104 h 3782104"/>
                    <a:gd name="connsiteX7" fmla="*/ 104335 w 553907"/>
                    <a:gd name="connsiteY7" fmla="*/ 3782104 h 3782104"/>
                    <a:gd name="connsiteX8" fmla="*/ 104335 w 553907"/>
                    <a:gd name="connsiteY8" fmla="*/ 3610684 h 3782104"/>
                    <a:gd name="connsiteX9" fmla="*/ 0 w 553907"/>
                    <a:gd name="connsiteY9" fmla="*/ 3610684 h 3782104"/>
                    <a:gd name="connsiteX10" fmla="*/ 0 w 553907"/>
                    <a:gd name="connsiteY10" fmla="*/ 175571 h 3782104"/>
                    <a:gd name="connsiteX11" fmla="*/ 104335 w 553907"/>
                    <a:gd name="connsiteY11" fmla="*/ 175571 h 378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53907" h="3782104">
                      <a:moveTo>
                        <a:pt x="104335" y="0"/>
                      </a:moveTo>
                      <a:lnTo>
                        <a:pt x="553907" y="0"/>
                      </a:lnTo>
                      <a:lnTo>
                        <a:pt x="553907" y="285720"/>
                      </a:lnTo>
                      <a:lnTo>
                        <a:pt x="156511" y="285720"/>
                      </a:lnTo>
                      <a:lnTo>
                        <a:pt x="156511" y="3496384"/>
                      </a:lnTo>
                      <a:lnTo>
                        <a:pt x="553907" y="3496384"/>
                      </a:lnTo>
                      <a:lnTo>
                        <a:pt x="553907" y="3782104"/>
                      </a:lnTo>
                      <a:lnTo>
                        <a:pt x="104335" y="3782104"/>
                      </a:lnTo>
                      <a:lnTo>
                        <a:pt x="104335" y="3610684"/>
                      </a:lnTo>
                      <a:lnTo>
                        <a:pt x="0" y="3610684"/>
                      </a:lnTo>
                      <a:lnTo>
                        <a:pt x="0" y="175571"/>
                      </a:lnTo>
                      <a:lnTo>
                        <a:pt x="104335" y="17557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194923">
                    <a:defRPr/>
                  </a:pPr>
                  <a:endParaRPr lang="en-US" sz="1729" kern="0">
                    <a:gradFill>
                      <a:gsLst>
                        <a:gs pos="0">
                          <a:schemeClr val="tx1"/>
                        </a:gs>
                        <a:gs pos="100000">
                          <a:schemeClr val="tx1"/>
                        </a:gs>
                      </a:gsLst>
                      <a:lin ang="5400000" scaled="0"/>
                    </a:gradFill>
                    <a:latin typeface="Segoe UI"/>
                  </a:endParaRPr>
                </a:p>
              </p:txBody>
            </p:sp>
          </p:grpSp>
          <p:sp>
            <p:nvSpPr>
              <p:cNvPr id="200" name="Hexagon 199"/>
              <p:cNvSpPr/>
              <p:nvPr/>
            </p:nvSpPr>
            <p:spPr bwMode="auto">
              <a:xfrm>
                <a:off x="1759502" y="2333937"/>
                <a:ext cx="278243" cy="248925"/>
              </a:xfrm>
              <a:prstGeom prst="hexagon">
                <a:avLst/>
              </a:prstGeom>
              <a:solidFill>
                <a:srgbClr val="002060"/>
              </a:solidFill>
              <a:ln w="9525" cap="flat" cmpd="sng" algn="ctr">
                <a:solidFill>
                  <a:schemeClr val="bg1"/>
                </a:solidFill>
                <a:prstDash val="solid"/>
                <a:headEnd type="none" w="med" len="med"/>
                <a:tailEnd type="none" w="med" len="med"/>
              </a:ln>
              <a:effectLst/>
            </p:spPr>
            <p:txBody>
              <a:bodyPr lIns="91383" tIns="91383" rIns="34273" bIns="34273" rtlCol="0" anchor="b" anchorCtr="0"/>
              <a:lstStyle/>
              <a:p>
                <a:pPr algn="ctr" defTabSz="931690">
                  <a:defRPr/>
                </a:pPr>
                <a:endParaRPr lang="en-US" sz="800" kern="0" dirty="0">
                  <a:gradFill>
                    <a:gsLst>
                      <a:gs pos="0">
                        <a:schemeClr val="tx1"/>
                      </a:gs>
                      <a:gs pos="100000">
                        <a:schemeClr val="tx1"/>
                      </a:gs>
                    </a:gsLst>
                    <a:lin ang="5400000" scaled="0"/>
                  </a:gradFill>
                  <a:latin typeface="Segoe UI Light"/>
                  <a:ea typeface="Segoe UI" pitchFamily="34" charset="0"/>
                  <a:cs typeface="Segoe UI" pitchFamily="34" charset="0"/>
                </a:endParaRPr>
              </a:p>
            </p:txBody>
          </p:sp>
        </p:grpSp>
        <p:grpSp>
          <p:nvGrpSpPr>
            <p:cNvPr id="204" name="Group 203"/>
            <p:cNvGrpSpPr/>
            <p:nvPr/>
          </p:nvGrpSpPr>
          <p:grpSpPr>
            <a:xfrm>
              <a:off x="6566896" y="4687983"/>
              <a:ext cx="601248" cy="337049"/>
              <a:chOff x="2886562" y="2288295"/>
              <a:chExt cx="601248" cy="337049"/>
            </a:xfrm>
          </p:grpSpPr>
          <p:grpSp>
            <p:nvGrpSpPr>
              <p:cNvPr id="205" name="Group 204"/>
              <p:cNvGrpSpPr/>
              <p:nvPr/>
            </p:nvGrpSpPr>
            <p:grpSpPr>
              <a:xfrm>
                <a:off x="2886562" y="2288295"/>
                <a:ext cx="601248" cy="337049"/>
                <a:chOff x="3523102" y="1791568"/>
                <a:chExt cx="6746733" cy="3782104"/>
              </a:xfrm>
              <a:solidFill>
                <a:srgbClr val="7030A0"/>
              </a:solidFill>
            </p:grpSpPr>
            <p:sp>
              <p:nvSpPr>
                <p:cNvPr id="207" name="Rectangle 206"/>
                <p:cNvSpPr/>
                <p:nvPr/>
              </p:nvSpPr>
              <p:spPr>
                <a:xfrm>
                  <a:off x="3757139" y="2148421"/>
                  <a:ext cx="6278658" cy="30683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194923">
                    <a:defRPr/>
                  </a:pPr>
                  <a:endParaRPr lang="en-US" sz="1729" kern="0">
                    <a:gradFill>
                      <a:gsLst>
                        <a:gs pos="0">
                          <a:schemeClr val="tx1"/>
                        </a:gs>
                        <a:gs pos="100000">
                          <a:schemeClr val="tx1"/>
                        </a:gs>
                      </a:gsLst>
                      <a:lin ang="5400000" scaled="0"/>
                    </a:gradFill>
                    <a:latin typeface="Segoe UI"/>
                  </a:endParaRPr>
                </a:p>
              </p:txBody>
            </p:sp>
            <p:sp>
              <p:nvSpPr>
                <p:cNvPr id="208" name="Freeform 207"/>
                <p:cNvSpPr/>
                <p:nvPr/>
              </p:nvSpPr>
              <p:spPr>
                <a:xfrm>
                  <a:off x="3523102" y="1791568"/>
                  <a:ext cx="553907" cy="3782104"/>
                </a:xfrm>
                <a:custGeom>
                  <a:avLst/>
                  <a:gdLst>
                    <a:gd name="connsiteX0" fmla="*/ 104335 w 553907"/>
                    <a:gd name="connsiteY0" fmla="*/ 0 h 3782104"/>
                    <a:gd name="connsiteX1" fmla="*/ 553907 w 553907"/>
                    <a:gd name="connsiteY1" fmla="*/ 0 h 3782104"/>
                    <a:gd name="connsiteX2" fmla="*/ 553907 w 553907"/>
                    <a:gd name="connsiteY2" fmla="*/ 285720 h 3782104"/>
                    <a:gd name="connsiteX3" fmla="*/ 156511 w 553907"/>
                    <a:gd name="connsiteY3" fmla="*/ 285720 h 3782104"/>
                    <a:gd name="connsiteX4" fmla="*/ 156511 w 553907"/>
                    <a:gd name="connsiteY4" fmla="*/ 3496384 h 3782104"/>
                    <a:gd name="connsiteX5" fmla="*/ 553907 w 553907"/>
                    <a:gd name="connsiteY5" fmla="*/ 3496384 h 3782104"/>
                    <a:gd name="connsiteX6" fmla="*/ 553907 w 553907"/>
                    <a:gd name="connsiteY6" fmla="*/ 3782104 h 3782104"/>
                    <a:gd name="connsiteX7" fmla="*/ 104335 w 553907"/>
                    <a:gd name="connsiteY7" fmla="*/ 3782104 h 3782104"/>
                    <a:gd name="connsiteX8" fmla="*/ 104335 w 553907"/>
                    <a:gd name="connsiteY8" fmla="*/ 3610684 h 3782104"/>
                    <a:gd name="connsiteX9" fmla="*/ 0 w 553907"/>
                    <a:gd name="connsiteY9" fmla="*/ 3610684 h 3782104"/>
                    <a:gd name="connsiteX10" fmla="*/ 0 w 553907"/>
                    <a:gd name="connsiteY10" fmla="*/ 175571 h 3782104"/>
                    <a:gd name="connsiteX11" fmla="*/ 104335 w 553907"/>
                    <a:gd name="connsiteY11" fmla="*/ 175571 h 378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53907" h="3782104">
                      <a:moveTo>
                        <a:pt x="104335" y="0"/>
                      </a:moveTo>
                      <a:lnTo>
                        <a:pt x="553907" y="0"/>
                      </a:lnTo>
                      <a:lnTo>
                        <a:pt x="553907" y="285720"/>
                      </a:lnTo>
                      <a:lnTo>
                        <a:pt x="156511" y="285720"/>
                      </a:lnTo>
                      <a:lnTo>
                        <a:pt x="156511" y="3496384"/>
                      </a:lnTo>
                      <a:lnTo>
                        <a:pt x="553907" y="3496384"/>
                      </a:lnTo>
                      <a:lnTo>
                        <a:pt x="553907" y="3782104"/>
                      </a:lnTo>
                      <a:lnTo>
                        <a:pt x="104335" y="3782104"/>
                      </a:lnTo>
                      <a:lnTo>
                        <a:pt x="104335" y="3610684"/>
                      </a:lnTo>
                      <a:lnTo>
                        <a:pt x="0" y="3610684"/>
                      </a:lnTo>
                      <a:lnTo>
                        <a:pt x="0" y="175571"/>
                      </a:lnTo>
                      <a:lnTo>
                        <a:pt x="104335" y="17557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194923">
                    <a:defRPr/>
                  </a:pPr>
                  <a:endParaRPr lang="en-US" sz="1729" kern="0">
                    <a:gradFill>
                      <a:gsLst>
                        <a:gs pos="0">
                          <a:schemeClr val="tx1"/>
                        </a:gs>
                        <a:gs pos="100000">
                          <a:schemeClr val="tx1"/>
                        </a:gs>
                      </a:gsLst>
                      <a:lin ang="5400000" scaled="0"/>
                    </a:gradFill>
                    <a:latin typeface="Segoe UI"/>
                  </a:endParaRPr>
                </a:p>
              </p:txBody>
            </p:sp>
            <p:sp>
              <p:nvSpPr>
                <p:cNvPr id="209" name="Freeform 208"/>
                <p:cNvSpPr/>
                <p:nvPr/>
              </p:nvSpPr>
              <p:spPr>
                <a:xfrm flipH="1">
                  <a:off x="9715928" y="1791568"/>
                  <a:ext cx="553907" cy="3782104"/>
                </a:xfrm>
                <a:custGeom>
                  <a:avLst/>
                  <a:gdLst>
                    <a:gd name="connsiteX0" fmla="*/ 104335 w 553907"/>
                    <a:gd name="connsiteY0" fmla="*/ 0 h 3782104"/>
                    <a:gd name="connsiteX1" fmla="*/ 553907 w 553907"/>
                    <a:gd name="connsiteY1" fmla="*/ 0 h 3782104"/>
                    <a:gd name="connsiteX2" fmla="*/ 553907 w 553907"/>
                    <a:gd name="connsiteY2" fmla="*/ 285720 h 3782104"/>
                    <a:gd name="connsiteX3" fmla="*/ 156511 w 553907"/>
                    <a:gd name="connsiteY3" fmla="*/ 285720 h 3782104"/>
                    <a:gd name="connsiteX4" fmla="*/ 156511 w 553907"/>
                    <a:gd name="connsiteY4" fmla="*/ 3496384 h 3782104"/>
                    <a:gd name="connsiteX5" fmla="*/ 553907 w 553907"/>
                    <a:gd name="connsiteY5" fmla="*/ 3496384 h 3782104"/>
                    <a:gd name="connsiteX6" fmla="*/ 553907 w 553907"/>
                    <a:gd name="connsiteY6" fmla="*/ 3782104 h 3782104"/>
                    <a:gd name="connsiteX7" fmla="*/ 104335 w 553907"/>
                    <a:gd name="connsiteY7" fmla="*/ 3782104 h 3782104"/>
                    <a:gd name="connsiteX8" fmla="*/ 104335 w 553907"/>
                    <a:gd name="connsiteY8" fmla="*/ 3610684 h 3782104"/>
                    <a:gd name="connsiteX9" fmla="*/ 0 w 553907"/>
                    <a:gd name="connsiteY9" fmla="*/ 3610684 h 3782104"/>
                    <a:gd name="connsiteX10" fmla="*/ 0 w 553907"/>
                    <a:gd name="connsiteY10" fmla="*/ 175571 h 3782104"/>
                    <a:gd name="connsiteX11" fmla="*/ 104335 w 553907"/>
                    <a:gd name="connsiteY11" fmla="*/ 175571 h 378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53907" h="3782104">
                      <a:moveTo>
                        <a:pt x="104335" y="0"/>
                      </a:moveTo>
                      <a:lnTo>
                        <a:pt x="553907" y="0"/>
                      </a:lnTo>
                      <a:lnTo>
                        <a:pt x="553907" y="285720"/>
                      </a:lnTo>
                      <a:lnTo>
                        <a:pt x="156511" y="285720"/>
                      </a:lnTo>
                      <a:lnTo>
                        <a:pt x="156511" y="3496384"/>
                      </a:lnTo>
                      <a:lnTo>
                        <a:pt x="553907" y="3496384"/>
                      </a:lnTo>
                      <a:lnTo>
                        <a:pt x="553907" y="3782104"/>
                      </a:lnTo>
                      <a:lnTo>
                        <a:pt x="104335" y="3782104"/>
                      </a:lnTo>
                      <a:lnTo>
                        <a:pt x="104335" y="3610684"/>
                      </a:lnTo>
                      <a:lnTo>
                        <a:pt x="0" y="3610684"/>
                      </a:lnTo>
                      <a:lnTo>
                        <a:pt x="0" y="175571"/>
                      </a:lnTo>
                      <a:lnTo>
                        <a:pt x="104335" y="17557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194923">
                    <a:defRPr/>
                  </a:pPr>
                  <a:endParaRPr lang="en-US" sz="1729" kern="0">
                    <a:gradFill>
                      <a:gsLst>
                        <a:gs pos="0">
                          <a:schemeClr val="tx1"/>
                        </a:gs>
                        <a:gs pos="100000">
                          <a:schemeClr val="tx1"/>
                        </a:gs>
                      </a:gsLst>
                      <a:lin ang="5400000" scaled="0"/>
                    </a:gradFill>
                    <a:latin typeface="Segoe UI"/>
                  </a:endParaRPr>
                </a:p>
              </p:txBody>
            </p:sp>
          </p:grpSp>
          <p:sp>
            <p:nvSpPr>
              <p:cNvPr id="206" name="Hexagon 205"/>
              <p:cNvSpPr/>
              <p:nvPr/>
            </p:nvSpPr>
            <p:spPr bwMode="auto">
              <a:xfrm>
                <a:off x="3051589" y="2333937"/>
                <a:ext cx="278243" cy="248925"/>
              </a:xfrm>
              <a:prstGeom prst="hexagon">
                <a:avLst/>
              </a:prstGeom>
              <a:solidFill>
                <a:srgbClr val="7030A0"/>
              </a:solidFill>
              <a:ln w="9525" cap="flat" cmpd="sng" algn="ctr">
                <a:solidFill>
                  <a:schemeClr val="bg1"/>
                </a:solidFill>
                <a:prstDash val="solid"/>
                <a:headEnd type="none" w="med" len="med"/>
                <a:tailEnd type="none" w="med" len="med"/>
              </a:ln>
              <a:effectLst/>
            </p:spPr>
            <p:txBody>
              <a:bodyPr lIns="91383" tIns="91383" rIns="34273" bIns="34273" rtlCol="0" anchor="b" anchorCtr="0"/>
              <a:lstStyle/>
              <a:p>
                <a:pPr algn="ctr" defTabSz="931690">
                  <a:defRPr/>
                </a:pPr>
                <a:endParaRPr lang="en-US" sz="800" kern="0" dirty="0">
                  <a:gradFill>
                    <a:gsLst>
                      <a:gs pos="0">
                        <a:schemeClr val="tx1"/>
                      </a:gs>
                      <a:gs pos="100000">
                        <a:schemeClr val="tx1"/>
                      </a:gs>
                    </a:gsLst>
                    <a:lin ang="5400000" scaled="0"/>
                  </a:gradFill>
                  <a:latin typeface="Segoe UI Light"/>
                  <a:ea typeface="Segoe UI" pitchFamily="34" charset="0"/>
                  <a:cs typeface="Segoe UI" pitchFamily="34" charset="0"/>
                </a:endParaRPr>
              </a:p>
            </p:txBody>
          </p:sp>
        </p:grpSp>
        <p:grpSp>
          <p:nvGrpSpPr>
            <p:cNvPr id="210" name="Group 209"/>
            <p:cNvGrpSpPr/>
            <p:nvPr/>
          </p:nvGrpSpPr>
          <p:grpSpPr>
            <a:xfrm>
              <a:off x="5916793" y="5036715"/>
              <a:ext cx="601248" cy="337049"/>
              <a:chOff x="2240670" y="2657736"/>
              <a:chExt cx="601248" cy="337049"/>
            </a:xfrm>
          </p:grpSpPr>
          <p:grpSp>
            <p:nvGrpSpPr>
              <p:cNvPr id="211" name="Group 210"/>
              <p:cNvGrpSpPr/>
              <p:nvPr/>
            </p:nvGrpSpPr>
            <p:grpSpPr>
              <a:xfrm>
                <a:off x="2240670" y="2657736"/>
                <a:ext cx="601248" cy="337049"/>
                <a:chOff x="3523102" y="1791568"/>
                <a:chExt cx="6746733" cy="3782104"/>
              </a:xfrm>
              <a:solidFill>
                <a:srgbClr val="FFC000"/>
              </a:solidFill>
            </p:grpSpPr>
            <p:sp>
              <p:nvSpPr>
                <p:cNvPr id="213" name="Rectangle 212"/>
                <p:cNvSpPr/>
                <p:nvPr/>
              </p:nvSpPr>
              <p:spPr>
                <a:xfrm>
                  <a:off x="3757139" y="2148421"/>
                  <a:ext cx="6278658" cy="30683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194923">
                    <a:defRPr/>
                  </a:pPr>
                  <a:endParaRPr lang="en-US" sz="1729" kern="0">
                    <a:gradFill>
                      <a:gsLst>
                        <a:gs pos="0">
                          <a:schemeClr val="tx1"/>
                        </a:gs>
                        <a:gs pos="100000">
                          <a:schemeClr val="tx1"/>
                        </a:gs>
                      </a:gsLst>
                      <a:lin ang="5400000" scaled="0"/>
                    </a:gradFill>
                    <a:latin typeface="Segoe UI"/>
                  </a:endParaRPr>
                </a:p>
              </p:txBody>
            </p:sp>
            <p:sp>
              <p:nvSpPr>
                <p:cNvPr id="214" name="Freeform 213"/>
                <p:cNvSpPr/>
                <p:nvPr/>
              </p:nvSpPr>
              <p:spPr>
                <a:xfrm>
                  <a:off x="3523102" y="1791568"/>
                  <a:ext cx="553907" cy="3782104"/>
                </a:xfrm>
                <a:custGeom>
                  <a:avLst/>
                  <a:gdLst>
                    <a:gd name="connsiteX0" fmla="*/ 104335 w 553907"/>
                    <a:gd name="connsiteY0" fmla="*/ 0 h 3782104"/>
                    <a:gd name="connsiteX1" fmla="*/ 553907 w 553907"/>
                    <a:gd name="connsiteY1" fmla="*/ 0 h 3782104"/>
                    <a:gd name="connsiteX2" fmla="*/ 553907 w 553907"/>
                    <a:gd name="connsiteY2" fmla="*/ 285720 h 3782104"/>
                    <a:gd name="connsiteX3" fmla="*/ 156511 w 553907"/>
                    <a:gd name="connsiteY3" fmla="*/ 285720 h 3782104"/>
                    <a:gd name="connsiteX4" fmla="*/ 156511 w 553907"/>
                    <a:gd name="connsiteY4" fmla="*/ 3496384 h 3782104"/>
                    <a:gd name="connsiteX5" fmla="*/ 553907 w 553907"/>
                    <a:gd name="connsiteY5" fmla="*/ 3496384 h 3782104"/>
                    <a:gd name="connsiteX6" fmla="*/ 553907 w 553907"/>
                    <a:gd name="connsiteY6" fmla="*/ 3782104 h 3782104"/>
                    <a:gd name="connsiteX7" fmla="*/ 104335 w 553907"/>
                    <a:gd name="connsiteY7" fmla="*/ 3782104 h 3782104"/>
                    <a:gd name="connsiteX8" fmla="*/ 104335 w 553907"/>
                    <a:gd name="connsiteY8" fmla="*/ 3610684 h 3782104"/>
                    <a:gd name="connsiteX9" fmla="*/ 0 w 553907"/>
                    <a:gd name="connsiteY9" fmla="*/ 3610684 h 3782104"/>
                    <a:gd name="connsiteX10" fmla="*/ 0 w 553907"/>
                    <a:gd name="connsiteY10" fmla="*/ 175571 h 3782104"/>
                    <a:gd name="connsiteX11" fmla="*/ 104335 w 553907"/>
                    <a:gd name="connsiteY11" fmla="*/ 175571 h 378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53907" h="3782104">
                      <a:moveTo>
                        <a:pt x="104335" y="0"/>
                      </a:moveTo>
                      <a:lnTo>
                        <a:pt x="553907" y="0"/>
                      </a:lnTo>
                      <a:lnTo>
                        <a:pt x="553907" y="285720"/>
                      </a:lnTo>
                      <a:lnTo>
                        <a:pt x="156511" y="285720"/>
                      </a:lnTo>
                      <a:lnTo>
                        <a:pt x="156511" y="3496384"/>
                      </a:lnTo>
                      <a:lnTo>
                        <a:pt x="553907" y="3496384"/>
                      </a:lnTo>
                      <a:lnTo>
                        <a:pt x="553907" y="3782104"/>
                      </a:lnTo>
                      <a:lnTo>
                        <a:pt x="104335" y="3782104"/>
                      </a:lnTo>
                      <a:lnTo>
                        <a:pt x="104335" y="3610684"/>
                      </a:lnTo>
                      <a:lnTo>
                        <a:pt x="0" y="3610684"/>
                      </a:lnTo>
                      <a:lnTo>
                        <a:pt x="0" y="175571"/>
                      </a:lnTo>
                      <a:lnTo>
                        <a:pt x="104335" y="17557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194923">
                    <a:defRPr/>
                  </a:pPr>
                  <a:endParaRPr lang="en-US" sz="1729" kern="0">
                    <a:gradFill>
                      <a:gsLst>
                        <a:gs pos="0">
                          <a:schemeClr val="tx1"/>
                        </a:gs>
                        <a:gs pos="100000">
                          <a:schemeClr val="tx1"/>
                        </a:gs>
                      </a:gsLst>
                      <a:lin ang="5400000" scaled="0"/>
                    </a:gradFill>
                    <a:latin typeface="Segoe UI"/>
                  </a:endParaRPr>
                </a:p>
              </p:txBody>
            </p:sp>
            <p:sp>
              <p:nvSpPr>
                <p:cNvPr id="215" name="Freeform 214"/>
                <p:cNvSpPr/>
                <p:nvPr/>
              </p:nvSpPr>
              <p:spPr>
                <a:xfrm flipH="1">
                  <a:off x="9715928" y="1791568"/>
                  <a:ext cx="553907" cy="3782104"/>
                </a:xfrm>
                <a:custGeom>
                  <a:avLst/>
                  <a:gdLst>
                    <a:gd name="connsiteX0" fmla="*/ 104335 w 553907"/>
                    <a:gd name="connsiteY0" fmla="*/ 0 h 3782104"/>
                    <a:gd name="connsiteX1" fmla="*/ 553907 w 553907"/>
                    <a:gd name="connsiteY1" fmla="*/ 0 h 3782104"/>
                    <a:gd name="connsiteX2" fmla="*/ 553907 w 553907"/>
                    <a:gd name="connsiteY2" fmla="*/ 285720 h 3782104"/>
                    <a:gd name="connsiteX3" fmla="*/ 156511 w 553907"/>
                    <a:gd name="connsiteY3" fmla="*/ 285720 h 3782104"/>
                    <a:gd name="connsiteX4" fmla="*/ 156511 w 553907"/>
                    <a:gd name="connsiteY4" fmla="*/ 3496384 h 3782104"/>
                    <a:gd name="connsiteX5" fmla="*/ 553907 w 553907"/>
                    <a:gd name="connsiteY5" fmla="*/ 3496384 h 3782104"/>
                    <a:gd name="connsiteX6" fmla="*/ 553907 w 553907"/>
                    <a:gd name="connsiteY6" fmla="*/ 3782104 h 3782104"/>
                    <a:gd name="connsiteX7" fmla="*/ 104335 w 553907"/>
                    <a:gd name="connsiteY7" fmla="*/ 3782104 h 3782104"/>
                    <a:gd name="connsiteX8" fmla="*/ 104335 w 553907"/>
                    <a:gd name="connsiteY8" fmla="*/ 3610684 h 3782104"/>
                    <a:gd name="connsiteX9" fmla="*/ 0 w 553907"/>
                    <a:gd name="connsiteY9" fmla="*/ 3610684 h 3782104"/>
                    <a:gd name="connsiteX10" fmla="*/ 0 w 553907"/>
                    <a:gd name="connsiteY10" fmla="*/ 175571 h 3782104"/>
                    <a:gd name="connsiteX11" fmla="*/ 104335 w 553907"/>
                    <a:gd name="connsiteY11" fmla="*/ 175571 h 378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53907" h="3782104">
                      <a:moveTo>
                        <a:pt x="104335" y="0"/>
                      </a:moveTo>
                      <a:lnTo>
                        <a:pt x="553907" y="0"/>
                      </a:lnTo>
                      <a:lnTo>
                        <a:pt x="553907" y="285720"/>
                      </a:lnTo>
                      <a:lnTo>
                        <a:pt x="156511" y="285720"/>
                      </a:lnTo>
                      <a:lnTo>
                        <a:pt x="156511" y="3496384"/>
                      </a:lnTo>
                      <a:lnTo>
                        <a:pt x="553907" y="3496384"/>
                      </a:lnTo>
                      <a:lnTo>
                        <a:pt x="553907" y="3782104"/>
                      </a:lnTo>
                      <a:lnTo>
                        <a:pt x="104335" y="3782104"/>
                      </a:lnTo>
                      <a:lnTo>
                        <a:pt x="104335" y="3610684"/>
                      </a:lnTo>
                      <a:lnTo>
                        <a:pt x="0" y="3610684"/>
                      </a:lnTo>
                      <a:lnTo>
                        <a:pt x="0" y="175571"/>
                      </a:lnTo>
                      <a:lnTo>
                        <a:pt x="104335" y="17557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194923">
                    <a:defRPr/>
                  </a:pPr>
                  <a:endParaRPr lang="en-US" sz="1729" kern="0">
                    <a:gradFill>
                      <a:gsLst>
                        <a:gs pos="0">
                          <a:schemeClr val="tx1"/>
                        </a:gs>
                        <a:gs pos="100000">
                          <a:schemeClr val="tx1"/>
                        </a:gs>
                      </a:gsLst>
                      <a:lin ang="5400000" scaled="0"/>
                    </a:gradFill>
                    <a:latin typeface="Segoe UI"/>
                  </a:endParaRPr>
                </a:p>
              </p:txBody>
            </p:sp>
          </p:grpSp>
          <p:sp>
            <p:nvSpPr>
              <p:cNvPr id="212" name="Hexagon 211"/>
              <p:cNvSpPr/>
              <p:nvPr/>
            </p:nvSpPr>
            <p:spPr bwMode="auto">
              <a:xfrm>
                <a:off x="2398893" y="2701796"/>
                <a:ext cx="278243" cy="248925"/>
              </a:xfrm>
              <a:prstGeom prst="hexagon">
                <a:avLst/>
              </a:prstGeom>
              <a:solidFill>
                <a:srgbClr val="FFC000"/>
              </a:solidFill>
              <a:ln w="9525" cap="flat" cmpd="sng" algn="ctr">
                <a:solidFill>
                  <a:schemeClr val="bg1"/>
                </a:solidFill>
                <a:prstDash val="solid"/>
                <a:headEnd type="none" w="med" len="med"/>
                <a:tailEnd type="none" w="med" len="med"/>
              </a:ln>
              <a:effectLst/>
            </p:spPr>
            <p:txBody>
              <a:bodyPr lIns="91383" tIns="91383" rIns="34273" bIns="34273" rtlCol="0" anchor="b" anchorCtr="0"/>
              <a:lstStyle/>
              <a:p>
                <a:pPr algn="ctr" defTabSz="931690">
                  <a:defRPr/>
                </a:pPr>
                <a:endParaRPr lang="en-US" sz="800" kern="0" dirty="0">
                  <a:gradFill>
                    <a:gsLst>
                      <a:gs pos="0">
                        <a:schemeClr val="tx1"/>
                      </a:gs>
                      <a:gs pos="100000">
                        <a:schemeClr val="tx1"/>
                      </a:gs>
                    </a:gsLst>
                    <a:lin ang="5400000" scaled="0"/>
                  </a:gradFill>
                  <a:latin typeface="Segoe UI Light"/>
                  <a:ea typeface="Segoe UI" pitchFamily="34" charset="0"/>
                  <a:cs typeface="Segoe UI" pitchFamily="34" charset="0"/>
                </a:endParaRPr>
              </a:p>
            </p:txBody>
          </p:sp>
        </p:grpSp>
        <p:grpSp>
          <p:nvGrpSpPr>
            <p:cNvPr id="216" name="Group 215"/>
            <p:cNvGrpSpPr/>
            <p:nvPr/>
          </p:nvGrpSpPr>
          <p:grpSpPr>
            <a:xfrm>
              <a:off x="6570305" y="5036715"/>
              <a:ext cx="601248" cy="337049"/>
              <a:chOff x="1596268" y="2657736"/>
              <a:chExt cx="601248" cy="337049"/>
            </a:xfrm>
          </p:grpSpPr>
          <p:grpSp>
            <p:nvGrpSpPr>
              <p:cNvPr id="217" name="Group 216"/>
              <p:cNvGrpSpPr/>
              <p:nvPr/>
            </p:nvGrpSpPr>
            <p:grpSpPr>
              <a:xfrm>
                <a:off x="1596268" y="2657736"/>
                <a:ext cx="601248" cy="337049"/>
                <a:chOff x="3523102" y="1791568"/>
                <a:chExt cx="6746733" cy="3782104"/>
              </a:xfrm>
              <a:solidFill>
                <a:srgbClr val="00B050"/>
              </a:solidFill>
            </p:grpSpPr>
            <p:sp>
              <p:nvSpPr>
                <p:cNvPr id="219" name="Rectangle 218"/>
                <p:cNvSpPr/>
                <p:nvPr/>
              </p:nvSpPr>
              <p:spPr>
                <a:xfrm>
                  <a:off x="3757139" y="2148421"/>
                  <a:ext cx="6278658" cy="30683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194923">
                    <a:defRPr/>
                  </a:pPr>
                  <a:endParaRPr lang="en-US" sz="1729" kern="0">
                    <a:gradFill>
                      <a:gsLst>
                        <a:gs pos="0">
                          <a:schemeClr val="tx1"/>
                        </a:gs>
                        <a:gs pos="100000">
                          <a:schemeClr val="tx1"/>
                        </a:gs>
                      </a:gsLst>
                      <a:lin ang="5400000" scaled="0"/>
                    </a:gradFill>
                    <a:latin typeface="Segoe UI"/>
                  </a:endParaRPr>
                </a:p>
              </p:txBody>
            </p:sp>
            <p:sp>
              <p:nvSpPr>
                <p:cNvPr id="220" name="Freeform 219"/>
                <p:cNvSpPr/>
                <p:nvPr/>
              </p:nvSpPr>
              <p:spPr>
                <a:xfrm>
                  <a:off x="3523102" y="1791568"/>
                  <a:ext cx="553907" cy="3782104"/>
                </a:xfrm>
                <a:custGeom>
                  <a:avLst/>
                  <a:gdLst>
                    <a:gd name="connsiteX0" fmla="*/ 104335 w 553907"/>
                    <a:gd name="connsiteY0" fmla="*/ 0 h 3782104"/>
                    <a:gd name="connsiteX1" fmla="*/ 553907 w 553907"/>
                    <a:gd name="connsiteY1" fmla="*/ 0 h 3782104"/>
                    <a:gd name="connsiteX2" fmla="*/ 553907 w 553907"/>
                    <a:gd name="connsiteY2" fmla="*/ 285720 h 3782104"/>
                    <a:gd name="connsiteX3" fmla="*/ 156511 w 553907"/>
                    <a:gd name="connsiteY3" fmla="*/ 285720 h 3782104"/>
                    <a:gd name="connsiteX4" fmla="*/ 156511 w 553907"/>
                    <a:gd name="connsiteY4" fmla="*/ 3496384 h 3782104"/>
                    <a:gd name="connsiteX5" fmla="*/ 553907 w 553907"/>
                    <a:gd name="connsiteY5" fmla="*/ 3496384 h 3782104"/>
                    <a:gd name="connsiteX6" fmla="*/ 553907 w 553907"/>
                    <a:gd name="connsiteY6" fmla="*/ 3782104 h 3782104"/>
                    <a:gd name="connsiteX7" fmla="*/ 104335 w 553907"/>
                    <a:gd name="connsiteY7" fmla="*/ 3782104 h 3782104"/>
                    <a:gd name="connsiteX8" fmla="*/ 104335 w 553907"/>
                    <a:gd name="connsiteY8" fmla="*/ 3610684 h 3782104"/>
                    <a:gd name="connsiteX9" fmla="*/ 0 w 553907"/>
                    <a:gd name="connsiteY9" fmla="*/ 3610684 h 3782104"/>
                    <a:gd name="connsiteX10" fmla="*/ 0 w 553907"/>
                    <a:gd name="connsiteY10" fmla="*/ 175571 h 3782104"/>
                    <a:gd name="connsiteX11" fmla="*/ 104335 w 553907"/>
                    <a:gd name="connsiteY11" fmla="*/ 175571 h 378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53907" h="3782104">
                      <a:moveTo>
                        <a:pt x="104335" y="0"/>
                      </a:moveTo>
                      <a:lnTo>
                        <a:pt x="553907" y="0"/>
                      </a:lnTo>
                      <a:lnTo>
                        <a:pt x="553907" y="285720"/>
                      </a:lnTo>
                      <a:lnTo>
                        <a:pt x="156511" y="285720"/>
                      </a:lnTo>
                      <a:lnTo>
                        <a:pt x="156511" y="3496384"/>
                      </a:lnTo>
                      <a:lnTo>
                        <a:pt x="553907" y="3496384"/>
                      </a:lnTo>
                      <a:lnTo>
                        <a:pt x="553907" y="3782104"/>
                      </a:lnTo>
                      <a:lnTo>
                        <a:pt x="104335" y="3782104"/>
                      </a:lnTo>
                      <a:lnTo>
                        <a:pt x="104335" y="3610684"/>
                      </a:lnTo>
                      <a:lnTo>
                        <a:pt x="0" y="3610684"/>
                      </a:lnTo>
                      <a:lnTo>
                        <a:pt x="0" y="175571"/>
                      </a:lnTo>
                      <a:lnTo>
                        <a:pt x="104335" y="17557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194923">
                    <a:defRPr/>
                  </a:pPr>
                  <a:endParaRPr lang="en-US" sz="1729" kern="0">
                    <a:gradFill>
                      <a:gsLst>
                        <a:gs pos="0">
                          <a:schemeClr val="tx1"/>
                        </a:gs>
                        <a:gs pos="100000">
                          <a:schemeClr val="tx1"/>
                        </a:gs>
                      </a:gsLst>
                      <a:lin ang="5400000" scaled="0"/>
                    </a:gradFill>
                    <a:latin typeface="Segoe UI"/>
                  </a:endParaRPr>
                </a:p>
              </p:txBody>
            </p:sp>
            <p:sp>
              <p:nvSpPr>
                <p:cNvPr id="221" name="Freeform 220"/>
                <p:cNvSpPr/>
                <p:nvPr/>
              </p:nvSpPr>
              <p:spPr>
                <a:xfrm flipH="1">
                  <a:off x="9715928" y="1791568"/>
                  <a:ext cx="553907" cy="3782104"/>
                </a:xfrm>
                <a:custGeom>
                  <a:avLst/>
                  <a:gdLst>
                    <a:gd name="connsiteX0" fmla="*/ 104335 w 553907"/>
                    <a:gd name="connsiteY0" fmla="*/ 0 h 3782104"/>
                    <a:gd name="connsiteX1" fmla="*/ 553907 w 553907"/>
                    <a:gd name="connsiteY1" fmla="*/ 0 h 3782104"/>
                    <a:gd name="connsiteX2" fmla="*/ 553907 w 553907"/>
                    <a:gd name="connsiteY2" fmla="*/ 285720 h 3782104"/>
                    <a:gd name="connsiteX3" fmla="*/ 156511 w 553907"/>
                    <a:gd name="connsiteY3" fmla="*/ 285720 h 3782104"/>
                    <a:gd name="connsiteX4" fmla="*/ 156511 w 553907"/>
                    <a:gd name="connsiteY4" fmla="*/ 3496384 h 3782104"/>
                    <a:gd name="connsiteX5" fmla="*/ 553907 w 553907"/>
                    <a:gd name="connsiteY5" fmla="*/ 3496384 h 3782104"/>
                    <a:gd name="connsiteX6" fmla="*/ 553907 w 553907"/>
                    <a:gd name="connsiteY6" fmla="*/ 3782104 h 3782104"/>
                    <a:gd name="connsiteX7" fmla="*/ 104335 w 553907"/>
                    <a:gd name="connsiteY7" fmla="*/ 3782104 h 3782104"/>
                    <a:gd name="connsiteX8" fmla="*/ 104335 w 553907"/>
                    <a:gd name="connsiteY8" fmla="*/ 3610684 h 3782104"/>
                    <a:gd name="connsiteX9" fmla="*/ 0 w 553907"/>
                    <a:gd name="connsiteY9" fmla="*/ 3610684 h 3782104"/>
                    <a:gd name="connsiteX10" fmla="*/ 0 w 553907"/>
                    <a:gd name="connsiteY10" fmla="*/ 175571 h 3782104"/>
                    <a:gd name="connsiteX11" fmla="*/ 104335 w 553907"/>
                    <a:gd name="connsiteY11" fmla="*/ 175571 h 378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53907" h="3782104">
                      <a:moveTo>
                        <a:pt x="104335" y="0"/>
                      </a:moveTo>
                      <a:lnTo>
                        <a:pt x="553907" y="0"/>
                      </a:lnTo>
                      <a:lnTo>
                        <a:pt x="553907" y="285720"/>
                      </a:lnTo>
                      <a:lnTo>
                        <a:pt x="156511" y="285720"/>
                      </a:lnTo>
                      <a:lnTo>
                        <a:pt x="156511" y="3496384"/>
                      </a:lnTo>
                      <a:lnTo>
                        <a:pt x="553907" y="3496384"/>
                      </a:lnTo>
                      <a:lnTo>
                        <a:pt x="553907" y="3782104"/>
                      </a:lnTo>
                      <a:lnTo>
                        <a:pt x="104335" y="3782104"/>
                      </a:lnTo>
                      <a:lnTo>
                        <a:pt x="104335" y="3610684"/>
                      </a:lnTo>
                      <a:lnTo>
                        <a:pt x="0" y="3610684"/>
                      </a:lnTo>
                      <a:lnTo>
                        <a:pt x="0" y="175571"/>
                      </a:lnTo>
                      <a:lnTo>
                        <a:pt x="104335" y="17557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194923">
                    <a:defRPr/>
                  </a:pPr>
                  <a:endParaRPr lang="en-US" sz="1729" kern="0">
                    <a:gradFill>
                      <a:gsLst>
                        <a:gs pos="0">
                          <a:schemeClr val="tx1"/>
                        </a:gs>
                        <a:gs pos="100000">
                          <a:schemeClr val="tx1"/>
                        </a:gs>
                      </a:gsLst>
                      <a:lin ang="5400000" scaled="0"/>
                    </a:gradFill>
                    <a:latin typeface="Segoe UI"/>
                  </a:endParaRPr>
                </a:p>
              </p:txBody>
            </p:sp>
          </p:grpSp>
          <p:sp>
            <p:nvSpPr>
              <p:cNvPr id="218" name="Hexagon 217"/>
              <p:cNvSpPr/>
              <p:nvPr/>
            </p:nvSpPr>
            <p:spPr bwMode="auto">
              <a:xfrm>
                <a:off x="1752996" y="2701797"/>
                <a:ext cx="278243" cy="248925"/>
              </a:xfrm>
              <a:prstGeom prst="hexagon">
                <a:avLst/>
              </a:prstGeom>
              <a:solidFill>
                <a:srgbClr val="92D050"/>
              </a:solidFill>
              <a:ln w="9525" cap="flat" cmpd="sng" algn="ctr">
                <a:solidFill>
                  <a:schemeClr val="bg1"/>
                </a:solidFill>
                <a:prstDash val="solid"/>
                <a:headEnd type="none" w="med" len="med"/>
                <a:tailEnd type="none" w="med" len="med"/>
              </a:ln>
              <a:effectLst/>
            </p:spPr>
            <p:txBody>
              <a:bodyPr lIns="91383" tIns="91383" rIns="34273" bIns="34273" rtlCol="0" anchor="b" anchorCtr="0"/>
              <a:lstStyle/>
              <a:p>
                <a:pPr algn="ctr" defTabSz="931690">
                  <a:defRPr/>
                </a:pPr>
                <a:endParaRPr lang="en-US" sz="800" kern="0" dirty="0">
                  <a:gradFill>
                    <a:gsLst>
                      <a:gs pos="0">
                        <a:schemeClr val="tx1"/>
                      </a:gs>
                      <a:gs pos="100000">
                        <a:schemeClr val="tx1"/>
                      </a:gs>
                    </a:gsLst>
                    <a:lin ang="5400000" scaled="0"/>
                  </a:gradFill>
                  <a:latin typeface="Segoe UI Light"/>
                  <a:ea typeface="Segoe UI" pitchFamily="34" charset="0"/>
                  <a:cs typeface="Segoe UI" pitchFamily="34" charset="0"/>
                </a:endParaRPr>
              </a:p>
            </p:txBody>
          </p:sp>
        </p:grpSp>
      </p:grpSp>
      <p:grpSp>
        <p:nvGrpSpPr>
          <p:cNvPr id="67" name="Group 66"/>
          <p:cNvGrpSpPr/>
          <p:nvPr/>
        </p:nvGrpSpPr>
        <p:grpSpPr>
          <a:xfrm>
            <a:off x="2652029" y="3584961"/>
            <a:ext cx="1219970" cy="678415"/>
            <a:chOff x="2704478" y="3656382"/>
            <a:chExt cx="1244691" cy="692161"/>
          </a:xfrm>
        </p:grpSpPr>
        <p:grpSp>
          <p:nvGrpSpPr>
            <p:cNvPr id="252" name="Group 251"/>
            <p:cNvGrpSpPr/>
            <p:nvPr/>
          </p:nvGrpSpPr>
          <p:grpSpPr>
            <a:xfrm>
              <a:off x="2711483" y="3656382"/>
              <a:ext cx="601248" cy="337049"/>
              <a:chOff x="2886562" y="2288295"/>
              <a:chExt cx="601248" cy="337049"/>
            </a:xfrm>
          </p:grpSpPr>
          <p:grpSp>
            <p:nvGrpSpPr>
              <p:cNvPr id="253" name="Group 252"/>
              <p:cNvGrpSpPr/>
              <p:nvPr/>
            </p:nvGrpSpPr>
            <p:grpSpPr>
              <a:xfrm>
                <a:off x="2886562" y="2288295"/>
                <a:ext cx="601248" cy="337049"/>
                <a:chOff x="3523102" y="1791568"/>
                <a:chExt cx="6746733" cy="3782104"/>
              </a:xfrm>
              <a:solidFill>
                <a:srgbClr val="7030A0"/>
              </a:solidFill>
            </p:grpSpPr>
            <p:sp>
              <p:nvSpPr>
                <p:cNvPr id="255" name="Rectangle 254"/>
                <p:cNvSpPr/>
                <p:nvPr/>
              </p:nvSpPr>
              <p:spPr>
                <a:xfrm>
                  <a:off x="3757139" y="2148421"/>
                  <a:ext cx="6278658" cy="30683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194923">
                    <a:defRPr/>
                  </a:pPr>
                  <a:endParaRPr lang="en-US" sz="1729" kern="0">
                    <a:gradFill>
                      <a:gsLst>
                        <a:gs pos="0">
                          <a:schemeClr val="tx1"/>
                        </a:gs>
                        <a:gs pos="100000">
                          <a:schemeClr val="tx1"/>
                        </a:gs>
                      </a:gsLst>
                      <a:lin ang="5400000" scaled="0"/>
                    </a:gradFill>
                    <a:latin typeface="Segoe UI"/>
                  </a:endParaRPr>
                </a:p>
              </p:txBody>
            </p:sp>
            <p:sp>
              <p:nvSpPr>
                <p:cNvPr id="256" name="Freeform 255"/>
                <p:cNvSpPr/>
                <p:nvPr/>
              </p:nvSpPr>
              <p:spPr>
                <a:xfrm>
                  <a:off x="3523102" y="1791568"/>
                  <a:ext cx="553907" cy="3782104"/>
                </a:xfrm>
                <a:custGeom>
                  <a:avLst/>
                  <a:gdLst>
                    <a:gd name="connsiteX0" fmla="*/ 104335 w 553907"/>
                    <a:gd name="connsiteY0" fmla="*/ 0 h 3782104"/>
                    <a:gd name="connsiteX1" fmla="*/ 553907 w 553907"/>
                    <a:gd name="connsiteY1" fmla="*/ 0 h 3782104"/>
                    <a:gd name="connsiteX2" fmla="*/ 553907 w 553907"/>
                    <a:gd name="connsiteY2" fmla="*/ 285720 h 3782104"/>
                    <a:gd name="connsiteX3" fmla="*/ 156511 w 553907"/>
                    <a:gd name="connsiteY3" fmla="*/ 285720 h 3782104"/>
                    <a:gd name="connsiteX4" fmla="*/ 156511 w 553907"/>
                    <a:gd name="connsiteY4" fmla="*/ 3496384 h 3782104"/>
                    <a:gd name="connsiteX5" fmla="*/ 553907 w 553907"/>
                    <a:gd name="connsiteY5" fmla="*/ 3496384 h 3782104"/>
                    <a:gd name="connsiteX6" fmla="*/ 553907 w 553907"/>
                    <a:gd name="connsiteY6" fmla="*/ 3782104 h 3782104"/>
                    <a:gd name="connsiteX7" fmla="*/ 104335 w 553907"/>
                    <a:gd name="connsiteY7" fmla="*/ 3782104 h 3782104"/>
                    <a:gd name="connsiteX8" fmla="*/ 104335 w 553907"/>
                    <a:gd name="connsiteY8" fmla="*/ 3610684 h 3782104"/>
                    <a:gd name="connsiteX9" fmla="*/ 0 w 553907"/>
                    <a:gd name="connsiteY9" fmla="*/ 3610684 h 3782104"/>
                    <a:gd name="connsiteX10" fmla="*/ 0 w 553907"/>
                    <a:gd name="connsiteY10" fmla="*/ 175571 h 3782104"/>
                    <a:gd name="connsiteX11" fmla="*/ 104335 w 553907"/>
                    <a:gd name="connsiteY11" fmla="*/ 175571 h 378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53907" h="3782104">
                      <a:moveTo>
                        <a:pt x="104335" y="0"/>
                      </a:moveTo>
                      <a:lnTo>
                        <a:pt x="553907" y="0"/>
                      </a:lnTo>
                      <a:lnTo>
                        <a:pt x="553907" y="285720"/>
                      </a:lnTo>
                      <a:lnTo>
                        <a:pt x="156511" y="285720"/>
                      </a:lnTo>
                      <a:lnTo>
                        <a:pt x="156511" y="3496384"/>
                      </a:lnTo>
                      <a:lnTo>
                        <a:pt x="553907" y="3496384"/>
                      </a:lnTo>
                      <a:lnTo>
                        <a:pt x="553907" y="3782104"/>
                      </a:lnTo>
                      <a:lnTo>
                        <a:pt x="104335" y="3782104"/>
                      </a:lnTo>
                      <a:lnTo>
                        <a:pt x="104335" y="3610684"/>
                      </a:lnTo>
                      <a:lnTo>
                        <a:pt x="0" y="3610684"/>
                      </a:lnTo>
                      <a:lnTo>
                        <a:pt x="0" y="175571"/>
                      </a:lnTo>
                      <a:lnTo>
                        <a:pt x="104335" y="17557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194923">
                    <a:defRPr/>
                  </a:pPr>
                  <a:endParaRPr lang="en-US" sz="1729" kern="0">
                    <a:gradFill>
                      <a:gsLst>
                        <a:gs pos="0">
                          <a:schemeClr val="tx1"/>
                        </a:gs>
                        <a:gs pos="100000">
                          <a:schemeClr val="tx1"/>
                        </a:gs>
                      </a:gsLst>
                      <a:lin ang="5400000" scaled="0"/>
                    </a:gradFill>
                    <a:latin typeface="Segoe UI"/>
                  </a:endParaRPr>
                </a:p>
              </p:txBody>
            </p:sp>
            <p:sp>
              <p:nvSpPr>
                <p:cNvPr id="257" name="Freeform 256"/>
                <p:cNvSpPr/>
                <p:nvPr/>
              </p:nvSpPr>
              <p:spPr>
                <a:xfrm flipH="1">
                  <a:off x="9715928" y="1791568"/>
                  <a:ext cx="553907" cy="3782104"/>
                </a:xfrm>
                <a:custGeom>
                  <a:avLst/>
                  <a:gdLst>
                    <a:gd name="connsiteX0" fmla="*/ 104335 w 553907"/>
                    <a:gd name="connsiteY0" fmla="*/ 0 h 3782104"/>
                    <a:gd name="connsiteX1" fmla="*/ 553907 w 553907"/>
                    <a:gd name="connsiteY1" fmla="*/ 0 h 3782104"/>
                    <a:gd name="connsiteX2" fmla="*/ 553907 w 553907"/>
                    <a:gd name="connsiteY2" fmla="*/ 285720 h 3782104"/>
                    <a:gd name="connsiteX3" fmla="*/ 156511 w 553907"/>
                    <a:gd name="connsiteY3" fmla="*/ 285720 h 3782104"/>
                    <a:gd name="connsiteX4" fmla="*/ 156511 w 553907"/>
                    <a:gd name="connsiteY4" fmla="*/ 3496384 h 3782104"/>
                    <a:gd name="connsiteX5" fmla="*/ 553907 w 553907"/>
                    <a:gd name="connsiteY5" fmla="*/ 3496384 h 3782104"/>
                    <a:gd name="connsiteX6" fmla="*/ 553907 w 553907"/>
                    <a:gd name="connsiteY6" fmla="*/ 3782104 h 3782104"/>
                    <a:gd name="connsiteX7" fmla="*/ 104335 w 553907"/>
                    <a:gd name="connsiteY7" fmla="*/ 3782104 h 3782104"/>
                    <a:gd name="connsiteX8" fmla="*/ 104335 w 553907"/>
                    <a:gd name="connsiteY8" fmla="*/ 3610684 h 3782104"/>
                    <a:gd name="connsiteX9" fmla="*/ 0 w 553907"/>
                    <a:gd name="connsiteY9" fmla="*/ 3610684 h 3782104"/>
                    <a:gd name="connsiteX10" fmla="*/ 0 w 553907"/>
                    <a:gd name="connsiteY10" fmla="*/ 175571 h 3782104"/>
                    <a:gd name="connsiteX11" fmla="*/ 104335 w 553907"/>
                    <a:gd name="connsiteY11" fmla="*/ 175571 h 378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53907" h="3782104">
                      <a:moveTo>
                        <a:pt x="104335" y="0"/>
                      </a:moveTo>
                      <a:lnTo>
                        <a:pt x="553907" y="0"/>
                      </a:lnTo>
                      <a:lnTo>
                        <a:pt x="553907" y="285720"/>
                      </a:lnTo>
                      <a:lnTo>
                        <a:pt x="156511" y="285720"/>
                      </a:lnTo>
                      <a:lnTo>
                        <a:pt x="156511" y="3496384"/>
                      </a:lnTo>
                      <a:lnTo>
                        <a:pt x="553907" y="3496384"/>
                      </a:lnTo>
                      <a:lnTo>
                        <a:pt x="553907" y="3782104"/>
                      </a:lnTo>
                      <a:lnTo>
                        <a:pt x="104335" y="3782104"/>
                      </a:lnTo>
                      <a:lnTo>
                        <a:pt x="104335" y="3610684"/>
                      </a:lnTo>
                      <a:lnTo>
                        <a:pt x="0" y="3610684"/>
                      </a:lnTo>
                      <a:lnTo>
                        <a:pt x="0" y="175571"/>
                      </a:lnTo>
                      <a:lnTo>
                        <a:pt x="104335" y="17557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194923">
                    <a:defRPr/>
                  </a:pPr>
                  <a:endParaRPr lang="en-US" sz="1729" kern="0">
                    <a:gradFill>
                      <a:gsLst>
                        <a:gs pos="0">
                          <a:schemeClr val="tx1"/>
                        </a:gs>
                        <a:gs pos="100000">
                          <a:schemeClr val="tx1"/>
                        </a:gs>
                      </a:gsLst>
                      <a:lin ang="5400000" scaled="0"/>
                    </a:gradFill>
                    <a:latin typeface="Segoe UI"/>
                  </a:endParaRPr>
                </a:p>
              </p:txBody>
            </p:sp>
          </p:grpSp>
          <p:sp>
            <p:nvSpPr>
              <p:cNvPr id="254" name="Hexagon 253"/>
              <p:cNvSpPr/>
              <p:nvPr/>
            </p:nvSpPr>
            <p:spPr bwMode="auto">
              <a:xfrm>
                <a:off x="3051589" y="2333937"/>
                <a:ext cx="278243" cy="248925"/>
              </a:xfrm>
              <a:prstGeom prst="hexagon">
                <a:avLst/>
              </a:prstGeom>
              <a:solidFill>
                <a:srgbClr val="7030A0"/>
              </a:solidFill>
              <a:ln w="9525" cap="flat" cmpd="sng" algn="ctr">
                <a:solidFill>
                  <a:schemeClr val="bg1"/>
                </a:solidFill>
                <a:prstDash val="solid"/>
                <a:headEnd type="none" w="med" len="med"/>
                <a:tailEnd type="none" w="med" len="med"/>
              </a:ln>
              <a:effectLst/>
            </p:spPr>
            <p:txBody>
              <a:bodyPr lIns="91383" tIns="91383" rIns="34273" bIns="34273" rtlCol="0" anchor="b" anchorCtr="0"/>
              <a:lstStyle/>
              <a:p>
                <a:pPr algn="ctr" defTabSz="931690">
                  <a:defRPr/>
                </a:pPr>
                <a:endParaRPr lang="en-US" sz="800" kern="0" dirty="0">
                  <a:gradFill>
                    <a:gsLst>
                      <a:gs pos="0">
                        <a:schemeClr val="tx1"/>
                      </a:gs>
                      <a:gs pos="100000">
                        <a:schemeClr val="tx1"/>
                      </a:gs>
                    </a:gsLst>
                    <a:lin ang="5400000" scaled="0"/>
                  </a:gradFill>
                  <a:latin typeface="Segoe UI Light"/>
                  <a:ea typeface="Segoe UI" pitchFamily="34" charset="0"/>
                  <a:cs typeface="Segoe UI" pitchFamily="34" charset="0"/>
                </a:endParaRPr>
              </a:p>
            </p:txBody>
          </p:sp>
        </p:grpSp>
        <p:grpSp>
          <p:nvGrpSpPr>
            <p:cNvPr id="282" name="Group 281"/>
            <p:cNvGrpSpPr/>
            <p:nvPr/>
          </p:nvGrpSpPr>
          <p:grpSpPr>
            <a:xfrm>
              <a:off x="2704478" y="4008867"/>
              <a:ext cx="601248" cy="337049"/>
              <a:chOff x="2240670" y="2657736"/>
              <a:chExt cx="601248" cy="337049"/>
            </a:xfrm>
          </p:grpSpPr>
          <p:grpSp>
            <p:nvGrpSpPr>
              <p:cNvPr id="283" name="Group 282"/>
              <p:cNvGrpSpPr/>
              <p:nvPr/>
            </p:nvGrpSpPr>
            <p:grpSpPr>
              <a:xfrm>
                <a:off x="2240670" y="2657736"/>
                <a:ext cx="601248" cy="337049"/>
                <a:chOff x="3523102" y="1791568"/>
                <a:chExt cx="6746733" cy="3782104"/>
              </a:xfrm>
              <a:solidFill>
                <a:srgbClr val="FFC000"/>
              </a:solidFill>
            </p:grpSpPr>
            <p:sp>
              <p:nvSpPr>
                <p:cNvPr id="285" name="Rectangle 284"/>
                <p:cNvSpPr/>
                <p:nvPr/>
              </p:nvSpPr>
              <p:spPr>
                <a:xfrm>
                  <a:off x="3757139" y="2148421"/>
                  <a:ext cx="6278658" cy="30683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194923">
                    <a:defRPr/>
                  </a:pPr>
                  <a:endParaRPr lang="en-US" sz="1729" kern="0">
                    <a:gradFill>
                      <a:gsLst>
                        <a:gs pos="0">
                          <a:schemeClr val="tx1"/>
                        </a:gs>
                        <a:gs pos="100000">
                          <a:schemeClr val="tx1"/>
                        </a:gs>
                      </a:gsLst>
                      <a:lin ang="5400000" scaled="0"/>
                    </a:gradFill>
                    <a:latin typeface="Segoe UI"/>
                  </a:endParaRPr>
                </a:p>
              </p:txBody>
            </p:sp>
            <p:sp>
              <p:nvSpPr>
                <p:cNvPr id="286" name="Freeform 285"/>
                <p:cNvSpPr/>
                <p:nvPr/>
              </p:nvSpPr>
              <p:spPr>
                <a:xfrm>
                  <a:off x="3523102" y="1791568"/>
                  <a:ext cx="553907" cy="3782104"/>
                </a:xfrm>
                <a:custGeom>
                  <a:avLst/>
                  <a:gdLst>
                    <a:gd name="connsiteX0" fmla="*/ 104335 w 553907"/>
                    <a:gd name="connsiteY0" fmla="*/ 0 h 3782104"/>
                    <a:gd name="connsiteX1" fmla="*/ 553907 w 553907"/>
                    <a:gd name="connsiteY1" fmla="*/ 0 h 3782104"/>
                    <a:gd name="connsiteX2" fmla="*/ 553907 w 553907"/>
                    <a:gd name="connsiteY2" fmla="*/ 285720 h 3782104"/>
                    <a:gd name="connsiteX3" fmla="*/ 156511 w 553907"/>
                    <a:gd name="connsiteY3" fmla="*/ 285720 h 3782104"/>
                    <a:gd name="connsiteX4" fmla="*/ 156511 w 553907"/>
                    <a:gd name="connsiteY4" fmla="*/ 3496384 h 3782104"/>
                    <a:gd name="connsiteX5" fmla="*/ 553907 w 553907"/>
                    <a:gd name="connsiteY5" fmla="*/ 3496384 h 3782104"/>
                    <a:gd name="connsiteX6" fmla="*/ 553907 w 553907"/>
                    <a:gd name="connsiteY6" fmla="*/ 3782104 h 3782104"/>
                    <a:gd name="connsiteX7" fmla="*/ 104335 w 553907"/>
                    <a:gd name="connsiteY7" fmla="*/ 3782104 h 3782104"/>
                    <a:gd name="connsiteX8" fmla="*/ 104335 w 553907"/>
                    <a:gd name="connsiteY8" fmla="*/ 3610684 h 3782104"/>
                    <a:gd name="connsiteX9" fmla="*/ 0 w 553907"/>
                    <a:gd name="connsiteY9" fmla="*/ 3610684 h 3782104"/>
                    <a:gd name="connsiteX10" fmla="*/ 0 w 553907"/>
                    <a:gd name="connsiteY10" fmla="*/ 175571 h 3782104"/>
                    <a:gd name="connsiteX11" fmla="*/ 104335 w 553907"/>
                    <a:gd name="connsiteY11" fmla="*/ 175571 h 378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53907" h="3782104">
                      <a:moveTo>
                        <a:pt x="104335" y="0"/>
                      </a:moveTo>
                      <a:lnTo>
                        <a:pt x="553907" y="0"/>
                      </a:lnTo>
                      <a:lnTo>
                        <a:pt x="553907" y="285720"/>
                      </a:lnTo>
                      <a:lnTo>
                        <a:pt x="156511" y="285720"/>
                      </a:lnTo>
                      <a:lnTo>
                        <a:pt x="156511" y="3496384"/>
                      </a:lnTo>
                      <a:lnTo>
                        <a:pt x="553907" y="3496384"/>
                      </a:lnTo>
                      <a:lnTo>
                        <a:pt x="553907" y="3782104"/>
                      </a:lnTo>
                      <a:lnTo>
                        <a:pt x="104335" y="3782104"/>
                      </a:lnTo>
                      <a:lnTo>
                        <a:pt x="104335" y="3610684"/>
                      </a:lnTo>
                      <a:lnTo>
                        <a:pt x="0" y="3610684"/>
                      </a:lnTo>
                      <a:lnTo>
                        <a:pt x="0" y="175571"/>
                      </a:lnTo>
                      <a:lnTo>
                        <a:pt x="104335" y="17557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194923">
                    <a:defRPr/>
                  </a:pPr>
                  <a:endParaRPr lang="en-US" sz="1729" kern="0">
                    <a:gradFill>
                      <a:gsLst>
                        <a:gs pos="0">
                          <a:schemeClr val="tx1"/>
                        </a:gs>
                        <a:gs pos="100000">
                          <a:schemeClr val="tx1"/>
                        </a:gs>
                      </a:gsLst>
                      <a:lin ang="5400000" scaled="0"/>
                    </a:gradFill>
                    <a:latin typeface="Segoe UI"/>
                  </a:endParaRPr>
                </a:p>
              </p:txBody>
            </p:sp>
            <p:sp>
              <p:nvSpPr>
                <p:cNvPr id="287" name="Freeform 286"/>
                <p:cNvSpPr/>
                <p:nvPr/>
              </p:nvSpPr>
              <p:spPr>
                <a:xfrm flipH="1">
                  <a:off x="9715928" y="1791568"/>
                  <a:ext cx="553907" cy="3782104"/>
                </a:xfrm>
                <a:custGeom>
                  <a:avLst/>
                  <a:gdLst>
                    <a:gd name="connsiteX0" fmla="*/ 104335 w 553907"/>
                    <a:gd name="connsiteY0" fmla="*/ 0 h 3782104"/>
                    <a:gd name="connsiteX1" fmla="*/ 553907 w 553907"/>
                    <a:gd name="connsiteY1" fmla="*/ 0 h 3782104"/>
                    <a:gd name="connsiteX2" fmla="*/ 553907 w 553907"/>
                    <a:gd name="connsiteY2" fmla="*/ 285720 h 3782104"/>
                    <a:gd name="connsiteX3" fmla="*/ 156511 w 553907"/>
                    <a:gd name="connsiteY3" fmla="*/ 285720 h 3782104"/>
                    <a:gd name="connsiteX4" fmla="*/ 156511 w 553907"/>
                    <a:gd name="connsiteY4" fmla="*/ 3496384 h 3782104"/>
                    <a:gd name="connsiteX5" fmla="*/ 553907 w 553907"/>
                    <a:gd name="connsiteY5" fmla="*/ 3496384 h 3782104"/>
                    <a:gd name="connsiteX6" fmla="*/ 553907 w 553907"/>
                    <a:gd name="connsiteY6" fmla="*/ 3782104 h 3782104"/>
                    <a:gd name="connsiteX7" fmla="*/ 104335 w 553907"/>
                    <a:gd name="connsiteY7" fmla="*/ 3782104 h 3782104"/>
                    <a:gd name="connsiteX8" fmla="*/ 104335 w 553907"/>
                    <a:gd name="connsiteY8" fmla="*/ 3610684 h 3782104"/>
                    <a:gd name="connsiteX9" fmla="*/ 0 w 553907"/>
                    <a:gd name="connsiteY9" fmla="*/ 3610684 h 3782104"/>
                    <a:gd name="connsiteX10" fmla="*/ 0 w 553907"/>
                    <a:gd name="connsiteY10" fmla="*/ 175571 h 3782104"/>
                    <a:gd name="connsiteX11" fmla="*/ 104335 w 553907"/>
                    <a:gd name="connsiteY11" fmla="*/ 175571 h 378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53907" h="3782104">
                      <a:moveTo>
                        <a:pt x="104335" y="0"/>
                      </a:moveTo>
                      <a:lnTo>
                        <a:pt x="553907" y="0"/>
                      </a:lnTo>
                      <a:lnTo>
                        <a:pt x="553907" y="285720"/>
                      </a:lnTo>
                      <a:lnTo>
                        <a:pt x="156511" y="285720"/>
                      </a:lnTo>
                      <a:lnTo>
                        <a:pt x="156511" y="3496384"/>
                      </a:lnTo>
                      <a:lnTo>
                        <a:pt x="553907" y="3496384"/>
                      </a:lnTo>
                      <a:lnTo>
                        <a:pt x="553907" y="3782104"/>
                      </a:lnTo>
                      <a:lnTo>
                        <a:pt x="104335" y="3782104"/>
                      </a:lnTo>
                      <a:lnTo>
                        <a:pt x="104335" y="3610684"/>
                      </a:lnTo>
                      <a:lnTo>
                        <a:pt x="0" y="3610684"/>
                      </a:lnTo>
                      <a:lnTo>
                        <a:pt x="0" y="175571"/>
                      </a:lnTo>
                      <a:lnTo>
                        <a:pt x="104335" y="17557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194923">
                    <a:defRPr/>
                  </a:pPr>
                  <a:endParaRPr lang="en-US" sz="1729" kern="0">
                    <a:gradFill>
                      <a:gsLst>
                        <a:gs pos="0">
                          <a:schemeClr val="tx1"/>
                        </a:gs>
                        <a:gs pos="100000">
                          <a:schemeClr val="tx1"/>
                        </a:gs>
                      </a:gsLst>
                      <a:lin ang="5400000" scaled="0"/>
                    </a:gradFill>
                    <a:latin typeface="Segoe UI"/>
                  </a:endParaRPr>
                </a:p>
              </p:txBody>
            </p:sp>
          </p:grpSp>
          <p:sp>
            <p:nvSpPr>
              <p:cNvPr id="284" name="Hexagon 283"/>
              <p:cNvSpPr/>
              <p:nvPr/>
            </p:nvSpPr>
            <p:spPr bwMode="auto">
              <a:xfrm>
                <a:off x="2398893" y="2701796"/>
                <a:ext cx="278243" cy="248925"/>
              </a:xfrm>
              <a:prstGeom prst="hexagon">
                <a:avLst/>
              </a:prstGeom>
              <a:solidFill>
                <a:srgbClr val="FFC000"/>
              </a:solidFill>
              <a:ln w="9525" cap="flat" cmpd="sng" algn="ctr">
                <a:solidFill>
                  <a:schemeClr val="bg1"/>
                </a:solidFill>
                <a:prstDash val="solid"/>
                <a:headEnd type="none" w="med" len="med"/>
                <a:tailEnd type="none" w="med" len="med"/>
              </a:ln>
              <a:effectLst/>
            </p:spPr>
            <p:txBody>
              <a:bodyPr lIns="91383" tIns="91383" rIns="34273" bIns="34273" rtlCol="0" anchor="b" anchorCtr="0"/>
              <a:lstStyle/>
              <a:p>
                <a:pPr algn="ctr" defTabSz="931690">
                  <a:defRPr/>
                </a:pPr>
                <a:endParaRPr lang="en-US" sz="800" kern="0" dirty="0">
                  <a:gradFill>
                    <a:gsLst>
                      <a:gs pos="0">
                        <a:schemeClr val="tx1"/>
                      </a:gs>
                      <a:gs pos="100000">
                        <a:schemeClr val="tx1"/>
                      </a:gs>
                    </a:gsLst>
                    <a:lin ang="5400000" scaled="0"/>
                  </a:gradFill>
                  <a:latin typeface="Segoe UI Light"/>
                  <a:ea typeface="Segoe UI" pitchFamily="34" charset="0"/>
                  <a:cs typeface="Segoe UI" pitchFamily="34" charset="0"/>
                </a:endParaRPr>
              </a:p>
            </p:txBody>
          </p:sp>
        </p:grpSp>
        <p:grpSp>
          <p:nvGrpSpPr>
            <p:cNvPr id="288" name="Group 287"/>
            <p:cNvGrpSpPr/>
            <p:nvPr/>
          </p:nvGrpSpPr>
          <p:grpSpPr>
            <a:xfrm>
              <a:off x="3347921" y="3660280"/>
              <a:ext cx="601248" cy="337049"/>
              <a:chOff x="1596268" y="2657736"/>
              <a:chExt cx="601248" cy="337049"/>
            </a:xfrm>
          </p:grpSpPr>
          <p:grpSp>
            <p:nvGrpSpPr>
              <p:cNvPr id="289" name="Group 288"/>
              <p:cNvGrpSpPr/>
              <p:nvPr/>
            </p:nvGrpSpPr>
            <p:grpSpPr>
              <a:xfrm>
                <a:off x="1596268" y="2657736"/>
                <a:ext cx="601248" cy="337049"/>
                <a:chOff x="3523102" y="1791568"/>
                <a:chExt cx="6746733" cy="3782104"/>
              </a:xfrm>
              <a:solidFill>
                <a:srgbClr val="00B050"/>
              </a:solidFill>
            </p:grpSpPr>
            <p:sp>
              <p:nvSpPr>
                <p:cNvPr id="291" name="Rectangle 290"/>
                <p:cNvSpPr/>
                <p:nvPr/>
              </p:nvSpPr>
              <p:spPr>
                <a:xfrm>
                  <a:off x="3757139" y="2148421"/>
                  <a:ext cx="6278658" cy="30683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194923">
                    <a:defRPr/>
                  </a:pPr>
                  <a:endParaRPr lang="en-US" sz="1729" kern="0">
                    <a:gradFill>
                      <a:gsLst>
                        <a:gs pos="0">
                          <a:schemeClr val="tx1"/>
                        </a:gs>
                        <a:gs pos="100000">
                          <a:schemeClr val="tx1"/>
                        </a:gs>
                      </a:gsLst>
                      <a:lin ang="5400000" scaled="0"/>
                    </a:gradFill>
                    <a:latin typeface="Segoe UI"/>
                  </a:endParaRPr>
                </a:p>
              </p:txBody>
            </p:sp>
            <p:sp>
              <p:nvSpPr>
                <p:cNvPr id="292" name="Freeform 291"/>
                <p:cNvSpPr/>
                <p:nvPr/>
              </p:nvSpPr>
              <p:spPr>
                <a:xfrm>
                  <a:off x="3523102" y="1791568"/>
                  <a:ext cx="553907" cy="3782104"/>
                </a:xfrm>
                <a:custGeom>
                  <a:avLst/>
                  <a:gdLst>
                    <a:gd name="connsiteX0" fmla="*/ 104335 w 553907"/>
                    <a:gd name="connsiteY0" fmla="*/ 0 h 3782104"/>
                    <a:gd name="connsiteX1" fmla="*/ 553907 w 553907"/>
                    <a:gd name="connsiteY1" fmla="*/ 0 h 3782104"/>
                    <a:gd name="connsiteX2" fmla="*/ 553907 w 553907"/>
                    <a:gd name="connsiteY2" fmla="*/ 285720 h 3782104"/>
                    <a:gd name="connsiteX3" fmla="*/ 156511 w 553907"/>
                    <a:gd name="connsiteY3" fmla="*/ 285720 h 3782104"/>
                    <a:gd name="connsiteX4" fmla="*/ 156511 w 553907"/>
                    <a:gd name="connsiteY4" fmla="*/ 3496384 h 3782104"/>
                    <a:gd name="connsiteX5" fmla="*/ 553907 w 553907"/>
                    <a:gd name="connsiteY5" fmla="*/ 3496384 h 3782104"/>
                    <a:gd name="connsiteX6" fmla="*/ 553907 w 553907"/>
                    <a:gd name="connsiteY6" fmla="*/ 3782104 h 3782104"/>
                    <a:gd name="connsiteX7" fmla="*/ 104335 w 553907"/>
                    <a:gd name="connsiteY7" fmla="*/ 3782104 h 3782104"/>
                    <a:gd name="connsiteX8" fmla="*/ 104335 w 553907"/>
                    <a:gd name="connsiteY8" fmla="*/ 3610684 h 3782104"/>
                    <a:gd name="connsiteX9" fmla="*/ 0 w 553907"/>
                    <a:gd name="connsiteY9" fmla="*/ 3610684 h 3782104"/>
                    <a:gd name="connsiteX10" fmla="*/ 0 w 553907"/>
                    <a:gd name="connsiteY10" fmla="*/ 175571 h 3782104"/>
                    <a:gd name="connsiteX11" fmla="*/ 104335 w 553907"/>
                    <a:gd name="connsiteY11" fmla="*/ 175571 h 378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53907" h="3782104">
                      <a:moveTo>
                        <a:pt x="104335" y="0"/>
                      </a:moveTo>
                      <a:lnTo>
                        <a:pt x="553907" y="0"/>
                      </a:lnTo>
                      <a:lnTo>
                        <a:pt x="553907" y="285720"/>
                      </a:lnTo>
                      <a:lnTo>
                        <a:pt x="156511" y="285720"/>
                      </a:lnTo>
                      <a:lnTo>
                        <a:pt x="156511" y="3496384"/>
                      </a:lnTo>
                      <a:lnTo>
                        <a:pt x="553907" y="3496384"/>
                      </a:lnTo>
                      <a:lnTo>
                        <a:pt x="553907" y="3782104"/>
                      </a:lnTo>
                      <a:lnTo>
                        <a:pt x="104335" y="3782104"/>
                      </a:lnTo>
                      <a:lnTo>
                        <a:pt x="104335" y="3610684"/>
                      </a:lnTo>
                      <a:lnTo>
                        <a:pt x="0" y="3610684"/>
                      </a:lnTo>
                      <a:lnTo>
                        <a:pt x="0" y="175571"/>
                      </a:lnTo>
                      <a:lnTo>
                        <a:pt x="104335" y="17557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194923">
                    <a:defRPr/>
                  </a:pPr>
                  <a:endParaRPr lang="en-US" sz="1729" kern="0">
                    <a:gradFill>
                      <a:gsLst>
                        <a:gs pos="0">
                          <a:schemeClr val="tx1"/>
                        </a:gs>
                        <a:gs pos="100000">
                          <a:schemeClr val="tx1"/>
                        </a:gs>
                      </a:gsLst>
                      <a:lin ang="5400000" scaled="0"/>
                    </a:gradFill>
                    <a:latin typeface="Segoe UI"/>
                  </a:endParaRPr>
                </a:p>
              </p:txBody>
            </p:sp>
            <p:sp>
              <p:nvSpPr>
                <p:cNvPr id="293" name="Freeform 292"/>
                <p:cNvSpPr/>
                <p:nvPr/>
              </p:nvSpPr>
              <p:spPr>
                <a:xfrm flipH="1">
                  <a:off x="9715928" y="1791568"/>
                  <a:ext cx="553907" cy="3782104"/>
                </a:xfrm>
                <a:custGeom>
                  <a:avLst/>
                  <a:gdLst>
                    <a:gd name="connsiteX0" fmla="*/ 104335 w 553907"/>
                    <a:gd name="connsiteY0" fmla="*/ 0 h 3782104"/>
                    <a:gd name="connsiteX1" fmla="*/ 553907 w 553907"/>
                    <a:gd name="connsiteY1" fmla="*/ 0 h 3782104"/>
                    <a:gd name="connsiteX2" fmla="*/ 553907 w 553907"/>
                    <a:gd name="connsiteY2" fmla="*/ 285720 h 3782104"/>
                    <a:gd name="connsiteX3" fmla="*/ 156511 w 553907"/>
                    <a:gd name="connsiteY3" fmla="*/ 285720 h 3782104"/>
                    <a:gd name="connsiteX4" fmla="*/ 156511 w 553907"/>
                    <a:gd name="connsiteY4" fmla="*/ 3496384 h 3782104"/>
                    <a:gd name="connsiteX5" fmla="*/ 553907 w 553907"/>
                    <a:gd name="connsiteY5" fmla="*/ 3496384 h 3782104"/>
                    <a:gd name="connsiteX6" fmla="*/ 553907 w 553907"/>
                    <a:gd name="connsiteY6" fmla="*/ 3782104 h 3782104"/>
                    <a:gd name="connsiteX7" fmla="*/ 104335 w 553907"/>
                    <a:gd name="connsiteY7" fmla="*/ 3782104 h 3782104"/>
                    <a:gd name="connsiteX8" fmla="*/ 104335 w 553907"/>
                    <a:gd name="connsiteY8" fmla="*/ 3610684 h 3782104"/>
                    <a:gd name="connsiteX9" fmla="*/ 0 w 553907"/>
                    <a:gd name="connsiteY9" fmla="*/ 3610684 h 3782104"/>
                    <a:gd name="connsiteX10" fmla="*/ 0 w 553907"/>
                    <a:gd name="connsiteY10" fmla="*/ 175571 h 3782104"/>
                    <a:gd name="connsiteX11" fmla="*/ 104335 w 553907"/>
                    <a:gd name="connsiteY11" fmla="*/ 175571 h 378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53907" h="3782104">
                      <a:moveTo>
                        <a:pt x="104335" y="0"/>
                      </a:moveTo>
                      <a:lnTo>
                        <a:pt x="553907" y="0"/>
                      </a:lnTo>
                      <a:lnTo>
                        <a:pt x="553907" y="285720"/>
                      </a:lnTo>
                      <a:lnTo>
                        <a:pt x="156511" y="285720"/>
                      </a:lnTo>
                      <a:lnTo>
                        <a:pt x="156511" y="3496384"/>
                      </a:lnTo>
                      <a:lnTo>
                        <a:pt x="553907" y="3496384"/>
                      </a:lnTo>
                      <a:lnTo>
                        <a:pt x="553907" y="3782104"/>
                      </a:lnTo>
                      <a:lnTo>
                        <a:pt x="104335" y="3782104"/>
                      </a:lnTo>
                      <a:lnTo>
                        <a:pt x="104335" y="3610684"/>
                      </a:lnTo>
                      <a:lnTo>
                        <a:pt x="0" y="3610684"/>
                      </a:lnTo>
                      <a:lnTo>
                        <a:pt x="0" y="175571"/>
                      </a:lnTo>
                      <a:lnTo>
                        <a:pt x="104335" y="17557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194923">
                    <a:defRPr/>
                  </a:pPr>
                  <a:endParaRPr lang="en-US" sz="1729" kern="0">
                    <a:gradFill>
                      <a:gsLst>
                        <a:gs pos="0">
                          <a:schemeClr val="tx1"/>
                        </a:gs>
                        <a:gs pos="100000">
                          <a:schemeClr val="tx1"/>
                        </a:gs>
                      </a:gsLst>
                      <a:lin ang="5400000" scaled="0"/>
                    </a:gradFill>
                    <a:latin typeface="Segoe UI"/>
                  </a:endParaRPr>
                </a:p>
              </p:txBody>
            </p:sp>
          </p:grpSp>
          <p:sp>
            <p:nvSpPr>
              <p:cNvPr id="290" name="Hexagon 289"/>
              <p:cNvSpPr/>
              <p:nvPr/>
            </p:nvSpPr>
            <p:spPr bwMode="auto">
              <a:xfrm>
                <a:off x="1752996" y="2701797"/>
                <a:ext cx="278243" cy="248925"/>
              </a:xfrm>
              <a:prstGeom prst="hexagon">
                <a:avLst/>
              </a:prstGeom>
              <a:solidFill>
                <a:srgbClr val="92D050"/>
              </a:solidFill>
              <a:ln w="9525" cap="flat" cmpd="sng" algn="ctr">
                <a:solidFill>
                  <a:schemeClr val="bg1"/>
                </a:solidFill>
                <a:prstDash val="solid"/>
                <a:headEnd type="none" w="med" len="med"/>
                <a:tailEnd type="none" w="med" len="med"/>
              </a:ln>
              <a:effectLst/>
            </p:spPr>
            <p:txBody>
              <a:bodyPr lIns="91383" tIns="91383" rIns="34273" bIns="34273" rtlCol="0" anchor="b" anchorCtr="0"/>
              <a:lstStyle/>
              <a:p>
                <a:pPr algn="ctr" defTabSz="931690">
                  <a:defRPr/>
                </a:pPr>
                <a:endParaRPr lang="en-US" sz="800" kern="0" dirty="0">
                  <a:gradFill>
                    <a:gsLst>
                      <a:gs pos="0">
                        <a:schemeClr val="tx1"/>
                      </a:gs>
                      <a:gs pos="100000">
                        <a:schemeClr val="tx1"/>
                      </a:gs>
                    </a:gsLst>
                    <a:lin ang="5400000" scaled="0"/>
                  </a:gradFill>
                  <a:latin typeface="Segoe UI Light"/>
                  <a:ea typeface="Segoe UI" pitchFamily="34" charset="0"/>
                  <a:cs typeface="Segoe UI" pitchFamily="34" charset="0"/>
                </a:endParaRPr>
              </a:p>
            </p:txBody>
          </p:sp>
        </p:grpSp>
        <p:grpSp>
          <p:nvGrpSpPr>
            <p:cNvPr id="294" name="Group 293"/>
            <p:cNvGrpSpPr/>
            <p:nvPr/>
          </p:nvGrpSpPr>
          <p:grpSpPr>
            <a:xfrm>
              <a:off x="3344923" y="4011494"/>
              <a:ext cx="601248" cy="337049"/>
              <a:chOff x="1601399" y="2288295"/>
              <a:chExt cx="601248" cy="337049"/>
            </a:xfrm>
          </p:grpSpPr>
          <p:grpSp>
            <p:nvGrpSpPr>
              <p:cNvPr id="295" name="Group 294"/>
              <p:cNvGrpSpPr/>
              <p:nvPr/>
            </p:nvGrpSpPr>
            <p:grpSpPr>
              <a:xfrm>
                <a:off x="1601399" y="2288295"/>
                <a:ext cx="601248" cy="337049"/>
                <a:chOff x="3523102" y="1791568"/>
                <a:chExt cx="6746733" cy="3782104"/>
              </a:xfrm>
              <a:solidFill>
                <a:srgbClr val="002060"/>
              </a:solidFill>
            </p:grpSpPr>
            <p:sp>
              <p:nvSpPr>
                <p:cNvPr id="297" name="Rectangle 296"/>
                <p:cNvSpPr/>
                <p:nvPr/>
              </p:nvSpPr>
              <p:spPr>
                <a:xfrm>
                  <a:off x="3757139" y="2148421"/>
                  <a:ext cx="6278658" cy="30683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194923">
                    <a:defRPr/>
                  </a:pPr>
                  <a:endParaRPr lang="en-US" sz="1729" kern="0">
                    <a:gradFill>
                      <a:gsLst>
                        <a:gs pos="0">
                          <a:schemeClr val="tx1"/>
                        </a:gs>
                        <a:gs pos="100000">
                          <a:schemeClr val="tx1"/>
                        </a:gs>
                      </a:gsLst>
                      <a:lin ang="5400000" scaled="0"/>
                    </a:gradFill>
                    <a:latin typeface="Segoe UI"/>
                  </a:endParaRPr>
                </a:p>
              </p:txBody>
            </p:sp>
            <p:sp>
              <p:nvSpPr>
                <p:cNvPr id="298" name="Freeform 297"/>
                <p:cNvSpPr/>
                <p:nvPr/>
              </p:nvSpPr>
              <p:spPr>
                <a:xfrm>
                  <a:off x="3523102" y="1791568"/>
                  <a:ext cx="553907" cy="3782104"/>
                </a:xfrm>
                <a:custGeom>
                  <a:avLst/>
                  <a:gdLst>
                    <a:gd name="connsiteX0" fmla="*/ 104335 w 553907"/>
                    <a:gd name="connsiteY0" fmla="*/ 0 h 3782104"/>
                    <a:gd name="connsiteX1" fmla="*/ 553907 w 553907"/>
                    <a:gd name="connsiteY1" fmla="*/ 0 h 3782104"/>
                    <a:gd name="connsiteX2" fmla="*/ 553907 w 553907"/>
                    <a:gd name="connsiteY2" fmla="*/ 285720 h 3782104"/>
                    <a:gd name="connsiteX3" fmla="*/ 156511 w 553907"/>
                    <a:gd name="connsiteY3" fmla="*/ 285720 h 3782104"/>
                    <a:gd name="connsiteX4" fmla="*/ 156511 w 553907"/>
                    <a:gd name="connsiteY4" fmla="*/ 3496384 h 3782104"/>
                    <a:gd name="connsiteX5" fmla="*/ 553907 w 553907"/>
                    <a:gd name="connsiteY5" fmla="*/ 3496384 h 3782104"/>
                    <a:gd name="connsiteX6" fmla="*/ 553907 w 553907"/>
                    <a:gd name="connsiteY6" fmla="*/ 3782104 h 3782104"/>
                    <a:gd name="connsiteX7" fmla="*/ 104335 w 553907"/>
                    <a:gd name="connsiteY7" fmla="*/ 3782104 h 3782104"/>
                    <a:gd name="connsiteX8" fmla="*/ 104335 w 553907"/>
                    <a:gd name="connsiteY8" fmla="*/ 3610684 h 3782104"/>
                    <a:gd name="connsiteX9" fmla="*/ 0 w 553907"/>
                    <a:gd name="connsiteY9" fmla="*/ 3610684 h 3782104"/>
                    <a:gd name="connsiteX10" fmla="*/ 0 w 553907"/>
                    <a:gd name="connsiteY10" fmla="*/ 175571 h 3782104"/>
                    <a:gd name="connsiteX11" fmla="*/ 104335 w 553907"/>
                    <a:gd name="connsiteY11" fmla="*/ 175571 h 378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53907" h="3782104">
                      <a:moveTo>
                        <a:pt x="104335" y="0"/>
                      </a:moveTo>
                      <a:lnTo>
                        <a:pt x="553907" y="0"/>
                      </a:lnTo>
                      <a:lnTo>
                        <a:pt x="553907" y="285720"/>
                      </a:lnTo>
                      <a:lnTo>
                        <a:pt x="156511" y="285720"/>
                      </a:lnTo>
                      <a:lnTo>
                        <a:pt x="156511" y="3496384"/>
                      </a:lnTo>
                      <a:lnTo>
                        <a:pt x="553907" y="3496384"/>
                      </a:lnTo>
                      <a:lnTo>
                        <a:pt x="553907" y="3782104"/>
                      </a:lnTo>
                      <a:lnTo>
                        <a:pt x="104335" y="3782104"/>
                      </a:lnTo>
                      <a:lnTo>
                        <a:pt x="104335" y="3610684"/>
                      </a:lnTo>
                      <a:lnTo>
                        <a:pt x="0" y="3610684"/>
                      </a:lnTo>
                      <a:lnTo>
                        <a:pt x="0" y="175571"/>
                      </a:lnTo>
                      <a:lnTo>
                        <a:pt x="104335" y="17557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194923">
                    <a:defRPr/>
                  </a:pPr>
                  <a:endParaRPr lang="en-US" sz="1729" kern="0">
                    <a:gradFill>
                      <a:gsLst>
                        <a:gs pos="0">
                          <a:schemeClr val="tx1"/>
                        </a:gs>
                        <a:gs pos="100000">
                          <a:schemeClr val="tx1"/>
                        </a:gs>
                      </a:gsLst>
                      <a:lin ang="5400000" scaled="0"/>
                    </a:gradFill>
                    <a:latin typeface="Segoe UI"/>
                  </a:endParaRPr>
                </a:p>
              </p:txBody>
            </p:sp>
            <p:sp>
              <p:nvSpPr>
                <p:cNvPr id="299" name="Freeform 298"/>
                <p:cNvSpPr/>
                <p:nvPr/>
              </p:nvSpPr>
              <p:spPr>
                <a:xfrm flipH="1">
                  <a:off x="9715928" y="1791568"/>
                  <a:ext cx="553907" cy="3782104"/>
                </a:xfrm>
                <a:custGeom>
                  <a:avLst/>
                  <a:gdLst>
                    <a:gd name="connsiteX0" fmla="*/ 104335 w 553907"/>
                    <a:gd name="connsiteY0" fmla="*/ 0 h 3782104"/>
                    <a:gd name="connsiteX1" fmla="*/ 553907 w 553907"/>
                    <a:gd name="connsiteY1" fmla="*/ 0 h 3782104"/>
                    <a:gd name="connsiteX2" fmla="*/ 553907 w 553907"/>
                    <a:gd name="connsiteY2" fmla="*/ 285720 h 3782104"/>
                    <a:gd name="connsiteX3" fmla="*/ 156511 w 553907"/>
                    <a:gd name="connsiteY3" fmla="*/ 285720 h 3782104"/>
                    <a:gd name="connsiteX4" fmla="*/ 156511 w 553907"/>
                    <a:gd name="connsiteY4" fmla="*/ 3496384 h 3782104"/>
                    <a:gd name="connsiteX5" fmla="*/ 553907 w 553907"/>
                    <a:gd name="connsiteY5" fmla="*/ 3496384 h 3782104"/>
                    <a:gd name="connsiteX6" fmla="*/ 553907 w 553907"/>
                    <a:gd name="connsiteY6" fmla="*/ 3782104 h 3782104"/>
                    <a:gd name="connsiteX7" fmla="*/ 104335 w 553907"/>
                    <a:gd name="connsiteY7" fmla="*/ 3782104 h 3782104"/>
                    <a:gd name="connsiteX8" fmla="*/ 104335 w 553907"/>
                    <a:gd name="connsiteY8" fmla="*/ 3610684 h 3782104"/>
                    <a:gd name="connsiteX9" fmla="*/ 0 w 553907"/>
                    <a:gd name="connsiteY9" fmla="*/ 3610684 h 3782104"/>
                    <a:gd name="connsiteX10" fmla="*/ 0 w 553907"/>
                    <a:gd name="connsiteY10" fmla="*/ 175571 h 3782104"/>
                    <a:gd name="connsiteX11" fmla="*/ 104335 w 553907"/>
                    <a:gd name="connsiteY11" fmla="*/ 175571 h 378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53907" h="3782104">
                      <a:moveTo>
                        <a:pt x="104335" y="0"/>
                      </a:moveTo>
                      <a:lnTo>
                        <a:pt x="553907" y="0"/>
                      </a:lnTo>
                      <a:lnTo>
                        <a:pt x="553907" y="285720"/>
                      </a:lnTo>
                      <a:lnTo>
                        <a:pt x="156511" y="285720"/>
                      </a:lnTo>
                      <a:lnTo>
                        <a:pt x="156511" y="3496384"/>
                      </a:lnTo>
                      <a:lnTo>
                        <a:pt x="553907" y="3496384"/>
                      </a:lnTo>
                      <a:lnTo>
                        <a:pt x="553907" y="3782104"/>
                      </a:lnTo>
                      <a:lnTo>
                        <a:pt x="104335" y="3782104"/>
                      </a:lnTo>
                      <a:lnTo>
                        <a:pt x="104335" y="3610684"/>
                      </a:lnTo>
                      <a:lnTo>
                        <a:pt x="0" y="3610684"/>
                      </a:lnTo>
                      <a:lnTo>
                        <a:pt x="0" y="175571"/>
                      </a:lnTo>
                      <a:lnTo>
                        <a:pt x="104335" y="17557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194923">
                    <a:defRPr/>
                  </a:pPr>
                  <a:endParaRPr lang="en-US" sz="1729" kern="0">
                    <a:gradFill>
                      <a:gsLst>
                        <a:gs pos="0">
                          <a:schemeClr val="tx1"/>
                        </a:gs>
                        <a:gs pos="100000">
                          <a:schemeClr val="tx1"/>
                        </a:gs>
                      </a:gsLst>
                      <a:lin ang="5400000" scaled="0"/>
                    </a:gradFill>
                    <a:latin typeface="Segoe UI"/>
                  </a:endParaRPr>
                </a:p>
              </p:txBody>
            </p:sp>
          </p:grpSp>
          <p:sp>
            <p:nvSpPr>
              <p:cNvPr id="296" name="Hexagon 295"/>
              <p:cNvSpPr/>
              <p:nvPr/>
            </p:nvSpPr>
            <p:spPr bwMode="auto">
              <a:xfrm>
                <a:off x="1759502" y="2333937"/>
                <a:ext cx="278243" cy="248925"/>
              </a:xfrm>
              <a:prstGeom prst="hexagon">
                <a:avLst/>
              </a:prstGeom>
              <a:solidFill>
                <a:srgbClr val="002060"/>
              </a:solidFill>
              <a:ln w="9525" cap="flat" cmpd="sng" algn="ctr">
                <a:solidFill>
                  <a:schemeClr val="bg1"/>
                </a:solidFill>
                <a:prstDash val="solid"/>
                <a:headEnd type="none" w="med" len="med"/>
                <a:tailEnd type="none" w="med" len="med"/>
              </a:ln>
              <a:effectLst/>
            </p:spPr>
            <p:txBody>
              <a:bodyPr lIns="91383" tIns="91383" rIns="34273" bIns="34273" rtlCol="0" anchor="b" anchorCtr="0"/>
              <a:lstStyle/>
              <a:p>
                <a:pPr algn="ctr" defTabSz="931690">
                  <a:defRPr/>
                </a:pPr>
                <a:endParaRPr lang="en-US" sz="800" kern="0" dirty="0">
                  <a:gradFill>
                    <a:gsLst>
                      <a:gs pos="0">
                        <a:schemeClr val="tx1"/>
                      </a:gs>
                      <a:gs pos="100000">
                        <a:schemeClr val="tx1"/>
                      </a:gs>
                    </a:gsLst>
                    <a:lin ang="5400000" scaled="0"/>
                  </a:gradFill>
                  <a:latin typeface="Segoe UI Light"/>
                  <a:ea typeface="Segoe UI" pitchFamily="34" charset="0"/>
                  <a:cs typeface="Segoe UI" pitchFamily="34" charset="0"/>
                </a:endParaRPr>
              </a:p>
            </p:txBody>
          </p:sp>
        </p:grpSp>
      </p:grpSp>
      <p:grpSp>
        <p:nvGrpSpPr>
          <p:cNvPr id="69" name="Group 68"/>
          <p:cNvGrpSpPr/>
          <p:nvPr/>
        </p:nvGrpSpPr>
        <p:grpSpPr>
          <a:xfrm>
            <a:off x="4206351" y="5444766"/>
            <a:ext cx="1235162" cy="680836"/>
            <a:chOff x="4290296" y="5553872"/>
            <a:chExt cx="1260190" cy="694632"/>
          </a:xfrm>
        </p:grpSpPr>
        <p:grpSp>
          <p:nvGrpSpPr>
            <p:cNvPr id="228" name="Group 227"/>
            <p:cNvGrpSpPr/>
            <p:nvPr/>
          </p:nvGrpSpPr>
          <p:grpSpPr>
            <a:xfrm>
              <a:off x="4290296" y="5554695"/>
              <a:ext cx="601248" cy="337049"/>
              <a:chOff x="2886562" y="2288295"/>
              <a:chExt cx="601248" cy="337049"/>
            </a:xfrm>
          </p:grpSpPr>
          <p:grpSp>
            <p:nvGrpSpPr>
              <p:cNvPr id="229" name="Group 228"/>
              <p:cNvGrpSpPr/>
              <p:nvPr/>
            </p:nvGrpSpPr>
            <p:grpSpPr>
              <a:xfrm>
                <a:off x="2886562" y="2288295"/>
                <a:ext cx="601248" cy="337049"/>
                <a:chOff x="3523102" y="1791568"/>
                <a:chExt cx="6746733" cy="3782104"/>
              </a:xfrm>
              <a:solidFill>
                <a:srgbClr val="7030A0"/>
              </a:solidFill>
            </p:grpSpPr>
            <p:sp>
              <p:nvSpPr>
                <p:cNvPr id="231" name="Rectangle 230"/>
                <p:cNvSpPr/>
                <p:nvPr/>
              </p:nvSpPr>
              <p:spPr>
                <a:xfrm>
                  <a:off x="3757139" y="2148421"/>
                  <a:ext cx="6278658" cy="30683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194923">
                    <a:defRPr/>
                  </a:pPr>
                  <a:endParaRPr lang="en-US" sz="1729" kern="0">
                    <a:gradFill>
                      <a:gsLst>
                        <a:gs pos="0">
                          <a:schemeClr val="tx1"/>
                        </a:gs>
                        <a:gs pos="100000">
                          <a:schemeClr val="tx1"/>
                        </a:gs>
                      </a:gsLst>
                      <a:lin ang="5400000" scaled="0"/>
                    </a:gradFill>
                    <a:latin typeface="Segoe UI"/>
                  </a:endParaRPr>
                </a:p>
              </p:txBody>
            </p:sp>
            <p:sp>
              <p:nvSpPr>
                <p:cNvPr id="232" name="Freeform 231"/>
                <p:cNvSpPr/>
                <p:nvPr/>
              </p:nvSpPr>
              <p:spPr>
                <a:xfrm>
                  <a:off x="3523102" y="1791568"/>
                  <a:ext cx="553907" cy="3782104"/>
                </a:xfrm>
                <a:custGeom>
                  <a:avLst/>
                  <a:gdLst>
                    <a:gd name="connsiteX0" fmla="*/ 104335 w 553907"/>
                    <a:gd name="connsiteY0" fmla="*/ 0 h 3782104"/>
                    <a:gd name="connsiteX1" fmla="*/ 553907 w 553907"/>
                    <a:gd name="connsiteY1" fmla="*/ 0 h 3782104"/>
                    <a:gd name="connsiteX2" fmla="*/ 553907 w 553907"/>
                    <a:gd name="connsiteY2" fmla="*/ 285720 h 3782104"/>
                    <a:gd name="connsiteX3" fmla="*/ 156511 w 553907"/>
                    <a:gd name="connsiteY3" fmla="*/ 285720 h 3782104"/>
                    <a:gd name="connsiteX4" fmla="*/ 156511 w 553907"/>
                    <a:gd name="connsiteY4" fmla="*/ 3496384 h 3782104"/>
                    <a:gd name="connsiteX5" fmla="*/ 553907 w 553907"/>
                    <a:gd name="connsiteY5" fmla="*/ 3496384 h 3782104"/>
                    <a:gd name="connsiteX6" fmla="*/ 553907 w 553907"/>
                    <a:gd name="connsiteY6" fmla="*/ 3782104 h 3782104"/>
                    <a:gd name="connsiteX7" fmla="*/ 104335 w 553907"/>
                    <a:gd name="connsiteY7" fmla="*/ 3782104 h 3782104"/>
                    <a:gd name="connsiteX8" fmla="*/ 104335 w 553907"/>
                    <a:gd name="connsiteY8" fmla="*/ 3610684 h 3782104"/>
                    <a:gd name="connsiteX9" fmla="*/ 0 w 553907"/>
                    <a:gd name="connsiteY9" fmla="*/ 3610684 h 3782104"/>
                    <a:gd name="connsiteX10" fmla="*/ 0 w 553907"/>
                    <a:gd name="connsiteY10" fmla="*/ 175571 h 3782104"/>
                    <a:gd name="connsiteX11" fmla="*/ 104335 w 553907"/>
                    <a:gd name="connsiteY11" fmla="*/ 175571 h 378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53907" h="3782104">
                      <a:moveTo>
                        <a:pt x="104335" y="0"/>
                      </a:moveTo>
                      <a:lnTo>
                        <a:pt x="553907" y="0"/>
                      </a:lnTo>
                      <a:lnTo>
                        <a:pt x="553907" y="285720"/>
                      </a:lnTo>
                      <a:lnTo>
                        <a:pt x="156511" y="285720"/>
                      </a:lnTo>
                      <a:lnTo>
                        <a:pt x="156511" y="3496384"/>
                      </a:lnTo>
                      <a:lnTo>
                        <a:pt x="553907" y="3496384"/>
                      </a:lnTo>
                      <a:lnTo>
                        <a:pt x="553907" y="3782104"/>
                      </a:lnTo>
                      <a:lnTo>
                        <a:pt x="104335" y="3782104"/>
                      </a:lnTo>
                      <a:lnTo>
                        <a:pt x="104335" y="3610684"/>
                      </a:lnTo>
                      <a:lnTo>
                        <a:pt x="0" y="3610684"/>
                      </a:lnTo>
                      <a:lnTo>
                        <a:pt x="0" y="175571"/>
                      </a:lnTo>
                      <a:lnTo>
                        <a:pt x="104335" y="17557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194923">
                    <a:defRPr/>
                  </a:pPr>
                  <a:endParaRPr lang="en-US" sz="1729" kern="0">
                    <a:gradFill>
                      <a:gsLst>
                        <a:gs pos="0">
                          <a:schemeClr val="tx1"/>
                        </a:gs>
                        <a:gs pos="100000">
                          <a:schemeClr val="tx1"/>
                        </a:gs>
                      </a:gsLst>
                      <a:lin ang="5400000" scaled="0"/>
                    </a:gradFill>
                    <a:latin typeface="Segoe UI"/>
                  </a:endParaRPr>
                </a:p>
              </p:txBody>
            </p:sp>
            <p:sp>
              <p:nvSpPr>
                <p:cNvPr id="233" name="Freeform 232"/>
                <p:cNvSpPr/>
                <p:nvPr/>
              </p:nvSpPr>
              <p:spPr>
                <a:xfrm flipH="1">
                  <a:off x="9715928" y="1791568"/>
                  <a:ext cx="553907" cy="3782104"/>
                </a:xfrm>
                <a:custGeom>
                  <a:avLst/>
                  <a:gdLst>
                    <a:gd name="connsiteX0" fmla="*/ 104335 w 553907"/>
                    <a:gd name="connsiteY0" fmla="*/ 0 h 3782104"/>
                    <a:gd name="connsiteX1" fmla="*/ 553907 w 553907"/>
                    <a:gd name="connsiteY1" fmla="*/ 0 h 3782104"/>
                    <a:gd name="connsiteX2" fmla="*/ 553907 w 553907"/>
                    <a:gd name="connsiteY2" fmla="*/ 285720 h 3782104"/>
                    <a:gd name="connsiteX3" fmla="*/ 156511 w 553907"/>
                    <a:gd name="connsiteY3" fmla="*/ 285720 h 3782104"/>
                    <a:gd name="connsiteX4" fmla="*/ 156511 w 553907"/>
                    <a:gd name="connsiteY4" fmla="*/ 3496384 h 3782104"/>
                    <a:gd name="connsiteX5" fmla="*/ 553907 w 553907"/>
                    <a:gd name="connsiteY5" fmla="*/ 3496384 h 3782104"/>
                    <a:gd name="connsiteX6" fmla="*/ 553907 w 553907"/>
                    <a:gd name="connsiteY6" fmla="*/ 3782104 h 3782104"/>
                    <a:gd name="connsiteX7" fmla="*/ 104335 w 553907"/>
                    <a:gd name="connsiteY7" fmla="*/ 3782104 h 3782104"/>
                    <a:gd name="connsiteX8" fmla="*/ 104335 w 553907"/>
                    <a:gd name="connsiteY8" fmla="*/ 3610684 h 3782104"/>
                    <a:gd name="connsiteX9" fmla="*/ 0 w 553907"/>
                    <a:gd name="connsiteY9" fmla="*/ 3610684 h 3782104"/>
                    <a:gd name="connsiteX10" fmla="*/ 0 w 553907"/>
                    <a:gd name="connsiteY10" fmla="*/ 175571 h 3782104"/>
                    <a:gd name="connsiteX11" fmla="*/ 104335 w 553907"/>
                    <a:gd name="connsiteY11" fmla="*/ 175571 h 378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53907" h="3782104">
                      <a:moveTo>
                        <a:pt x="104335" y="0"/>
                      </a:moveTo>
                      <a:lnTo>
                        <a:pt x="553907" y="0"/>
                      </a:lnTo>
                      <a:lnTo>
                        <a:pt x="553907" y="285720"/>
                      </a:lnTo>
                      <a:lnTo>
                        <a:pt x="156511" y="285720"/>
                      </a:lnTo>
                      <a:lnTo>
                        <a:pt x="156511" y="3496384"/>
                      </a:lnTo>
                      <a:lnTo>
                        <a:pt x="553907" y="3496384"/>
                      </a:lnTo>
                      <a:lnTo>
                        <a:pt x="553907" y="3782104"/>
                      </a:lnTo>
                      <a:lnTo>
                        <a:pt x="104335" y="3782104"/>
                      </a:lnTo>
                      <a:lnTo>
                        <a:pt x="104335" y="3610684"/>
                      </a:lnTo>
                      <a:lnTo>
                        <a:pt x="0" y="3610684"/>
                      </a:lnTo>
                      <a:lnTo>
                        <a:pt x="0" y="175571"/>
                      </a:lnTo>
                      <a:lnTo>
                        <a:pt x="104335" y="17557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194923">
                    <a:defRPr/>
                  </a:pPr>
                  <a:endParaRPr lang="en-US" sz="1729" kern="0">
                    <a:gradFill>
                      <a:gsLst>
                        <a:gs pos="0">
                          <a:schemeClr val="tx1"/>
                        </a:gs>
                        <a:gs pos="100000">
                          <a:schemeClr val="tx1"/>
                        </a:gs>
                      </a:gsLst>
                      <a:lin ang="5400000" scaled="0"/>
                    </a:gradFill>
                    <a:latin typeface="Segoe UI"/>
                  </a:endParaRPr>
                </a:p>
              </p:txBody>
            </p:sp>
          </p:grpSp>
          <p:sp>
            <p:nvSpPr>
              <p:cNvPr id="230" name="Hexagon 229"/>
              <p:cNvSpPr/>
              <p:nvPr/>
            </p:nvSpPr>
            <p:spPr bwMode="auto">
              <a:xfrm>
                <a:off x="3051589" y="2333937"/>
                <a:ext cx="278243" cy="248925"/>
              </a:xfrm>
              <a:prstGeom prst="hexagon">
                <a:avLst/>
              </a:prstGeom>
              <a:solidFill>
                <a:srgbClr val="7030A0"/>
              </a:solidFill>
              <a:ln w="9525" cap="flat" cmpd="sng" algn="ctr">
                <a:solidFill>
                  <a:schemeClr val="bg1"/>
                </a:solidFill>
                <a:prstDash val="solid"/>
                <a:headEnd type="none" w="med" len="med"/>
                <a:tailEnd type="none" w="med" len="med"/>
              </a:ln>
              <a:effectLst/>
            </p:spPr>
            <p:txBody>
              <a:bodyPr lIns="91383" tIns="91383" rIns="34273" bIns="34273" rtlCol="0" anchor="b" anchorCtr="0"/>
              <a:lstStyle/>
              <a:p>
                <a:pPr algn="ctr" defTabSz="931690">
                  <a:defRPr/>
                </a:pPr>
                <a:endParaRPr lang="en-US" sz="800" kern="0" dirty="0">
                  <a:gradFill>
                    <a:gsLst>
                      <a:gs pos="0">
                        <a:schemeClr val="tx1"/>
                      </a:gs>
                      <a:gs pos="100000">
                        <a:schemeClr val="tx1"/>
                      </a:gs>
                    </a:gsLst>
                    <a:lin ang="5400000" scaled="0"/>
                  </a:gradFill>
                  <a:latin typeface="Segoe UI Light"/>
                  <a:ea typeface="Segoe UI" pitchFamily="34" charset="0"/>
                  <a:cs typeface="Segoe UI" pitchFamily="34" charset="0"/>
                </a:endParaRPr>
              </a:p>
            </p:txBody>
          </p:sp>
        </p:grpSp>
        <p:grpSp>
          <p:nvGrpSpPr>
            <p:cNvPr id="234" name="Group 233"/>
            <p:cNvGrpSpPr/>
            <p:nvPr/>
          </p:nvGrpSpPr>
          <p:grpSpPr>
            <a:xfrm>
              <a:off x="4295726" y="5911455"/>
              <a:ext cx="601248" cy="337049"/>
              <a:chOff x="2240670" y="2657736"/>
              <a:chExt cx="601248" cy="337049"/>
            </a:xfrm>
          </p:grpSpPr>
          <p:grpSp>
            <p:nvGrpSpPr>
              <p:cNvPr id="235" name="Group 234"/>
              <p:cNvGrpSpPr/>
              <p:nvPr/>
            </p:nvGrpSpPr>
            <p:grpSpPr>
              <a:xfrm>
                <a:off x="2240670" y="2657736"/>
                <a:ext cx="601248" cy="337049"/>
                <a:chOff x="3523102" y="1791568"/>
                <a:chExt cx="6746733" cy="3782104"/>
              </a:xfrm>
              <a:solidFill>
                <a:srgbClr val="FFC000"/>
              </a:solidFill>
            </p:grpSpPr>
            <p:sp>
              <p:nvSpPr>
                <p:cNvPr id="237" name="Rectangle 236"/>
                <p:cNvSpPr/>
                <p:nvPr/>
              </p:nvSpPr>
              <p:spPr>
                <a:xfrm>
                  <a:off x="3757139" y="2148421"/>
                  <a:ext cx="6278658" cy="30683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194923">
                    <a:defRPr/>
                  </a:pPr>
                  <a:endParaRPr lang="en-US" sz="1729" kern="0">
                    <a:gradFill>
                      <a:gsLst>
                        <a:gs pos="0">
                          <a:schemeClr val="tx1"/>
                        </a:gs>
                        <a:gs pos="100000">
                          <a:schemeClr val="tx1"/>
                        </a:gs>
                      </a:gsLst>
                      <a:lin ang="5400000" scaled="0"/>
                    </a:gradFill>
                    <a:latin typeface="Segoe UI"/>
                  </a:endParaRPr>
                </a:p>
              </p:txBody>
            </p:sp>
            <p:sp>
              <p:nvSpPr>
                <p:cNvPr id="238" name="Freeform 237"/>
                <p:cNvSpPr/>
                <p:nvPr/>
              </p:nvSpPr>
              <p:spPr>
                <a:xfrm>
                  <a:off x="3523102" y="1791568"/>
                  <a:ext cx="553907" cy="3782104"/>
                </a:xfrm>
                <a:custGeom>
                  <a:avLst/>
                  <a:gdLst>
                    <a:gd name="connsiteX0" fmla="*/ 104335 w 553907"/>
                    <a:gd name="connsiteY0" fmla="*/ 0 h 3782104"/>
                    <a:gd name="connsiteX1" fmla="*/ 553907 w 553907"/>
                    <a:gd name="connsiteY1" fmla="*/ 0 h 3782104"/>
                    <a:gd name="connsiteX2" fmla="*/ 553907 w 553907"/>
                    <a:gd name="connsiteY2" fmla="*/ 285720 h 3782104"/>
                    <a:gd name="connsiteX3" fmla="*/ 156511 w 553907"/>
                    <a:gd name="connsiteY3" fmla="*/ 285720 h 3782104"/>
                    <a:gd name="connsiteX4" fmla="*/ 156511 w 553907"/>
                    <a:gd name="connsiteY4" fmla="*/ 3496384 h 3782104"/>
                    <a:gd name="connsiteX5" fmla="*/ 553907 w 553907"/>
                    <a:gd name="connsiteY5" fmla="*/ 3496384 h 3782104"/>
                    <a:gd name="connsiteX6" fmla="*/ 553907 w 553907"/>
                    <a:gd name="connsiteY6" fmla="*/ 3782104 h 3782104"/>
                    <a:gd name="connsiteX7" fmla="*/ 104335 w 553907"/>
                    <a:gd name="connsiteY7" fmla="*/ 3782104 h 3782104"/>
                    <a:gd name="connsiteX8" fmla="*/ 104335 w 553907"/>
                    <a:gd name="connsiteY8" fmla="*/ 3610684 h 3782104"/>
                    <a:gd name="connsiteX9" fmla="*/ 0 w 553907"/>
                    <a:gd name="connsiteY9" fmla="*/ 3610684 h 3782104"/>
                    <a:gd name="connsiteX10" fmla="*/ 0 w 553907"/>
                    <a:gd name="connsiteY10" fmla="*/ 175571 h 3782104"/>
                    <a:gd name="connsiteX11" fmla="*/ 104335 w 553907"/>
                    <a:gd name="connsiteY11" fmla="*/ 175571 h 378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53907" h="3782104">
                      <a:moveTo>
                        <a:pt x="104335" y="0"/>
                      </a:moveTo>
                      <a:lnTo>
                        <a:pt x="553907" y="0"/>
                      </a:lnTo>
                      <a:lnTo>
                        <a:pt x="553907" y="285720"/>
                      </a:lnTo>
                      <a:lnTo>
                        <a:pt x="156511" y="285720"/>
                      </a:lnTo>
                      <a:lnTo>
                        <a:pt x="156511" y="3496384"/>
                      </a:lnTo>
                      <a:lnTo>
                        <a:pt x="553907" y="3496384"/>
                      </a:lnTo>
                      <a:lnTo>
                        <a:pt x="553907" y="3782104"/>
                      </a:lnTo>
                      <a:lnTo>
                        <a:pt x="104335" y="3782104"/>
                      </a:lnTo>
                      <a:lnTo>
                        <a:pt x="104335" y="3610684"/>
                      </a:lnTo>
                      <a:lnTo>
                        <a:pt x="0" y="3610684"/>
                      </a:lnTo>
                      <a:lnTo>
                        <a:pt x="0" y="175571"/>
                      </a:lnTo>
                      <a:lnTo>
                        <a:pt x="104335" y="17557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194923">
                    <a:defRPr/>
                  </a:pPr>
                  <a:endParaRPr lang="en-US" sz="1729" kern="0">
                    <a:gradFill>
                      <a:gsLst>
                        <a:gs pos="0">
                          <a:schemeClr val="tx1"/>
                        </a:gs>
                        <a:gs pos="100000">
                          <a:schemeClr val="tx1"/>
                        </a:gs>
                      </a:gsLst>
                      <a:lin ang="5400000" scaled="0"/>
                    </a:gradFill>
                    <a:latin typeface="Segoe UI"/>
                  </a:endParaRPr>
                </a:p>
              </p:txBody>
            </p:sp>
            <p:sp>
              <p:nvSpPr>
                <p:cNvPr id="239" name="Freeform 238"/>
                <p:cNvSpPr/>
                <p:nvPr/>
              </p:nvSpPr>
              <p:spPr>
                <a:xfrm flipH="1">
                  <a:off x="9715928" y="1791568"/>
                  <a:ext cx="553907" cy="3782104"/>
                </a:xfrm>
                <a:custGeom>
                  <a:avLst/>
                  <a:gdLst>
                    <a:gd name="connsiteX0" fmla="*/ 104335 w 553907"/>
                    <a:gd name="connsiteY0" fmla="*/ 0 h 3782104"/>
                    <a:gd name="connsiteX1" fmla="*/ 553907 w 553907"/>
                    <a:gd name="connsiteY1" fmla="*/ 0 h 3782104"/>
                    <a:gd name="connsiteX2" fmla="*/ 553907 w 553907"/>
                    <a:gd name="connsiteY2" fmla="*/ 285720 h 3782104"/>
                    <a:gd name="connsiteX3" fmla="*/ 156511 w 553907"/>
                    <a:gd name="connsiteY3" fmla="*/ 285720 h 3782104"/>
                    <a:gd name="connsiteX4" fmla="*/ 156511 w 553907"/>
                    <a:gd name="connsiteY4" fmla="*/ 3496384 h 3782104"/>
                    <a:gd name="connsiteX5" fmla="*/ 553907 w 553907"/>
                    <a:gd name="connsiteY5" fmla="*/ 3496384 h 3782104"/>
                    <a:gd name="connsiteX6" fmla="*/ 553907 w 553907"/>
                    <a:gd name="connsiteY6" fmla="*/ 3782104 h 3782104"/>
                    <a:gd name="connsiteX7" fmla="*/ 104335 w 553907"/>
                    <a:gd name="connsiteY7" fmla="*/ 3782104 h 3782104"/>
                    <a:gd name="connsiteX8" fmla="*/ 104335 w 553907"/>
                    <a:gd name="connsiteY8" fmla="*/ 3610684 h 3782104"/>
                    <a:gd name="connsiteX9" fmla="*/ 0 w 553907"/>
                    <a:gd name="connsiteY9" fmla="*/ 3610684 h 3782104"/>
                    <a:gd name="connsiteX10" fmla="*/ 0 w 553907"/>
                    <a:gd name="connsiteY10" fmla="*/ 175571 h 3782104"/>
                    <a:gd name="connsiteX11" fmla="*/ 104335 w 553907"/>
                    <a:gd name="connsiteY11" fmla="*/ 175571 h 378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53907" h="3782104">
                      <a:moveTo>
                        <a:pt x="104335" y="0"/>
                      </a:moveTo>
                      <a:lnTo>
                        <a:pt x="553907" y="0"/>
                      </a:lnTo>
                      <a:lnTo>
                        <a:pt x="553907" y="285720"/>
                      </a:lnTo>
                      <a:lnTo>
                        <a:pt x="156511" y="285720"/>
                      </a:lnTo>
                      <a:lnTo>
                        <a:pt x="156511" y="3496384"/>
                      </a:lnTo>
                      <a:lnTo>
                        <a:pt x="553907" y="3496384"/>
                      </a:lnTo>
                      <a:lnTo>
                        <a:pt x="553907" y="3782104"/>
                      </a:lnTo>
                      <a:lnTo>
                        <a:pt x="104335" y="3782104"/>
                      </a:lnTo>
                      <a:lnTo>
                        <a:pt x="104335" y="3610684"/>
                      </a:lnTo>
                      <a:lnTo>
                        <a:pt x="0" y="3610684"/>
                      </a:lnTo>
                      <a:lnTo>
                        <a:pt x="0" y="175571"/>
                      </a:lnTo>
                      <a:lnTo>
                        <a:pt x="104335" y="17557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194923">
                    <a:defRPr/>
                  </a:pPr>
                  <a:endParaRPr lang="en-US" sz="1729" kern="0">
                    <a:gradFill>
                      <a:gsLst>
                        <a:gs pos="0">
                          <a:schemeClr val="tx1"/>
                        </a:gs>
                        <a:gs pos="100000">
                          <a:schemeClr val="tx1"/>
                        </a:gs>
                      </a:gsLst>
                      <a:lin ang="5400000" scaled="0"/>
                    </a:gradFill>
                    <a:latin typeface="Segoe UI"/>
                  </a:endParaRPr>
                </a:p>
              </p:txBody>
            </p:sp>
          </p:grpSp>
          <p:sp>
            <p:nvSpPr>
              <p:cNvPr id="236" name="Hexagon 235"/>
              <p:cNvSpPr/>
              <p:nvPr/>
            </p:nvSpPr>
            <p:spPr bwMode="auto">
              <a:xfrm>
                <a:off x="2398893" y="2701796"/>
                <a:ext cx="278243" cy="248925"/>
              </a:xfrm>
              <a:prstGeom prst="hexagon">
                <a:avLst/>
              </a:prstGeom>
              <a:solidFill>
                <a:srgbClr val="FFC000"/>
              </a:solidFill>
              <a:ln w="9525" cap="flat" cmpd="sng" algn="ctr">
                <a:solidFill>
                  <a:schemeClr val="bg1"/>
                </a:solidFill>
                <a:prstDash val="solid"/>
                <a:headEnd type="none" w="med" len="med"/>
                <a:tailEnd type="none" w="med" len="med"/>
              </a:ln>
              <a:effectLst/>
            </p:spPr>
            <p:txBody>
              <a:bodyPr lIns="91383" tIns="91383" rIns="34273" bIns="34273" rtlCol="0" anchor="b" anchorCtr="0"/>
              <a:lstStyle/>
              <a:p>
                <a:pPr algn="ctr" defTabSz="931690">
                  <a:defRPr/>
                </a:pPr>
                <a:endParaRPr lang="en-US" sz="800" kern="0" dirty="0">
                  <a:gradFill>
                    <a:gsLst>
                      <a:gs pos="0">
                        <a:schemeClr val="tx1"/>
                      </a:gs>
                      <a:gs pos="100000">
                        <a:schemeClr val="tx1"/>
                      </a:gs>
                    </a:gsLst>
                    <a:lin ang="5400000" scaled="0"/>
                  </a:gradFill>
                  <a:latin typeface="Segoe UI Light"/>
                  <a:ea typeface="Segoe UI" pitchFamily="34" charset="0"/>
                  <a:cs typeface="Segoe UI" pitchFamily="34" charset="0"/>
                </a:endParaRPr>
              </a:p>
            </p:txBody>
          </p:sp>
        </p:grpSp>
        <p:grpSp>
          <p:nvGrpSpPr>
            <p:cNvPr id="240" name="Group 239"/>
            <p:cNvGrpSpPr/>
            <p:nvPr/>
          </p:nvGrpSpPr>
          <p:grpSpPr>
            <a:xfrm>
              <a:off x="4949238" y="5911455"/>
              <a:ext cx="601248" cy="337049"/>
              <a:chOff x="1596268" y="2657736"/>
              <a:chExt cx="601248" cy="337049"/>
            </a:xfrm>
          </p:grpSpPr>
          <p:grpSp>
            <p:nvGrpSpPr>
              <p:cNvPr id="241" name="Group 240"/>
              <p:cNvGrpSpPr/>
              <p:nvPr/>
            </p:nvGrpSpPr>
            <p:grpSpPr>
              <a:xfrm>
                <a:off x="1596268" y="2657736"/>
                <a:ext cx="601248" cy="337049"/>
                <a:chOff x="3523102" y="1791568"/>
                <a:chExt cx="6746733" cy="3782104"/>
              </a:xfrm>
              <a:solidFill>
                <a:srgbClr val="00B050"/>
              </a:solidFill>
            </p:grpSpPr>
            <p:sp>
              <p:nvSpPr>
                <p:cNvPr id="243" name="Rectangle 242"/>
                <p:cNvSpPr/>
                <p:nvPr/>
              </p:nvSpPr>
              <p:spPr>
                <a:xfrm>
                  <a:off x="3757139" y="2148421"/>
                  <a:ext cx="6278658" cy="30683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194923">
                    <a:defRPr/>
                  </a:pPr>
                  <a:endParaRPr lang="en-US" sz="1729" kern="0">
                    <a:gradFill>
                      <a:gsLst>
                        <a:gs pos="0">
                          <a:schemeClr val="tx1"/>
                        </a:gs>
                        <a:gs pos="100000">
                          <a:schemeClr val="tx1"/>
                        </a:gs>
                      </a:gsLst>
                      <a:lin ang="5400000" scaled="0"/>
                    </a:gradFill>
                    <a:latin typeface="Segoe UI"/>
                  </a:endParaRPr>
                </a:p>
              </p:txBody>
            </p:sp>
            <p:sp>
              <p:nvSpPr>
                <p:cNvPr id="244" name="Freeform 243"/>
                <p:cNvSpPr/>
                <p:nvPr/>
              </p:nvSpPr>
              <p:spPr>
                <a:xfrm>
                  <a:off x="3523102" y="1791568"/>
                  <a:ext cx="553907" cy="3782104"/>
                </a:xfrm>
                <a:custGeom>
                  <a:avLst/>
                  <a:gdLst>
                    <a:gd name="connsiteX0" fmla="*/ 104335 w 553907"/>
                    <a:gd name="connsiteY0" fmla="*/ 0 h 3782104"/>
                    <a:gd name="connsiteX1" fmla="*/ 553907 w 553907"/>
                    <a:gd name="connsiteY1" fmla="*/ 0 h 3782104"/>
                    <a:gd name="connsiteX2" fmla="*/ 553907 w 553907"/>
                    <a:gd name="connsiteY2" fmla="*/ 285720 h 3782104"/>
                    <a:gd name="connsiteX3" fmla="*/ 156511 w 553907"/>
                    <a:gd name="connsiteY3" fmla="*/ 285720 h 3782104"/>
                    <a:gd name="connsiteX4" fmla="*/ 156511 w 553907"/>
                    <a:gd name="connsiteY4" fmla="*/ 3496384 h 3782104"/>
                    <a:gd name="connsiteX5" fmla="*/ 553907 w 553907"/>
                    <a:gd name="connsiteY5" fmla="*/ 3496384 h 3782104"/>
                    <a:gd name="connsiteX6" fmla="*/ 553907 w 553907"/>
                    <a:gd name="connsiteY6" fmla="*/ 3782104 h 3782104"/>
                    <a:gd name="connsiteX7" fmla="*/ 104335 w 553907"/>
                    <a:gd name="connsiteY7" fmla="*/ 3782104 h 3782104"/>
                    <a:gd name="connsiteX8" fmla="*/ 104335 w 553907"/>
                    <a:gd name="connsiteY8" fmla="*/ 3610684 h 3782104"/>
                    <a:gd name="connsiteX9" fmla="*/ 0 w 553907"/>
                    <a:gd name="connsiteY9" fmla="*/ 3610684 h 3782104"/>
                    <a:gd name="connsiteX10" fmla="*/ 0 w 553907"/>
                    <a:gd name="connsiteY10" fmla="*/ 175571 h 3782104"/>
                    <a:gd name="connsiteX11" fmla="*/ 104335 w 553907"/>
                    <a:gd name="connsiteY11" fmla="*/ 175571 h 378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53907" h="3782104">
                      <a:moveTo>
                        <a:pt x="104335" y="0"/>
                      </a:moveTo>
                      <a:lnTo>
                        <a:pt x="553907" y="0"/>
                      </a:lnTo>
                      <a:lnTo>
                        <a:pt x="553907" y="285720"/>
                      </a:lnTo>
                      <a:lnTo>
                        <a:pt x="156511" y="285720"/>
                      </a:lnTo>
                      <a:lnTo>
                        <a:pt x="156511" y="3496384"/>
                      </a:lnTo>
                      <a:lnTo>
                        <a:pt x="553907" y="3496384"/>
                      </a:lnTo>
                      <a:lnTo>
                        <a:pt x="553907" y="3782104"/>
                      </a:lnTo>
                      <a:lnTo>
                        <a:pt x="104335" y="3782104"/>
                      </a:lnTo>
                      <a:lnTo>
                        <a:pt x="104335" y="3610684"/>
                      </a:lnTo>
                      <a:lnTo>
                        <a:pt x="0" y="3610684"/>
                      </a:lnTo>
                      <a:lnTo>
                        <a:pt x="0" y="175571"/>
                      </a:lnTo>
                      <a:lnTo>
                        <a:pt x="104335" y="17557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194923">
                    <a:defRPr/>
                  </a:pPr>
                  <a:endParaRPr lang="en-US" sz="1729" kern="0">
                    <a:gradFill>
                      <a:gsLst>
                        <a:gs pos="0">
                          <a:schemeClr val="tx1"/>
                        </a:gs>
                        <a:gs pos="100000">
                          <a:schemeClr val="tx1"/>
                        </a:gs>
                      </a:gsLst>
                      <a:lin ang="5400000" scaled="0"/>
                    </a:gradFill>
                    <a:latin typeface="Segoe UI"/>
                  </a:endParaRPr>
                </a:p>
              </p:txBody>
            </p:sp>
            <p:sp>
              <p:nvSpPr>
                <p:cNvPr id="245" name="Freeform 244"/>
                <p:cNvSpPr/>
                <p:nvPr/>
              </p:nvSpPr>
              <p:spPr>
                <a:xfrm flipH="1">
                  <a:off x="9715928" y="1791568"/>
                  <a:ext cx="553907" cy="3782104"/>
                </a:xfrm>
                <a:custGeom>
                  <a:avLst/>
                  <a:gdLst>
                    <a:gd name="connsiteX0" fmla="*/ 104335 w 553907"/>
                    <a:gd name="connsiteY0" fmla="*/ 0 h 3782104"/>
                    <a:gd name="connsiteX1" fmla="*/ 553907 w 553907"/>
                    <a:gd name="connsiteY1" fmla="*/ 0 h 3782104"/>
                    <a:gd name="connsiteX2" fmla="*/ 553907 w 553907"/>
                    <a:gd name="connsiteY2" fmla="*/ 285720 h 3782104"/>
                    <a:gd name="connsiteX3" fmla="*/ 156511 w 553907"/>
                    <a:gd name="connsiteY3" fmla="*/ 285720 h 3782104"/>
                    <a:gd name="connsiteX4" fmla="*/ 156511 w 553907"/>
                    <a:gd name="connsiteY4" fmla="*/ 3496384 h 3782104"/>
                    <a:gd name="connsiteX5" fmla="*/ 553907 w 553907"/>
                    <a:gd name="connsiteY5" fmla="*/ 3496384 h 3782104"/>
                    <a:gd name="connsiteX6" fmla="*/ 553907 w 553907"/>
                    <a:gd name="connsiteY6" fmla="*/ 3782104 h 3782104"/>
                    <a:gd name="connsiteX7" fmla="*/ 104335 w 553907"/>
                    <a:gd name="connsiteY7" fmla="*/ 3782104 h 3782104"/>
                    <a:gd name="connsiteX8" fmla="*/ 104335 w 553907"/>
                    <a:gd name="connsiteY8" fmla="*/ 3610684 h 3782104"/>
                    <a:gd name="connsiteX9" fmla="*/ 0 w 553907"/>
                    <a:gd name="connsiteY9" fmla="*/ 3610684 h 3782104"/>
                    <a:gd name="connsiteX10" fmla="*/ 0 w 553907"/>
                    <a:gd name="connsiteY10" fmla="*/ 175571 h 3782104"/>
                    <a:gd name="connsiteX11" fmla="*/ 104335 w 553907"/>
                    <a:gd name="connsiteY11" fmla="*/ 175571 h 378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53907" h="3782104">
                      <a:moveTo>
                        <a:pt x="104335" y="0"/>
                      </a:moveTo>
                      <a:lnTo>
                        <a:pt x="553907" y="0"/>
                      </a:lnTo>
                      <a:lnTo>
                        <a:pt x="553907" y="285720"/>
                      </a:lnTo>
                      <a:lnTo>
                        <a:pt x="156511" y="285720"/>
                      </a:lnTo>
                      <a:lnTo>
                        <a:pt x="156511" y="3496384"/>
                      </a:lnTo>
                      <a:lnTo>
                        <a:pt x="553907" y="3496384"/>
                      </a:lnTo>
                      <a:lnTo>
                        <a:pt x="553907" y="3782104"/>
                      </a:lnTo>
                      <a:lnTo>
                        <a:pt x="104335" y="3782104"/>
                      </a:lnTo>
                      <a:lnTo>
                        <a:pt x="104335" y="3610684"/>
                      </a:lnTo>
                      <a:lnTo>
                        <a:pt x="0" y="3610684"/>
                      </a:lnTo>
                      <a:lnTo>
                        <a:pt x="0" y="175571"/>
                      </a:lnTo>
                      <a:lnTo>
                        <a:pt x="104335" y="17557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194923">
                    <a:defRPr/>
                  </a:pPr>
                  <a:endParaRPr lang="en-US" sz="1729" kern="0">
                    <a:gradFill>
                      <a:gsLst>
                        <a:gs pos="0">
                          <a:schemeClr val="tx1"/>
                        </a:gs>
                        <a:gs pos="100000">
                          <a:schemeClr val="tx1"/>
                        </a:gs>
                      </a:gsLst>
                      <a:lin ang="5400000" scaled="0"/>
                    </a:gradFill>
                    <a:latin typeface="Segoe UI"/>
                  </a:endParaRPr>
                </a:p>
              </p:txBody>
            </p:sp>
          </p:grpSp>
          <p:sp>
            <p:nvSpPr>
              <p:cNvPr id="242" name="Hexagon 241"/>
              <p:cNvSpPr/>
              <p:nvPr/>
            </p:nvSpPr>
            <p:spPr bwMode="auto">
              <a:xfrm>
                <a:off x="1752996" y="2701797"/>
                <a:ext cx="278243" cy="248925"/>
              </a:xfrm>
              <a:prstGeom prst="hexagon">
                <a:avLst/>
              </a:prstGeom>
              <a:solidFill>
                <a:srgbClr val="92D050"/>
              </a:solidFill>
              <a:ln w="9525" cap="flat" cmpd="sng" algn="ctr">
                <a:solidFill>
                  <a:schemeClr val="bg1"/>
                </a:solidFill>
                <a:prstDash val="solid"/>
                <a:headEnd type="none" w="med" len="med"/>
                <a:tailEnd type="none" w="med" len="med"/>
              </a:ln>
              <a:effectLst/>
            </p:spPr>
            <p:txBody>
              <a:bodyPr lIns="91383" tIns="91383" rIns="34273" bIns="34273" rtlCol="0" anchor="b" anchorCtr="0"/>
              <a:lstStyle/>
              <a:p>
                <a:pPr algn="ctr" defTabSz="931690">
                  <a:defRPr/>
                </a:pPr>
                <a:endParaRPr lang="en-US" sz="800" kern="0" dirty="0">
                  <a:gradFill>
                    <a:gsLst>
                      <a:gs pos="0">
                        <a:schemeClr val="tx1"/>
                      </a:gs>
                      <a:gs pos="100000">
                        <a:schemeClr val="tx1"/>
                      </a:gs>
                    </a:gsLst>
                    <a:lin ang="5400000" scaled="0"/>
                  </a:gradFill>
                  <a:latin typeface="Segoe UI Light"/>
                  <a:ea typeface="Segoe UI" pitchFamily="34" charset="0"/>
                  <a:cs typeface="Segoe UI" pitchFamily="34" charset="0"/>
                </a:endParaRPr>
              </a:p>
            </p:txBody>
          </p:sp>
        </p:grpSp>
        <p:grpSp>
          <p:nvGrpSpPr>
            <p:cNvPr id="300" name="Group 299"/>
            <p:cNvGrpSpPr/>
            <p:nvPr/>
          </p:nvGrpSpPr>
          <p:grpSpPr>
            <a:xfrm>
              <a:off x="4946351" y="5553872"/>
              <a:ext cx="601248" cy="337049"/>
              <a:chOff x="1601399" y="2288295"/>
              <a:chExt cx="601248" cy="337049"/>
            </a:xfrm>
          </p:grpSpPr>
          <p:grpSp>
            <p:nvGrpSpPr>
              <p:cNvPr id="301" name="Group 300"/>
              <p:cNvGrpSpPr/>
              <p:nvPr/>
            </p:nvGrpSpPr>
            <p:grpSpPr>
              <a:xfrm>
                <a:off x="1601399" y="2288295"/>
                <a:ext cx="601248" cy="337049"/>
                <a:chOff x="3523102" y="1791568"/>
                <a:chExt cx="6746733" cy="3782104"/>
              </a:xfrm>
              <a:solidFill>
                <a:srgbClr val="002060"/>
              </a:solidFill>
            </p:grpSpPr>
            <p:sp>
              <p:nvSpPr>
                <p:cNvPr id="303" name="Rectangle 302"/>
                <p:cNvSpPr/>
                <p:nvPr/>
              </p:nvSpPr>
              <p:spPr>
                <a:xfrm>
                  <a:off x="3757139" y="2148421"/>
                  <a:ext cx="6278658" cy="30683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194923">
                    <a:defRPr/>
                  </a:pPr>
                  <a:endParaRPr lang="en-US" sz="1729" kern="0">
                    <a:gradFill>
                      <a:gsLst>
                        <a:gs pos="0">
                          <a:schemeClr val="tx1"/>
                        </a:gs>
                        <a:gs pos="100000">
                          <a:schemeClr val="tx1"/>
                        </a:gs>
                      </a:gsLst>
                      <a:lin ang="5400000" scaled="0"/>
                    </a:gradFill>
                    <a:latin typeface="Segoe UI"/>
                  </a:endParaRPr>
                </a:p>
              </p:txBody>
            </p:sp>
            <p:sp>
              <p:nvSpPr>
                <p:cNvPr id="304" name="Freeform 303"/>
                <p:cNvSpPr/>
                <p:nvPr/>
              </p:nvSpPr>
              <p:spPr>
                <a:xfrm>
                  <a:off x="3523102" y="1791568"/>
                  <a:ext cx="553907" cy="3782104"/>
                </a:xfrm>
                <a:custGeom>
                  <a:avLst/>
                  <a:gdLst>
                    <a:gd name="connsiteX0" fmla="*/ 104335 w 553907"/>
                    <a:gd name="connsiteY0" fmla="*/ 0 h 3782104"/>
                    <a:gd name="connsiteX1" fmla="*/ 553907 w 553907"/>
                    <a:gd name="connsiteY1" fmla="*/ 0 h 3782104"/>
                    <a:gd name="connsiteX2" fmla="*/ 553907 w 553907"/>
                    <a:gd name="connsiteY2" fmla="*/ 285720 h 3782104"/>
                    <a:gd name="connsiteX3" fmla="*/ 156511 w 553907"/>
                    <a:gd name="connsiteY3" fmla="*/ 285720 h 3782104"/>
                    <a:gd name="connsiteX4" fmla="*/ 156511 w 553907"/>
                    <a:gd name="connsiteY4" fmla="*/ 3496384 h 3782104"/>
                    <a:gd name="connsiteX5" fmla="*/ 553907 w 553907"/>
                    <a:gd name="connsiteY5" fmla="*/ 3496384 h 3782104"/>
                    <a:gd name="connsiteX6" fmla="*/ 553907 w 553907"/>
                    <a:gd name="connsiteY6" fmla="*/ 3782104 h 3782104"/>
                    <a:gd name="connsiteX7" fmla="*/ 104335 w 553907"/>
                    <a:gd name="connsiteY7" fmla="*/ 3782104 h 3782104"/>
                    <a:gd name="connsiteX8" fmla="*/ 104335 w 553907"/>
                    <a:gd name="connsiteY8" fmla="*/ 3610684 h 3782104"/>
                    <a:gd name="connsiteX9" fmla="*/ 0 w 553907"/>
                    <a:gd name="connsiteY9" fmla="*/ 3610684 h 3782104"/>
                    <a:gd name="connsiteX10" fmla="*/ 0 w 553907"/>
                    <a:gd name="connsiteY10" fmla="*/ 175571 h 3782104"/>
                    <a:gd name="connsiteX11" fmla="*/ 104335 w 553907"/>
                    <a:gd name="connsiteY11" fmla="*/ 175571 h 378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53907" h="3782104">
                      <a:moveTo>
                        <a:pt x="104335" y="0"/>
                      </a:moveTo>
                      <a:lnTo>
                        <a:pt x="553907" y="0"/>
                      </a:lnTo>
                      <a:lnTo>
                        <a:pt x="553907" y="285720"/>
                      </a:lnTo>
                      <a:lnTo>
                        <a:pt x="156511" y="285720"/>
                      </a:lnTo>
                      <a:lnTo>
                        <a:pt x="156511" y="3496384"/>
                      </a:lnTo>
                      <a:lnTo>
                        <a:pt x="553907" y="3496384"/>
                      </a:lnTo>
                      <a:lnTo>
                        <a:pt x="553907" y="3782104"/>
                      </a:lnTo>
                      <a:lnTo>
                        <a:pt x="104335" y="3782104"/>
                      </a:lnTo>
                      <a:lnTo>
                        <a:pt x="104335" y="3610684"/>
                      </a:lnTo>
                      <a:lnTo>
                        <a:pt x="0" y="3610684"/>
                      </a:lnTo>
                      <a:lnTo>
                        <a:pt x="0" y="175571"/>
                      </a:lnTo>
                      <a:lnTo>
                        <a:pt x="104335" y="17557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194923">
                    <a:defRPr/>
                  </a:pPr>
                  <a:endParaRPr lang="en-US" sz="1729" kern="0">
                    <a:gradFill>
                      <a:gsLst>
                        <a:gs pos="0">
                          <a:schemeClr val="tx1"/>
                        </a:gs>
                        <a:gs pos="100000">
                          <a:schemeClr val="tx1"/>
                        </a:gs>
                      </a:gsLst>
                      <a:lin ang="5400000" scaled="0"/>
                    </a:gradFill>
                    <a:latin typeface="Segoe UI"/>
                  </a:endParaRPr>
                </a:p>
              </p:txBody>
            </p:sp>
            <p:sp>
              <p:nvSpPr>
                <p:cNvPr id="305" name="Freeform 304"/>
                <p:cNvSpPr/>
                <p:nvPr/>
              </p:nvSpPr>
              <p:spPr>
                <a:xfrm flipH="1">
                  <a:off x="9715928" y="1791568"/>
                  <a:ext cx="553907" cy="3782104"/>
                </a:xfrm>
                <a:custGeom>
                  <a:avLst/>
                  <a:gdLst>
                    <a:gd name="connsiteX0" fmla="*/ 104335 w 553907"/>
                    <a:gd name="connsiteY0" fmla="*/ 0 h 3782104"/>
                    <a:gd name="connsiteX1" fmla="*/ 553907 w 553907"/>
                    <a:gd name="connsiteY1" fmla="*/ 0 h 3782104"/>
                    <a:gd name="connsiteX2" fmla="*/ 553907 w 553907"/>
                    <a:gd name="connsiteY2" fmla="*/ 285720 h 3782104"/>
                    <a:gd name="connsiteX3" fmla="*/ 156511 w 553907"/>
                    <a:gd name="connsiteY3" fmla="*/ 285720 h 3782104"/>
                    <a:gd name="connsiteX4" fmla="*/ 156511 w 553907"/>
                    <a:gd name="connsiteY4" fmla="*/ 3496384 h 3782104"/>
                    <a:gd name="connsiteX5" fmla="*/ 553907 w 553907"/>
                    <a:gd name="connsiteY5" fmla="*/ 3496384 h 3782104"/>
                    <a:gd name="connsiteX6" fmla="*/ 553907 w 553907"/>
                    <a:gd name="connsiteY6" fmla="*/ 3782104 h 3782104"/>
                    <a:gd name="connsiteX7" fmla="*/ 104335 w 553907"/>
                    <a:gd name="connsiteY7" fmla="*/ 3782104 h 3782104"/>
                    <a:gd name="connsiteX8" fmla="*/ 104335 w 553907"/>
                    <a:gd name="connsiteY8" fmla="*/ 3610684 h 3782104"/>
                    <a:gd name="connsiteX9" fmla="*/ 0 w 553907"/>
                    <a:gd name="connsiteY9" fmla="*/ 3610684 h 3782104"/>
                    <a:gd name="connsiteX10" fmla="*/ 0 w 553907"/>
                    <a:gd name="connsiteY10" fmla="*/ 175571 h 3782104"/>
                    <a:gd name="connsiteX11" fmla="*/ 104335 w 553907"/>
                    <a:gd name="connsiteY11" fmla="*/ 175571 h 378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53907" h="3782104">
                      <a:moveTo>
                        <a:pt x="104335" y="0"/>
                      </a:moveTo>
                      <a:lnTo>
                        <a:pt x="553907" y="0"/>
                      </a:lnTo>
                      <a:lnTo>
                        <a:pt x="553907" y="285720"/>
                      </a:lnTo>
                      <a:lnTo>
                        <a:pt x="156511" y="285720"/>
                      </a:lnTo>
                      <a:lnTo>
                        <a:pt x="156511" y="3496384"/>
                      </a:lnTo>
                      <a:lnTo>
                        <a:pt x="553907" y="3496384"/>
                      </a:lnTo>
                      <a:lnTo>
                        <a:pt x="553907" y="3782104"/>
                      </a:lnTo>
                      <a:lnTo>
                        <a:pt x="104335" y="3782104"/>
                      </a:lnTo>
                      <a:lnTo>
                        <a:pt x="104335" y="3610684"/>
                      </a:lnTo>
                      <a:lnTo>
                        <a:pt x="0" y="3610684"/>
                      </a:lnTo>
                      <a:lnTo>
                        <a:pt x="0" y="175571"/>
                      </a:lnTo>
                      <a:lnTo>
                        <a:pt x="104335" y="17557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194923">
                    <a:defRPr/>
                  </a:pPr>
                  <a:endParaRPr lang="en-US" sz="1729" kern="0">
                    <a:gradFill>
                      <a:gsLst>
                        <a:gs pos="0">
                          <a:schemeClr val="tx1"/>
                        </a:gs>
                        <a:gs pos="100000">
                          <a:schemeClr val="tx1"/>
                        </a:gs>
                      </a:gsLst>
                      <a:lin ang="5400000" scaled="0"/>
                    </a:gradFill>
                    <a:latin typeface="Segoe UI"/>
                  </a:endParaRPr>
                </a:p>
              </p:txBody>
            </p:sp>
          </p:grpSp>
          <p:sp>
            <p:nvSpPr>
              <p:cNvPr id="302" name="Hexagon 301"/>
              <p:cNvSpPr/>
              <p:nvPr/>
            </p:nvSpPr>
            <p:spPr bwMode="auto">
              <a:xfrm>
                <a:off x="1759502" y="2333937"/>
                <a:ext cx="278243" cy="248925"/>
              </a:xfrm>
              <a:prstGeom prst="hexagon">
                <a:avLst/>
              </a:prstGeom>
              <a:solidFill>
                <a:srgbClr val="002060"/>
              </a:solidFill>
              <a:ln w="9525" cap="flat" cmpd="sng" algn="ctr">
                <a:solidFill>
                  <a:schemeClr val="bg1"/>
                </a:solidFill>
                <a:prstDash val="solid"/>
                <a:headEnd type="none" w="med" len="med"/>
                <a:tailEnd type="none" w="med" len="med"/>
              </a:ln>
              <a:effectLst/>
            </p:spPr>
            <p:txBody>
              <a:bodyPr lIns="91383" tIns="91383" rIns="34273" bIns="34273" rtlCol="0" anchor="b" anchorCtr="0"/>
              <a:lstStyle/>
              <a:p>
                <a:pPr algn="ctr" defTabSz="931690">
                  <a:defRPr/>
                </a:pPr>
                <a:endParaRPr lang="en-US" sz="800" kern="0" dirty="0">
                  <a:gradFill>
                    <a:gsLst>
                      <a:gs pos="0">
                        <a:schemeClr val="tx1"/>
                      </a:gs>
                      <a:gs pos="100000">
                        <a:schemeClr val="tx1"/>
                      </a:gs>
                    </a:gsLst>
                    <a:lin ang="5400000" scaled="0"/>
                  </a:gradFill>
                  <a:latin typeface="Segoe UI Light"/>
                  <a:ea typeface="Segoe UI" pitchFamily="34" charset="0"/>
                  <a:cs typeface="Segoe UI" pitchFamily="34" charset="0"/>
                </a:endParaRPr>
              </a:p>
            </p:txBody>
          </p:sp>
        </p:grpSp>
      </p:grpSp>
      <p:grpSp>
        <p:nvGrpSpPr>
          <p:cNvPr id="68" name="Group 67"/>
          <p:cNvGrpSpPr/>
          <p:nvPr/>
        </p:nvGrpSpPr>
        <p:grpSpPr>
          <a:xfrm>
            <a:off x="2643090" y="4628908"/>
            <a:ext cx="1228941" cy="678548"/>
            <a:chOff x="2695358" y="4721483"/>
            <a:chExt cx="1253843" cy="692297"/>
          </a:xfrm>
        </p:grpSpPr>
        <p:grpSp>
          <p:nvGrpSpPr>
            <p:cNvPr id="258" name="Group 257"/>
            <p:cNvGrpSpPr/>
            <p:nvPr/>
          </p:nvGrpSpPr>
          <p:grpSpPr>
            <a:xfrm>
              <a:off x="2701658" y="4721483"/>
              <a:ext cx="601248" cy="337049"/>
              <a:chOff x="2240670" y="2657736"/>
              <a:chExt cx="601248" cy="337049"/>
            </a:xfrm>
          </p:grpSpPr>
          <p:grpSp>
            <p:nvGrpSpPr>
              <p:cNvPr id="259" name="Group 258"/>
              <p:cNvGrpSpPr/>
              <p:nvPr/>
            </p:nvGrpSpPr>
            <p:grpSpPr>
              <a:xfrm>
                <a:off x="2240670" y="2657736"/>
                <a:ext cx="601248" cy="337049"/>
                <a:chOff x="3523102" y="1791568"/>
                <a:chExt cx="6746733" cy="3782104"/>
              </a:xfrm>
              <a:solidFill>
                <a:srgbClr val="FFC000"/>
              </a:solidFill>
            </p:grpSpPr>
            <p:sp>
              <p:nvSpPr>
                <p:cNvPr id="261" name="Rectangle 260"/>
                <p:cNvSpPr/>
                <p:nvPr/>
              </p:nvSpPr>
              <p:spPr>
                <a:xfrm>
                  <a:off x="3757139" y="2148421"/>
                  <a:ext cx="6278658" cy="30683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194923">
                    <a:defRPr/>
                  </a:pPr>
                  <a:endParaRPr lang="en-US" sz="1729" kern="0">
                    <a:gradFill>
                      <a:gsLst>
                        <a:gs pos="0">
                          <a:schemeClr val="tx1"/>
                        </a:gs>
                        <a:gs pos="100000">
                          <a:schemeClr val="tx1"/>
                        </a:gs>
                      </a:gsLst>
                      <a:lin ang="5400000" scaled="0"/>
                    </a:gradFill>
                    <a:latin typeface="Segoe UI"/>
                  </a:endParaRPr>
                </a:p>
              </p:txBody>
            </p:sp>
            <p:sp>
              <p:nvSpPr>
                <p:cNvPr id="262" name="Freeform 261"/>
                <p:cNvSpPr/>
                <p:nvPr/>
              </p:nvSpPr>
              <p:spPr>
                <a:xfrm>
                  <a:off x="3523102" y="1791568"/>
                  <a:ext cx="553907" cy="3782104"/>
                </a:xfrm>
                <a:custGeom>
                  <a:avLst/>
                  <a:gdLst>
                    <a:gd name="connsiteX0" fmla="*/ 104335 w 553907"/>
                    <a:gd name="connsiteY0" fmla="*/ 0 h 3782104"/>
                    <a:gd name="connsiteX1" fmla="*/ 553907 w 553907"/>
                    <a:gd name="connsiteY1" fmla="*/ 0 h 3782104"/>
                    <a:gd name="connsiteX2" fmla="*/ 553907 w 553907"/>
                    <a:gd name="connsiteY2" fmla="*/ 285720 h 3782104"/>
                    <a:gd name="connsiteX3" fmla="*/ 156511 w 553907"/>
                    <a:gd name="connsiteY3" fmla="*/ 285720 h 3782104"/>
                    <a:gd name="connsiteX4" fmla="*/ 156511 w 553907"/>
                    <a:gd name="connsiteY4" fmla="*/ 3496384 h 3782104"/>
                    <a:gd name="connsiteX5" fmla="*/ 553907 w 553907"/>
                    <a:gd name="connsiteY5" fmla="*/ 3496384 h 3782104"/>
                    <a:gd name="connsiteX6" fmla="*/ 553907 w 553907"/>
                    <a:gd name="connsiteY6" fmla="*/ 3782104 h 3782104"/>
                    <a:gd name="connsiteX7" fmla="*/ 104335 w 553907"/>
                    <a:gd name="connsiteY7" fmla="*/ 3782104 h 3782104"/>
                    <a:gd name="connsiteX8" fmla="*/ 104335 w 553907"/>
                    <a:gd name="connsiteY8" fmla="*/ 3610684 h 3782104"/>
                    <a:gd name="connsiteX9" fmla="*/ 0 w 553907"/>
                    <a:gd name="connsiteY9" fmla="*/ 3610684 h 3782104"/>
                    <a:gd name="connsiteX10" fmla="*/ 0 w 553907"/>
                    <a:gd name="connsiteY10" fmla="*/ 175571 h 3782104"/>
                    <a:gd name="connsiteX11" fmla="*/ 104335 w 553907"/>
                    <a:gd name="connsiteY11" fmla="*/ 175571 h 378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53907" h="3782104">
                      <a:moveTo>
                        <a:pt x="104335" y="0"/>
                      </a:moveTo>
                      <a:lnTo>
                        <a:pt x="553907" y="0"/>
                      </a:lnTo>
                      <a:lnTo>
                        <a:pt x="553907" y="285720"/>
                      </a:lnTo>
                      <a:lnTo>
                        <a:pt x="156511" y="285720"/>
                      </a:lnTo>
                      <a:lnTo>
                        <a:pt x="156511" y="3496384"/>
                      </a:lnTo>
                      <a:lnTo>
                        <a:pt x="553907" y="3496384"/>
                      </a:lnTo>
                      <a:lnTo>
                        <a:pt x="553907" y="3782104"/>
                      </a:lnTo>
                      <a:lnTo>
                        <a:pt x="104335" y="3782104"/>
                      </a:lnTo>
                      <a:lnTo>
                        <a:pt x="104335" y="3610684"/>
                      </a:lnTo>
                      <a:lnTo>
                        <a:pt x="0" y="3610684"/>
                      </a:lnTo>
                      <a:lnTo>
                        <a:pt x="0" y="175571"/>
                      </a:lnTo>
                      <a:lnTo>
                        <a:pt x="104335" y="17557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194923">
                    <a:defRPr/>
                  </a:pPr>
                  <a:endParaRPr lang="en-US" sz="1729" kern="0">
                    <a:gradFill>
                      <a:gsLst>
                        <a:gs pos="0">
                          <a:schemeClr val="tx1"/>
                        </a:gs>
                        <a:gs pos="100000">
                          <a:schemeClr val="tx1"/>
                        </a:gs>
                      </a:gsLst>
                      <a:lin ang="5400000" scaled="0"/>
                    </a:gradFill>
                    <a:latin typeface="Segoe UI"/>
                  </a:endParaRPr>
                </a:p>
              </p:txBody>
            </p:sp>
            <p:sp>
              <p:nvSpPr>
                <p:cNvPr id="263" name="Freeform 262"/>
                <p:cNvSpPr/>
                <p:nvPr/>
              </p:nvSpPr>
              <p:spPr>
                <a:xfrm flipH="1">
                  <a:off x="9715928" y="1791568"/>
                  <a:ext cx="553907" cy="3782104"/>
                </a:xfrm>
                <a:custGeom>
                  <a:avLst/>
                  <a:gdLst>
                    <a:gd name="connsiteX0" fmla="*/ 104335 w 553907"/>
                    <a:gd name="connsiteY0" fmla="*/ 0 h 3782104"/>
                    <a:gd name="connsiteX1" fmla="*/ 553907 w 553907"/>
                    <a:gd name="connsiteY1" fmla="*/ 0 h 3782104"/>
                    <a:gd name="connsiteX2" fmla="*/ 553907 w 553907"/>
                    <a:gd name="connsiteY2" fmla="*/ 285720 h 3782104"/>
                    <a:gd name="connsiteX3" fmla="*/ 156511 w 553907"/>
                    <a:gd name="connsiteY3" fmla="*/ 285720 h 3782104"/>
                    <a:gd name="connsiteX4" fmla="*/ 156511 w 553907"/>
                    <a:gd name="connsiteY4" fmla="*/ 3496384 h 3782104"/>
                    <a:gd name="connsiteX5" fmla="*/ 553907 w 553907"/>
                    <a:gd name="connsiteY5" fmla="*/ 3496384 h 3782104"/>
                    <a:gd name="connsiteX6" fmla="*/ 553907 w 553907"/>
                    <a:gd name="connsiteY6" fmla="*/ 3782104 h 3782104"/>
                    <a:gd name="connsiteX7" fmla="*/ 104335 w 553907"/>
                    <a:gd name="connsiteY7" fmla="*/ 3782104 h 3782104"/>
                    <a:gd name="connsiteX8" fmla="*/ 104335 w 553907"/>
                    <a:gd name="connsiteY8" fmla="*/ 3610684 h 3782104"/>
                    <a:gd name="connsiteX9" fmla="*/ 0 w 553907"/>
                    <a:gd name="connsiteY9" fmla="*/ 3610684 h 3782104"/>
                    <a:gd name="connsiteX10" fmla="*/ 0 w 553907"/>
                    <a:gd name="connsiteY10" fmla="*/ 175571 h 3782104"/>
                    <a:gd name="connsiteX11" fmla="*/ 104335 w 553907"/>
                    <a:gd name="connsiteY11" fmla="*/ 175571 h 378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53907" h="3782104">
                      <a:moveTo>
                        <a:pt x="104335" y="0"/>
                      </a:moveTo>
                      <a:lnTo>
                        <a:pt x="553907" y="0"/>
                      </a:lnTo>
                      <a:lnTo>
                        <a:pt x="553907" y="285720"/>
                      </a:lnTo>
                      <a:lnTo>
                        <a:pt x="156511" y="285720"/>
                      </a:lnTo>
                      <a:lnTo>
                        <a:pt x="156511" y="3496384"/>
                      </a:lnTo>
                      <a:lnTo>
                        <a:pt x="553907" y="3496384"/>
                      </a:lnTo>
                      <a:lnTo>
                        <a:pt x="553907" y="3782104"/>
                      </a:lnTo>
                      <a:lnTo>
                        <a:pt x="104335" y="3782104"/>
                      </a:lnTo>
                      <a:lnTo>
                        <a:pt x="104335" y="3610684"/>
                      </a:lnTo>
                      <a:lnTo>
                        <a:pt x="0" y="3610684"/>
                      </a:lnTo>
                      <a:lnTo>
                        <a:pt x="0" y="175571"/>
                      </a:lnTo>
                      <a:lnTo>
                        <a:pt x="104335" y="17557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194923">
                    <a:defRPr/>
                  </a:pPr>
                  <a:endParaRPr lang="en-US" sz="1729" kern="0">
                    <a:gradFill>
                      <a:gsLst>
                        <a:gs pos="0">
                          <a:schemeClr val="tx1"/>
                        </a:gs>
                        <a:gs pos="100000">
                          <a:schemeClr val="tx1"/>
                        </a:gs>
                      </a:gsLst>
                      <a:lin ang="5400000" scaled="0"/>
                    </a:gradFill>
                    <a:latin typeface="Segoe UI"/>
                  </a:endParaRPr>
                </a:p>
              </p:txBody>
            </p:sp>
          </p:grpSp>
          <p:sp>
            <p:nvSpPr>
              <p:cNvPr id="260" name="Hexagon 259"/>
              <p:cNvSpPr/>
              <p:nvPr/>
            </p:nvSpPr>
            <p:spPr bwMode="auto">
              <a:xfrm>
                <a:off x="2398893" y="2701796"/>
                <a:ext cx="278243" cy="248925"/>
              </a:xfrm>
              <a:prstGeom prst="hexagon">
                <a:avLst/>
              </a:prstGeom>
              <a:solidFill>
                <a:srgbClr val="FFC000"/>
              </a:solidFill>
              <a:ln w="9525" cap="flat" cmpd="sng" algn="ctr">
                <a:solidFill>
                  <a:schemeClr val="bg1"/>
                </a:solidFill>
                <a:prstDash val="solid"/>
                <a:headEnd type="none" w="med" len="med"/>
                <a:tailEnd type="none" w="med" len="med"/>
              </a:ln>
              <a:effectLst/>
            </p:spPr>
            <p:txBody>
              <a:bodyPr lIns="91383" tIns="91383" rIns="34273" bIns="34273" rtlCol="0" anchor="b" anchorCtr="0"/>
              <a:lstStyle/>
              <a:p>
                <a:pPr algn="ctr" defTabSz="931690">
                  <a:defRPr/>
                </a:pPr>
                <a:endParaRPr lang="en-US" sz="800" kern="0" dirty="0">
                  <a:gradFill>
                    <a:gsLst>
                      <a:gs pos="0">
                        <a:schemeClr val="tx1"/>
                      </a:gs>
                      <a:gs pos="100000">
                        <a:schemeClr val="tx1"/>
                      </a:gs>
                    </a:gsLst>
                    <a:lin ang="5400000" scaled="0"/>
                  </a:gradFill>
                  <a:latin typeface="Segoe UI Light"/>
                  <a:ea typeface="Segoe UI" pitchFamily="34" charset="0"/>
                  <a:cs typeface="Segoe UI" pitchFamily="34" charset="0"/>
                </a:endParaRPr>
              </a:p>
            </p:txBody>
          </p:sp>
        </p:grpSp>
        <p:grpSp>
          <p:nvGrpSpPr>
            <p:cNvPr id="264" name="Group 263"/>
            <p:cNvGrpSpPr/>
            <p:nvPr/>
          </p:nvGrpSpPr>
          <p:grpSpPr>
            <a:xfrm>
              <a:off x="2695358" y="5076731"/>
              <a:ext cx="601248" cy="337049"/>
              <a:chOff x="1596268" y="2657736"/>
              <a:chExt cx="601248" cy="337049"/>
            </a:xfrm>
          </p:grpSpPr>
          <p:grpSp>
            <p:nvGrpSpPr>
              <p:cNvPr id="265" name="Group 264"/>
              <p:cNvGrpSpPr/>
              <p:nvPr/>
            </p:nvGrpSpPr>
            <p:grpSpPr>
              <a:xfrm>
                <a:off x="1596268" y="2657736"/>
                <a:ext cx="601248" cy="337049"/>
                <a:chOff x="3523102" y="1791568"/>
                <a:chExt cx="6746733" cy="3782104"/>
              </a:xfrm>
              <a:solidFill>
                <a:srgbClr val="00B050"/>
              </a:solidFill>
            </p:grpSpPr>
            <p:sp>
              <p:nvSpPr>
                <p:cNvPr id="267" name="Rectangle 266"/>
                <p:cNvSpPr/>
                <p:nvPr/>
              </p:nvSpPr>
              <p:spPr>
                <a:xfrm>
                  <a:off x="3757139" y="2148421"/>
                  <a:ext cx="6278658" cy="30683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194923">
                    <a:defRPr/>
                  </a:pPr>
                  <a:endParaRPr lang="en-US" sz="1729" kern="0">
                    <a:gradFill>
                      <a:gsLst>
                        <a:gs pos="0">
                          <a:schemeClr val="tx1"/>
                        </a:gs>
                        <a:gs pos="100000">
                          <a:schemeClr val="tx1"/>
                        </a:gs>
                      </a:gsLst>
                      <a:lin ang="5400000" scaled="0"/>
                    </a:gradFill>
                    <a:latin typeface="Segoe UI"/>
                  </a:endParaRPr>
                </a:p>
              </p:txBody>
            </p:sp>
            <p:sp>
              <p:nvSpPr>
                <p:cNvPr id="268" name="Freeform 267"/>
                <p:cNvSpPr/>
                <p:nvPr/>
              </p:nvSpPr>
              <p:spPr>
                <a:xfrm>
                  <a:off x="3523102" y="1791568"/>
                  <a:ext cx="553907" cy="3782104"/>
                </a:xfrm>
                <a:custGeom>
                  <a:avLst/>
                  <a:gdLst>
                    <a:gd name="connsiteX0" fmla="*/ 104335 w 553907"/>
                    <a:gd name="connsiteY0" fmla="*/ 0 h 3782104"/>
                    <a:gd name="connsiteX1" fmla="*/ 553907 w 553907"/>
                    <a:gd name="connsiteY1" fmla="*/ 0 h 3782104"/>
                    <a:gd name="connsiteX2" fmla="*/ 553907 w 553907"/>
                    <a:gd name="connsiteY2" fmla="*/ 285720 h 3782104"/>
                    <a:gd name="connsiteX3" fmla="*/ 156511 w 553907"/>
                    <a:gd name="connsiteY3" fmla="*/ 285720 h 3782104"/>
                    <a:gd name="connsiteX4" fmla="*/ 156511 w 553907"/>
                    <a:gd name="connsiteY4" fmla="*/ 3496384 h 3782104"/>
                    <a:gd name="connsiteX5" fmla="*/ 553907 w 553907"/>
                    <a:gd name="connsiteY5" fmla="*/ 3496384 h 3782104"/>
                    <a:gd name="connsiteX6" fmla="*/ 553907 w 553907"/>
                    <a:gd name="connsiteY6" fmla="*/ 3782104 h 3782104"/>
                    <a:gd name="connsiteX7" fmla="*/ 104335 w 553907"/>
                    <a:gd name="connsiteY7" fmla="*/ 3782104 h 3782104"/>
                    <a:gd name="connsiteX8" fmla="*/ 104335 w 553907"/>
                    <a:gd name="connsiteY8" fmla="*/ 3610684 h 3782104"/>
                    <a:gd name="connsiteX9" fmla="*/ 0 w 553907"/>
                    <a:gd name="connsiteY9" fmla="*/ 3610684 h 3782104"/>
                    <a:gd name="connsiteX10" fmla="*/ 0 w 553907"/>
                    <a:gd name="connsiteY10" fmla="*/ 175571 h 3782104"/>
                    <a:gd name="connsiteX11" fmla="*/ 104335 w 553907"/>
                    <a:gd name="connsiteY11" fmla="*/ 175571 h 378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53907" h="3782104">
                      <a:moveTo>
                        <a:pt x="104335" y="0"/>
                      </a:moveTo>
                      <a:lnTo>
                        <a:pt x="553907" y="0"/>
                      </a:lnTo>
                      <a:lnTo>
                        <a:pt x="553907" y="285720"/>
                      </a:lnTo>
                      <a:lnTo>
                        <a:pt x="156511" y="285720"/>
                      </a:lnTo>
                      <a:lnTo>
                        <a:pt x="156511" y="3496384"/>
                      </a:lnTo>
                      <a:lnTo>
                        <a:pt x="553907" y="3496384"/>
                      </a:lnTo>
                      <a:lnTo>
                        <a:pt x="553907" y="3782104"/>
                      </a:lnTo>
                      <a:lnTo>
                        <a:pt x="104335" y="3782104"/>
                      </a:lnTo>
                      <a:lnTo>
                        <a:pt x="104335" y="3610684"/>
                      </a:lnTo>
                      <a:lnTo>
                        <a:pt x="0" y="3610684"/>
                      </a:lnTo>
                      <a:lnTo>
                        <a:pt x="0" y="175571"/>
                      </a:lnTo>
                      <a:lnTo>
                        <a:pt x="104335" y="17557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194923">
                    <a:defRPr/>
                  </a:pPr>
                  <a:endParaRPr lang="en-US" sz="1729" kern="0">
                    <a:gradFill>
                      <a:gsLst>
                        <a:gs pos="0">
                          <a:schemeClr val="tx1"/>
                        </a:gs>
                        <a:gs pos="100000">
                          <a:schemeClr val="tx1"/>
                        </a:gs>
                      </a:gsLst>
                      <a:lin ang="5400000" scaled="0"/>
                    </a:gradFill>
                    <a:latin typeface="Segoe UI"/>
                  </a:endParaRPr>
                </a:p>
              </p:txBody>
            </p:sp>
            <p:sp>
              <p:nvSpPr>
                <p:cNvPr id="269" name="Freeform 268"/>
                <p:cNvSpPr/>
                <p:nvPr/>
              </p:nvSpPr>
              <p:spPr>
                <a:xfrm flipH="1">
                  <a:off x="9715928" y="1791568"/>
                  <a:ext cx="553907" cy="3782104"/>
                </a:xfrm>
                <a:custGeom>
                  <a:avLst/>
                  <a:gdLst>
                    <a:gd name="connsiteX0" fmla="*/ 104335 w 553907"/>
                    <a:gd name="connsiteY0" fmla="*/ 0 h 3782104"/>
                    <a:gd name="connsiteX1" fmla="*/ 553907 w 553907"/>
                    <a:gd name="connsiteY1" fmla="*/ 0 h 3782104"/>
                    <a:gd name="connsiteX2" fmla="*/ 553907 w 553907"/>
                    <a:gd name="connsiteY2" fmla="*/ 285720 h 3782104"/>
                    <a:gd name="connsiteX3" fmla="*/ 156511 w 553907"/>
                    <a:gd name="connsiteY3" fmla="*/ 285720 h 3782104"/>
                    <a:gd name="connsiteX4" fmla="*/ 156511 w 553907"/>
                    <a:gd name="connsiteY4" fmla="*/ 3496384 h 3782104"/>
                    <a:gd name="connsiteX5" fmla="*/ 553907 w 553907"/>
                    <a:gd name="connsiteY5" fmla="*/ 3496384 h 3782104"/>
                    <a:gd name="connsiteX6" fmla="*/ 553907 w 553907"/>
                    <a:gd name="connsiteY6" fmla="*/ 3782104 h 3782104"/>
                    <a:gd name="connsiteX7" fmla="*/ 104335 w 553907"/>
                    <a:gd name="connsiteY7" fmla="*/ 3782104 h 3782104"/>
                    <a:gd name="connsiteX8" fmla="*/ 104335 w 553907"/>
                    <a:gd name="connsiteY8" fmla="*/ 3610684 h 3782104"/>
                    <a:gd name="connsiteX9" fmla="*/ 0 w 553907"/>
                    <a:gd name="connsiteY9" fmla="*/ 3610684 h 3782104"/>
                    <a:gd name="connsiteX10" fmla="*/ 0 w 553907"/>
                    <a:gd name="connsiteY10" fmla="*/ 175571 h 3782104"/>
                    <a:gd name="connsiteX11" fmla="*/ 104335 w 553907"/>
                    <a:gd name="connsiteY11" fmla="*/ 175571 h 378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53907" h="3782104">
                      <a:moveTo>
                        <a:pt x="104335" y="0"/>
                      </a:moveTo>
                      <a:lnTo>
                        <a:pt x="553907" y="0"/>
                      </a:lnTo>
                      <a:lnTo>
                        <a:pt x="553907" y="285720"/>
                      </a:lnTo>
                      <a:lnTo>
                        <a:pt x="156511" y="285720"/>
                      </a:lnTo>
                      <a:lnTo>
                        <a:pt x="156511" y="3496384"/>
                      </a:lnTo>
                      <a:lnTo>
                        <a:pt x="553907" y="3496384"/>
                      </a:lnTo>
                      <a:lnTo>
                        <a:pt x="553907" y="3782104"/>
                      </a:lnTo>
                      <a:lnTo>
                        <a:pt x="104335" y="3782104"/>
                      </a:lnTo>
                      <a:lnTo>
                        <a:pt x="104335" y="3610684"/>
                      </a:lnTo>
                      <a:lnTo>
                        <a:pt x="0" y="3610684"/>
                      </a:lnTo>
                      <a:lnTo>
                        <a:pt x="0" y="175571"/>
                      </a:lnTo>
                      <a:lnTo>
                        <a:pt x="104335" y="17557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194923">
                    <a:defRPr/>
                  </a:pPr>
                  <a:endParaRPr lang="en-US" sz="1729" kern="0">
                    <a:gradFill>
                      <a:gsLst>
                        <a:gs pos="0">
                          <a:schemeClr val="tx1"/>
                        </a:gs>
                        <a:gs pos="100000">
                          <a:schemeClr val="tx1"/>
                        </a:gs>
                      </a:gsLst>
                      <a:lin ang="5400000" scaled="0"/>
                    </a:gradFill>
                    <a:latin typeface="Segoe UI"/>
                  </a:endParaRPr>
                </a:p>
              </p:txBody>
            </p:sp>
          </p:grpSp>
          <p:sp>
            <p:nvSpPr>
              <p:cNvPr id="266" name="Hexagon 265"/>
              <p:cNvSpPr/>
              <p:nvPr/>
            </p:nvSpPr>
            <p:spPr bwMode="auto">
              <a:xfrm>
                <a:off x="1752996" y="2701797"/>
                <a:ext cx="278243" cy="248925"/>
              </a:xfrm>
              <a:prstGeom prst="hexagon">
                <a:avLst/>
              </a:prstGeom>
              <a:solidFill>
                <a:srgbClr val="92D050"/>
              </a:solidFill>
              <a:ln w="9525" cap="flat" cmpd="sng" algn="ctr">
                <a:solidFill>
                  <a:schemeClr val="bg1"/>
                </a:solidFill>
                <a:prstDash val="solid"/>
                <a:headEnd type="none" w="med" len="med"/>
                <a:tailEnd type="none" w="med" len="med"/>
              </a:ln>
              <a:effectLst/>
            </p:spPr>
            <p:txBody>
              <a:bodyPr lIns="91383" tIns="91383" rIns="34273" bIns="34273" rtlCol="0" anchor="b" anchorCtr="0"/>
              <a:lstStyle/>
              <a:p>
                <a:pPr algn="ctr" defTabSz="931690">
                  <a:defRPr/>
                </a:pPr>
                <a:endParaRPr lang="en-US" sz="800" kern="0" dirty="0">
                  <a:gradFill>
                    <a:gsLst>
                      <a:gs pos="0">
                        <a:schemeClr val="tx1"/>
                      </a:gs>
                      <a:gs pos="100000">
                        <a:schemeClr val="tx1"/>
                      </a:gs>
                    </a:gsLst>
                    <a:lin ang="5400000" scaled="0"/>
                  </a:gradFill>
                  <a:latin typeface="Segoe UI Light"/>
                  <a:ea typeface="Segoe UI" pitchFamily="34" charset="0"/>
                  <a:cs typeface="Segoe UI" pitchFamily="34" charset="0"/>
                </a:endParaRPr>
              </a:p>
            </p:txBody>
          </p:sp>
        </p:grpSp>
        <p:grpSp>
          <p:nvGrpSpPr>
            <p:cNvPr id="276" name="Group 275"/>
            <p:cNvGrpSpPr/>
            <p:nvPr/>
          </p:nvGrpSpPr>
          <p:grpSpPr>
            <a:xfrm>
              <a:off x="3347953" y="4728091"/>
              <a:ext cx="601248" cy="337049"/>
              <a:chOff x="2886562" y="2288295"/>
              <a:chExt cx="601248" cy="337049"/>
            </a:xfrm>
          </p:grpSpPr>
          <p:grpSp>
            <p:nvGrpSpPr>
              <p:cNvPr id="277" name="Group 276"/>
              <p:cNvGrpSpPr/>
              <p:nvPr/>
            </p:nvGrpSpPr>
            <p:grpSpPr>
              <a:xfrm>
                <a:off x="2886562" y="2288295"/>
                <a:ext cx="601248" cy="337049"/>
                <a:chOff x="3523102" y="1791568"/>
                <a:chExt cx="6746733" cy="3782104"/>
              </a:xfrm>
              <a:solidFill>
                <a:srgbClr val="7030A0"/>
              </a:solidFill>
            </p:grpSpPr>
            <p:sp>
              <p:nvSpPr>
                <p:cNvPr id="279" name="Rectangle 278"/>
                <p:cNvSpPr/>
                <p:nvPr/>
              </p:nvSpPr>
              <p:spPr>
                <a:xfrm>
                  <a:off x="3757139" y="2148421"/>
                  <a:ext cx="6278658" cy="30683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194923">
                    <a:defRPr/>
                  </a:pPr>
                  <a:endParaRPr lang="en-US" sz="1729" kern="0">
                    <a:gradFill>
                      <a:gsLst>
                        <a:gs pos="0">
                          <a:schemeClr val="tx1"/>
                        </a:gs>
                        <a:gs pos="100000">
                          <a:schemeClr val="tx1"/>
                        </a:gs>
                      </a:gsLst>
                      <a:lin ang="5400000" scaled="0"/>
                    </a:gradFill>
                    <a:latin typeface="Segoe UI"/>
                  </a:endParaRPr>
                </a:p>
              </p:txBody>
            </p:sp>
            <p:sp>
              <p:nvSpPr>
                <p:cNvPr id="280" name="Freeform 279"/>
                <p:cNvSpPr/>
                <p:nvPr/>
              </p:nvSpPr>
              <p:spPr>
                <a:xfrm>
                  <a:off x="3523102" y="1791568"/>
                  <a:ext cx="553907" cy="3782104"/>
                </a:xfrm>
                <a:custGeom>
                  <a:avLst/>
                  <a:gdLst>
                    <a:gd name="connsiteX0" fmla="*/ 104335 w 553907"/>
                    <a:gd name="connsiteY0" fmla="*/ 0 h 3782104"/>
                    <a:gd name="connsiteX1" fmla="*/ 553907 w 553907"/>
                    <a:gd name="connsiteY1" fmla="*/ 0 h 3782104"/>
                    <a:gd name="connsiteX2" fmla="*/ 553907 w 553907"/>
                    <a:gd name="connsiteY2" fmla="*/ 285720 h 3782104"/>
                    <a:gd name="connsiteX3" fmla="*/ 156511 w 553907"/>
                    <a:gd name="connsiteY3" fmla="*/ 285720 h 3782104"/>
                    <a:gd name="connsiteX4" fmla="*/ 156511 w 553907"/>
                    <a:gd name="connsiteY4" fmla="*/ 3496384 h 3782104"/>
                    <a:gd name="connsiteX5" fmla="*/ 553907 w 553907"/>
                    <a:gd name="connsiteY5" fmla="*/ 3496384 h 3782104"/>
                    <a:gd name="connsiteX6" fmla="*/ 553907 w 553907"/>
                    <a:gd name="connsiteY6" fmla="*/ 3782104 h 3782104"/>
                    <a:gd name="connsiteX7" fmla="*/ 104335 w 553907"/>
                    <a:gd name="connsiteY7" fmla="*/ 3782104 h 3782104"/>
                    <a:gd name="connsiteX8" fmla="*/ 104335 w 553907"/>
                    <a:gd name="connsiteY8" fmla="*/ 3610684 h 3782104"/>
                    <a:gd name="connsiteX9" fmla="*/ 0 w 553907"/>
                    <a:gd name="connsiteY9" fmla="*/ 3610684 h 3782104"/>
                    <a:gd name="connsiteX10" fmla="*/ 0 w 553907"/>
                    <a:gd name="connsiteY10" fmla="*/ 175571 h 3782104"/>
                    <a:gd name="connsiteX11" fmla="*/ 104335 w 553907"/>
                    <a:gd name="connsiteY11" fmla="*/ 175571 h 378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53907" h="3782104">
                      <a:moveTo>
                        <a:pt x="104335" y="0"/>
                      </a:moveTo>
                      <a:lnTo>
                        <a:pt x="553907" y="0"/>
                      </a:lnTo>
                      <a:lnTo>
                        <a:pt x="553907" y="285720"/>
                      </a:lnTo>
                      <a:lnTo>
                        <a:pt x="156511" y="285720"/>
                      </a:lnTo>
                      <a:lnTo>
                        <a:pt x="156511" y="3496384"/>
                      </a:lnTo>
                      <a:lnTo>
                        <a:pt x="553907" y="3496384"/>
                      </a:lnTo>
                      <a:lnTo>
                        <a:pt x="553907" y="3782104"/>
                      </a:lnTo>
                      <a:lnTo>
                        <a:pt x="104335" y="3782104"/>
                      </a:lnTo>
                      <a:lnTo>
                        <a:pt x="104335" y="3610684"/>
                      </a:lnTo>
                      <a:lnTo>
                        <a:pt x="0" y="3610684"/>
                      </a:lnTo>
                      <a:lnTo>
                        <a:pt x="0" y="175571"/>
                      </a:lnTo>
                      <a:lnTo>
                        <a:pt x="104335" y="17557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194923">
                    <a:defRPr/>
                  </a:pPr>
                  <a:endParaRPr lang="en-US" sz="1729" kern="0">
                    <a:gradFill>
                      <a:gsLst>
                        <a:gs pos="0">
                          <a:schemeClr val="tx1"/>
                        </a:gs>
                        <a:gs pos="100000">
                          <a:schemeClr val="tx1"/>
                        </a:gs>
                      </a:gsLst>
                      <a:lin ang="5400000" scaled="0"/>
                    </a:gradFill>
                    <a:latin typeface="Segoe UI"/>
                  </a:endParaRPr>
                </a:p>
              </p:txBody>
            </p:sp>
            <p:sp>
              <p:nvSpPr>
                <p:cNvPr id="281" name="Freeform 280"/>
                <p:cNvSpPr/>
                <p:nvPr/>
              </p:nvSpPr>
              <p:spPr>
                <a:xfrm flipH="1">
                  <a:off x="9715928" y="1791568"/>
                  <a:ext cx="553907" cy="3782104"/>
                </a:xfrm>
                <a:custGeom>
                  <a:avLst/>
                  <a:gdLst>
                    <a:gd name="connsiteX0" fmla="*/ 104335 w 553907"/>
                    <a:gd name="connsiteY0" fmla="*/ 0 h 3782104"/>
                    <a:gd name="connsiteX1" fmla="*/ 553907 w 553907"/>
                    <a:gd name="connsiteY1" fmla="*/ 0 h 3782104"/>
                    <a:gd name="connsiteX2" fmla="*/ 553907 w 553907"/>
                    <a:gd name="connsiteY2" fmla="*/ 285720 h 3782104"/>
                    <a:gd name="connsiteX3" fmla="*/ 156511 w 553907"/>
                    <a:gd name="connsiteY3" fmla="*/ 285720 h 3782104"/>
                    <a:gd name="connsiteX4" fmla="*/ 156511 w 553907"/>
                    <a:gd name="connsiteY4" fmla="*/ 3496384 h 3782104"/>
                    <a:gd name="connsiteX5" fmla="*/ 553907 w 553907"/>
                    <a:gd name="connsiteY5" fmla="*/ 3496384 h 3782104"/>
                    <a:gd name="connsiteX6" fmla="*/ 553907 w 553907"/>
                    <a:gd name="connsiteY6" fmla="*/ 3782104 h 3782104"/>
                    <a:gd name="connsiteX7" fmla="*/ 104335 w 553907"/>
                    <a:gd name="connsiteY7" fmla="*/ 3782104 h 3782104"/>
                    <a:gd name="connsiteX8" fmla="*/ 104335 w 553907"/>
                    <a:gd name="connsiteY8" fmla="*/ 3610684 h 3782104"/>
                    <a:gd name="connsiteX9" fmla="*/ 0 w 553907"/>
                    <a:gd name="connsiteY9" fmla="*/ 3610684 h 3782104"/>
                    <a:gd name="connsiteX10" fmla="*/ 0 w 553907"/>
                    <a:gd name="connsiteY10" fmla="*/ 175571 h 3782104"/>
                    <a:gd name="connsiteX11" fmla="*/ 104335 w 553907"/>
                    <a:gd name="connsiteY11" fmla="*/ 175571 h 378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53907" h="3782104">
                      <a:moveTo>
                        <a:pt x="104335" y="0"/>
                      </a:moveTo>
                      <a:lnTo>
                        <a:pt x="553907" y="0"/>
                      </a:lnTo>
                      <a:lnTo>
                        <a:pt x="553907" y="285720"/>
                      </a:lnTo>
                      <a:lnTo>
                        <a:pt x="156511" y="285720"/>
                      </a:lnTo>
                      <a:lnTo>
                        <a:pt x="156511" y="3496384"/>
                      </a:lnTo>
                      <a:lnTo>
                        <a:pt x="553907" y="3496384"/>
                      </a:lnTo>
                      <a:lnTo>
                        <a:pt x="553907" y="3782104"/>
                      </a:lnTo>
                      <a:lnTo>
                        <a:pt x="104335" y="3782104"/>
                      </a:lnTo>
                      <a:lnTo>
                        <a:pt x="104335" y="3610684"/>
                      </a:lnTo>
                      <a:lnTo>
                        <a:pt x="0" y="3610684"/>
                      </a:lnTo>
                      <a:lnTo>
                        <a:pt x="0" y="175571"/>
                      </a:lnTo>
                      <a:lnTo>
                        <a:pt x="104335" y="17557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194923">
                    <a:defRPr/>
                  </a:pPr>
                  <a:endParaRPr lang="en-US" sz="1729" kern="0">
                    <a:gradFill>
                      <a:gsLst>
                        <a:gs pos="0">
                          <a:schemeClr val="tx1"/>
                        </a:gs>
                        <a:gs pos="100000">
                          <a:schemeClr val="tx1"/>
                        </a:gs>
                      </a:gsLst>
                      <a:lin ang="5400000" scaled="0"/>
                    </a:gradFill>
                    <a:latin typeface="Segoe UI"/>
                  </a:endParaRPr>
                </a:p>
              </p:txBody>
            </p:sp>
          </p:grpSp>
          <p:sp>
            <p:nvSpPr>
              <p:cNvPr id="278" name="Hexagon 277"/>
              <p:cNvSpPr/>
              <p:nvPr/>
            </p:nvSpPr>
            <p:spPr bwMode="auto">
              <a:xfrm>
                <a:off x="3051589" y="2333937"/>
                <a:ext cx="278243" cy="248925"/>
              </a:xfrm>
              <a:prstGeom prst="hexagon">
                <a:avLst/>
              </a:prstGeom>
              <a:solidFill>
                <a:srgbClr val="7030A0"/>
              </a:solidFill>
              <a:ln w="9525" cap="flat" cmpd="sng" algn="ctr">
                <a:solidFill>
                  <a:schemeClr val="bg1"/>
                </a:solidFill>
                <a:prstDash val="solid"/>
                <a:headEnd type="none" w="med" len="med"/>
                <a:tailEnd type="none" w="med" len="med"/>
              </a:ln>
              <a:effectLst/>
            </p:spPr>
            <p:txBody>
              <a:bodyPr lIns="91383" tIns="91383" rIns="34273" bIns="34273" rtlCol="0" anchor="b" anchorCtr="0"/>
              <a:lstStyle/>
              <a:p>
                <a:pPr algn="ctr" defTabSz="931690">
                  <a:defRPr/>
                </a:pPr>
                <a:endParaRPr lang="en-US" sz="800" kern="0" dirty="0">
                  <a:gradFill>
                    <a:gsLst>
                      <a:gs pos="0">
                        <a:schemeClr val="tx1"/>
                      </a:gs>
                      <a:gs pos="100000">
                        <a:schemeClr val="tx1"/>
                      </a:gs>
                    </a:gsLst>
                    <a:lin ang="5400000" scaled="0"/>
                  </a:gradFill>
                  <a:latin typeface="Segoe UI Light"/>
                  <a:ea typeface="Segoe UI" pitchFamily="34" charset="0"/>
                  <a:cs typeface="Segoe UI" pitchFamily="34" charset="0"/>
                </a:endParaRPr>
              </a:p>
            </p:txBody>
          </p:sp>
        </p:grpSp>
        <p:grpSp>
          <p:nvGrpSpPr>
            <p:cNvPr id="306" name="Group 305"/>
            <p:cNvGrpSpPr/>
            <p:nvPr/>
          </p:nvGrpSpPr>
          <p:grpSpPr>
            <a:xfrm>
              <a:off x="3344923" y="5076729"/>
              <a:ext cx="601248" cy="337049"/>
              <a:chOff x="1601399" y="2288295"/>
              <a:chExt cx="601248" cy="337049"/>
            </a:xfrm>
          </p:grpSpPr>
          <p:grpSp>
            <p:nvGrpSpPr>
              <p:cNvPr id="307" name="Group 306"/>
              <p:cNvGrpSpPr/>
              <p:nvPr/>
            </p:nvGrpSpPr>
            <p:grpSpPr>
              <a:xfrm>
                <a:off x="1601399" y="2288295"/>
                <a:ext cx="601248" cy="337049"/>
                <a:chOff x="3523102" y="1791568"/>
                <a:chExt cx="6746733" cy="3782104"/>
              </a:xfrm>
              <a:solidFill>
                <a:srgbClr val="002060"/>
              </a:solidFill>
            </p:grpSpPr>
            <p:sp>
              <p:nvSpPr>
                <p:cNvPr id="309" name="Rectangle 308"/>
                <p:cNvSpPr/>
                <p:nvPr/>
              </p:nvSpPr>
              <p:spPr>
                <a:xfrm>
                  <a:off x="3757139" y="2148421"/>
                  <a:ext cx="6278658" cy="30683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194923">
                    <a:defRPr/>
                  </a:pPr>
                  <a:endParaRPr lang="en-US" sz="1729" kern="0">
                    <a:gradFill>
                      <a:gsLst>
                        <a:gs pos="0">
                          <a:schemeClr val="tx1"/>
                        </a:gs>
                        <a:gs pos="100000">
                          <a:schemeClr val="tx1"/>
                        </a:gs>
                      </a:gsLst>
                      <a:lin ang="5400000" scaled="0"/>
                    </a:gradFill>
                    <a:latin typeface="Segoe UI"/>
                  </a:endParaRPr>
                </a:p>
              </p:txBody>
            </p:sp>
            <p:sp>
              <p:nvSpPr>
                <p:cNvPr id="310" name="Freeform 309"/>
                <p:cNvSpPr/>
                <p:nvPr/>
              </p:nvSpPr>
              <p:spPr>
                <a:xfrm>
                  <a:off x="3523102" y="1791568"/>
                  <a:ext cx="553907" cy="3782104"/>
                </a:xfrm>
                <a:custGeom>
                  <a:avLst/>
                  <a:gdLst>
                    <a:gd name="connsiteX0" fmla="*/ 104335 w 553907"/>
                    <a:gd name="connsiteY0" fmla="*/ 0 h 3782104"/>
                    <a:gd name="connsiteX1" fmla="*/ 553907 w 553907"/>
                    <a:gd name="connsiteY1" fmla="*/ 0 h 3782104"/>
                    <a:gd name="connsiteX2" fmla="*/ 553907 w 553907"/>
                    <a:gd name="connsiteY2" fmla="*/ 285720 h 3782104"/>
                    <a:gd name="connsiteX3" fmla="*/ 156511 w 553907"/>
                    <a:gd name="connsiteY3" fmla="*/ 285720 h 3782104"/>
                    <a:gd name="connsiteX4" fmla="*/ 156511 w 553907"/>
                    <a:gd name="connsiteY4" fmla="*/ 3496384 h 3782104"/>
                    <a:gd name="connsiteX5" fmla="*/ 553907 w 553907"/>
                    <a:gd name="connsiteY5" fmla="*/ 3496384 h 3782104"/>
                    <a:gd name="connsiteX6" fmla="*/ 553907 w 553907"/>
                    <a:gd name="connsiteY6" fmla="*/ 3782104 h 3782104"/>
                    <a:gd name="connsiteX7" fmla="*/ 104335 w 553907"/>
                    <a:gd name="connsiteY7" fmla="*/ 3782104 h 3782104"/>
                    <a:gd name="connsiteX8" fmla="*/ 104335 w 553907"/>
                    <a:gd name="connsiteY8" fmla="*/ 3610684 h 3782104"/>
                    <a:gd name="connsiteX9" fmla="*/ 0 w 553907"/>
                    <a:gd name="connsiteY9" fmla="*/ 3610684 h 3782104"/>
                    <a:gd name="connsiteX10" fmla="*/ 0 w 553907"/>
                    <a:gd name="connsiteY10" fmla="*/ 175571 h 3782104"/>
                    <a:gd name="connsiteX11" fmla="*/ 104335 w 553907"/>
                    <a:gd name="connsiteY11" fmla="*/ 175571 h 378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53907" h="3782104">
                      <a:moveTo>
                        <a:pt x="104335" y="0"/>
                      </a:moveTo>
                      <a:lnTo>
                        <a:pt x="553907" y="0"/>
                      </a:lnTo>
                      <a:lnTo>
                        <a:pt x="553907" y="285720"/>
                      </a:lnTo>
                      <a:lnTo>
                        <a:pt x="156511" y="285720"/>
                      </a:lnTo>
                      <a:lnTo>
                        <a:pt x="156511" y="3496384"/>
                      </a:lnTo>
                      <a:lnTo>
                        <a:pt x="553907" y="3496384"/>
                      </a:lnTo>
                      <a:lnTo>
                        <a:pt x="553907" y="3782104"/>
                      </a:lnTo>
                      <a:lnTo>
                        <a:pt x="104335" y="3782104"/>
                      </a:lnTo>
                      <a:lnTo>
                        <a:pt x="104335" y="3610684"/>
                      </a:lnTo>
                      <a:lnTo>
                        <a:pt x="0" y="3610684"/>
                      </a:lnTo>
                      <a:lnTo>
                        <a:pt x="0" y="175571"/>
                      </a:lnTo>
                      <a:lnTo>
                        <a:pt x="104335" y="17557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194923">
                    <a:defRPr/>
                  </a:pPr>
                  <a:endParaRPr lang="en-US" sz="1729" kern="0">
                    <a:gradFill>
                      <a:gsLst>
                        <a:gs pos="0">
                          <a:schemeClr val="tx1"/>
                        </a:gs>
                        <a:gs pos="100000">
                          <a:schemeClr val="tx1"/>
                        </a:gs>
                      </a:gsLst>
                      <a:lin ang="5400000" scaled="0"/>
                    </a:gradFill>
                    <a:latin typeface="Segoe UI"/>
                  </a:endParaRPr>
                </a:p>
              </p:txBody>
            </p:sp>
            <p:sp>
              <p:nvSpPr>
                <p:cNvPr id="311" name="Freeform 310"/>
                <p:cNvSpPr/>
                <p:nvPr/>
              </p:nvSpPr>
              <p:spPr>
                <a:xfrm flipH="1">
                  <a:off x="9715928" y="1791568"/>
                  <a:ext cx="553907" cy="3782104"/>
                </a:xfrm>
                <a:custGeom>
                  <a:avLst/>
                  <a:gdLst>
                    <a:gd name="connsiteX0" fmla="*/ 104335 w 553907"/>
                    <a:gd name="connsiteY0" fmla="*/ 0 h 3782104"/>
                    <a:gd name="connsiteX1" fmla="*/ 553907 w 553907"/>
                    <a:gd name="connsiteY1" fmla="*/ 0 h 3782104"/>
                    <a:gd name="connsiteX2" fmla="*/ 553907 w 553907"/>
                    <a:gd name="connsiteY2" fmla="*/ 285720 h 3782104"/>
                    <a:gd name="connsiteX3" fmla="*/ 156511 w 553907"/>
                    <a:gd name="connsiteY3" fmla="*/ 285720 h 3782104"/>
                    <a:gd name="connsiteX4" fmla="*/ 156511 w 553907"/>
                    <a:gd name="connsiteY4" fmla="*/ 3496384 h 3782104"/>
                    <a:gd name="connsiteX5" fmla="*/ 553907 w 553907"/>
                    <a:gd name="connsiteY5" fmla="*/ 3496384 h 3782104"/>
                    <a:gd name="connsiteX6" fmla="*/ 553907 w 553907"/>
                    <a:gd name="connsiteY6" fmla="*/ 3782104 h 3782104"/>
                    <a:gd name="connsiteX7" fmla="*/ 104335 w 553907"/>
                    <a:gd name="connsiteY7" fmla="*/ 3782104 h 3782104"/>
                    <a:gd name="connsiteX8" fmla="*/ 104335 w 553907"/>
                    <a:gd name="connsiteY8" fmla="*/ 3610684 h 3782104"/>
                    <a:gd name="connsiteX9" fmla="*/ 0 w 553907"/>
                    <a:gd name="connsiteY9" fmla="*/ 3610684 h 3782104"/>
                    <a:gd name="connsiteX10" fmla="*/ 0 w 553907"/>
                    <a:gd name="connsiteY10" fmla="*/ 175571 h 3782104"/>
                    <a:gd name="connsiteX11" fmla="*/ 104335 w 553907"/>
                    <a:gd name="connsiteY11" fmla="*/ 175571 h 378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53907" h="3782104">
                      <a:moveTo>
                        <a:pt x="104335" y="0"/>
                      </a:moveTo>
                      <a:lnTo>
                        <a:pt x="553907" y="0"/>
                      </a:lnTo>
                      <a:lnTo>
                        <a:pt x="553907" y="285720"/>
                      </a:lnTo>
                      <a:lnTo>
                        <a:pt x="156511" y="285720"/>
                      </a:lnTo>
                      <a:lnTo>
                        <a:pt x="156511" y="3496384"/>
                      </a:lnTo>
                      <a:lnTo>
                        <a:pt x="553907" y="3496384"/>
                      </a:lnTo>
                      <a:lnTo>
                        <a:pt x="553907" y="3782104"/>
                      </a:lnTo>
                      <a:lnTo>
                        <a:pt x="104335" y="3782104"/>
                      </a:lnTo>
                      <a:lnTo>
                        <a:pt x="104335" y="3610684"/>
                      </a:lnTo>
                      <a:lnTo>
                        <a:pt x="0" y="3610684"/>
                      </a:lnTo>
                      <a:lnTo>
                        <a:pt x="0" y="175571"/>
                      </a:lnTo>
                      <a:lnTo>
                        <a:pt x="104335" y="17557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194923">
                    <a:defRPr/>
                  </a:pPr>
                  <a:endParaRPr lang="en-US" sz="1729" kern="0">
                    <a:gradFill>
                      <a:gsLst>
                        <a:gs pos="0">
                          <a:schemeClr val="tx1"/>
                        </a:gs>
                        <a:gs pos="100000">
                          <a:schemeClr val="tx1"/>
                        </a:gs>
                      </a:gsLst>
                      <a:lin ang="5400000" scaled="0"/>
                    </a:gradFill>
                    <a:latin typeface="Segoe UI"/>
                  </a:endParaRPr>
                </a:p>
              </p:txBody>
            </p:sp>
          </p:grpSp>
          <p:sp>
            <p:nvSpPr>
              <p:cNvPr id="308" name="Hexagon 307"/>
              <p:cNvSpPr/>
              <p:nvPr/>
            </p:nvSpPr>
            <p:spPr bwMode="auto">
              <a:xfrm>
                <a:off x="1759502" y="2333937"/>
                <a:ext cx="278243" cy="248925"/>
              </a:xfrm>
              <a:prstGeom prst="hexagon">
                <a:avLst/>
              </a:prstGeom>
              <a:solidFill>
                <a:srgbClr val="002060"/>
              </a:solidFill>
              <a:ln w="9525" cap="flat" cmpd="sng" algn="ctr">
                <a:solidFill>
                  <a:schemeClr val="bg1"/>
                </a:solidFill>
                <a:prstDash val="solid"/>
                <a:headEnd type="none" w="med" len="med"/>
                <a:tailEnd type="none" w="med" len="med"/>
              </a:ln>
              <a:effectLst/>
            </p:spPr>
            <p:txBody>
              <a:bodyPr lIns="91383" tIns="91383" rIns="34273" bIns="34273" rtlCol="0" anchor="b" anchorCtr="0"/>
              <a:lstStyle/>
              <a:p>
                <a:pPr algn="ctr" defTabSz="931690">
                  <a:defRPr/>
                </a:pPr>
                <a:endParaRPr lang="en-US" sz="800" kern="0" dirty="0">
                  <a:gradFill>
                    <a:gsLst>
                      <a:gs pos="0">
                        <a:schemeClr val="tx1"/>
                      </a:gs>
                      <a:gs pos="100000">
                        <a:schemeClr val="tx1"/>
                      </a:gs>
                    </a:gsLst>
                    <a:lin ang="5400000" scaled="0"/>
                  </a:gradFill>
                  <a:latin typeface="Segoe UI Light"/>
                  <a:ea typeface="Segoe UI" pitchFamily="34" charset="0"/>
                  <a:cs typeface="Segoe UI" pitchFamily="34" charset="0"/>
                </a:endParaRPr>
              </a:p>
            </p:txBody>
          </p:sp>
        </p:grpSp>
      </p:grpSp>
      <p:grpSp>
        <p:nvGrpSpPr>
          <p:cNvPr id="51" name="Group 50"/>
          <p:cNvGrpSpPr/>
          <p:nvPr/>
        </p:nvGrpSpPr>
        <p:grpSpPr>
          <a:xfrm>
            <a:off x="4126797" y="3715256"/>
            <a:ext cx="421858" cy="421858"/>
            <a:chOff x="4209130" y="3789317"/>
            <a:chExt cx="430406" cy="430406"/>
          </a:xfrm>
        </p:grpSpPr>
        <p:sp>
          <p:nvSpPr>
            <p:cNvPr id="49" name="Rectangle 48"/>
            <p:cNvSpPr/>
            <p:nvPr/>
          </p:nvSpPr>
          <p:spPr bwMode="auto">
            <a:xfrm>
              <a:off x="4239875" y="3837244"/>
              <a:ext cx="378162" cy="269618"/>
            </a:xfrm>
            <a:prstGeom prst="rect">
              <a:avLst/>
            </a:prstGeom>
            <a:solidFill>
              <a:schemeClr val="bg1"/>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5711" rIns="0" bIns="45711" numCol="1" rtlCol="0" anchor="ctr" anchorCtr="0" compatLnSpc="1">
              <a:prstTxWarp prst="textNoShape">
                <a:avLst/>
              </a:prstTxWarp>
            </a:bodyPr>
            <a:lstStyle/>
            <a:p>
              <a:pPr algn="ctr" defTabSz="913927" fontAlgn="base">
                <a:spcBef>
                  <a:spcPct val="0"/>
                </a:spcBef>
                <a:spcAft>
                  <a:spcPct val="0"/>
                </a:spcAft>
                <a:defRPr/>
              </a:pPr>
              <a:endParaRPr lang="en-US" sz="1961" kern="0" dirty="0">
                <a:gradFill>
                  <a:gsLst>
                    <a:gs pos="0">
                      <a:schemeClr val="tx1"/>
                    </a:gs>
                    <a:gs pos="100000">
                      <a:schemeClr val="tx1"/>
                    </a:gs>
                  </a:gsLst>
                  <a:lin ang="5400000" scaled="0"/>
                </a:gradFill>
                <a:latin typeface="Segoe UI"/>
              </a:endParaRPr>
            </a:p>
          </p:txBody>
        </p:sp>
        <p:pic>
          <p:nvPicPr>
            <p:cNvPr id="312" name="Picture 311"/>
            <p:cNvPicPr>
              <a:picLocks noChangeAspect="1"/>
            </p:cNvPicPr>
            <p:nvPr/>
          </p:nvPicPr>
          <p:blipFill>
            <a:blip r:embed="rId9"/>
            <a:stretch>
              <a:fillRect/>
            </a:stretch>
          </p:blipFill>
          <p:spPr>
            <a:xfrm>
              <a:off x="4209130" y="3789317"/>
              <a:ext cx="430406" cy="430406"/>
            </a:xfrm>
            <a:prstGeom prst="rect">
              <a:avLst/>
            </a:prstGeom>
          </p:spPr>
        </p:pic>
      </p:grpSp>
      <p:grpSp>
        <p:nvGrpSpPr>
          <p:cNvPr id="313" name="Group 312"/>
          <p:cNvGrpSpPr/>
          <p:nvPr/>
        </p:nvGrpSpPr>
        <p:grpSpPr>
          <a:xfrm>
            <a:off x="4117496" y="4754876"/>
            <a:ext cx="421858" cy="421858"/>
            <a:chOff x="4209130" y="3789317"/>
            <a:chExt cx="430406" cy="430406"/>
          </a:xfrm>
        </p:grpSpPr>
        <p:sp>
          <p:nvSpPr>
            <p:cNvPr id="314" name="Rectangle 313"/>
            <p:cNvSpPr/>
            <p:nvPr/>
          </p:nvSpPr>
          <p:spPr bwMode="auto">
            <a:xfrm>
              <a:off x="4239875" y="3837244"/>
              <a:ext cx="378162" cy="269618"/>
            </a:xfrm>
            <a:prstGeom prst="rect">
              <a:avLst/>
            </a:prstGeom>
            <a:solidFill>
              <a:schemeClr val="bg1"/>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5711" rIns="0" bIns="45711" numCol="1" rtlCol="0" anchor="ctr" anchorCtr="0" compatLnSpc="1">
              <a:prstTxWarp prst="textNoShape">
                <a:avLst/>
              </a:prstTxWarp>
            </a:bodyPr>
            <a:lstStyle/>
            <a:p>
              <a:pPr algn="ctr" defTabSz="913927" fontAlgn="base">
                <a:spcBef>
                  <a:spcPct val="0"/>
                </a:spcBef>
                <a:spcAft>
                  <a:spcPct val="0"/>
                </a:spcAft>
                <a:defRPr/>
              </a:pPr>
              <a:endParaRPr lang="en-US" sz="1961" kern="0" dirty="0">
                <a:gradFill>
                  <a:gsLst>
                    <a:gs pos="0">
                      <a:schemeClr val="tx1"/>
                    </a:gs>
                    <a:gs pos="100000">
                      <a:schemeClr val="tx1"/>
                    </a:gs>
                  </a:gsLst>
                  <a:lin ang="5400000" scaled="0"/>
                </a:gradFill>
                <a:latin typeface="Segoe UI"/>
              </a:endParaRPr>
            </a:p>
          </p:txBody>
        </p:sp>
        <p:pic>
          <p:nvPicPr>
            <p:cNvPr id="315" name="Picture 314"/>
            <p:cNvPicPr>
              <a:picLocks noChangeAspect="1"/>
            </p:cNvPicPr>
            <p:nvPr/>
          </p:nvPicPr>
          <p:blipFill>
            <a:blip r:embed="rId9"/>
            <a:stretch>
              <a:fillRect/>
            </a:stretch>
          </p:blipFill>
          <p:spPr>
            <a:xfrm>
              <a:off x="4209130" y="3789317"/>
              <a:ext cx="430406" cy="430406"/>
            </a:xfrm>
            <a:prstGeom prst="rect">
              <a:avLst/>
            </a:prstGeom>
          </p:spPr>
        </p:pic>
      </p:grpSp>
      <p:grpSp>
        <p:nvGrpSpPr>
          <p:cNvPr id="316" name="Group 315"/>
          <p:cNvGrpSpPr/>
          <p:nvPr/>
        </p:nvGrpSpPr>
        <p:grpSpPr>
          <a:xfrm>
            <a:off x="5697077" y="5583944"/>
            <a:ext cx="421858" cy="421858"/>
            <a:chOff x="4209130" y="3789317"/>
            <a:chExt cx="430406" cy="430406"/>
          </a:xfrm>
        </p:grpSpPr>
        <p:sp>
          <p:nvSpPr>
            <p:cNvPr id="317" name="Rectangle 316"/>
            <p:cNvSpPr/>
            <p:nvPr/>
          </p:nvSpPr>
          <p:spPr bwMode="auto">
            <a:xfrm>
              <a:off x="4239875" y="3837244"/>
              <a:ext cx="378162" cy="269618"/>
            </a:xfrm>
            <a:prstGeom prst="rect">
              <a:avLst/>
            </a:prstGeom>
            <a:solidFill>
              <a:schemeClr val="bg1"/>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5711" rIns="0" bIns="45711" numCol="1" rtlCol="0" anchor="ctr" anchorCtr="0" compatLnSpc="1">
              <a:prstTxWarp prst="textNoShape">
                <a:avLst/>
              </a:prstTxWarp>
            </a:bodyPr>
            <a:lstStyle/>
            <a:p>
              <a:pPr algn="ctr" defTabSz="913927" fontAlgn="base">
                <a:spcBef>
                  <a:spcPct val="0"/>
                </a:spcBef>
                <a:spcAft>
                  <a:spcPct val="0"/>
                </a:spcAft>
                <a:defRPr/>
              </a:pPr>
              <a:endParaRPr lang="en-US" sz="1961" kern="0" dirty="0">
                <a:gradFill>
                  <a:gsLst>
                    <a:gs pos="0">
                      <a:schemeClr val="tx1"/>
                    </a:gs>
                    <a:gs pos="100000">
                      <a:schemeClr val="tx1"/>
                    </a:gs>
                  </a:gsLst>
                  <a:lin ang="5400000" scaled="0"/>
                </a:gradFill>
                <a:latin typeface="Segoe UI"/>
              </a:endParaRPr>
            </a:p>
          </p:txBody>
        </p:sp>
        <p:pic>
          <p:nvPicPr>
            <p:cNvPr id="318" name="Picture 317"/>
            <p:cNvPicPr>
              <a:picLocks noChangeAspect="1"/>
            </p:cNvPicPr>
            <p:nvPr/>
          </p:nvPicPr>
          <p:blipFill>
            <a:blip r:embed="rId9"/>
            <a:stretch>
              <a:fillRect/>
            </a:stretch>
          </p:blipFill>
          <p:spPr>
            <a:xfrm>
              <a:off x="4209130" y="3789317"/>
              <a:ext cx="430406" cy="430406"/>
            </a:xfrm>
            <a:prstGeom prst="rect">
              <a:avLst/>
            </a:prstGeom>
          </p:spPr>
        </p:pic>
      </p:grpSp>
      <p:grpSp>
        <p:nvGrpSpPr>
          <p:cNvPr id="319" name="Group 318"/>
          <p:cNvGrpSpPr/>
          <p:nvPr/>
        </p:nvGrpSpPr>
        <p:grpSpPr>
          <a:xfrm>
            <a:off x="7253937" y="4708542"/>
            <a:ext cx="421858" cy="421858"/>
            <a:chOff x="4209130" y="3789317"/>
            <a:chExt cx="430406" cy="430406"/>
          </a:xfrm>
        </p:grpSpPr>
        <p:sp>
          <p:nvSpPr>
            <p:cNvPr id="320" name="Rectangle 319"/>
            <p:cNvSpPr/>
            <p:nvPr/>
          </p:nvSpPr>
          <p:spPr bwMode="auto">
            <a:xfrm>
              <a:off x="4239875" y="3837244"/>
              <a:ext cx="378162" cy="269618"/>
            </a:xfrm>
            <a:prstGeom prst="rect">
              <a:avLst/>
            </a:prstGeom>
            <a:solidFill>
              <a:schemeClr val="bg1"/>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5711" rIns="0" bIns="45711" numCol="1" rtlCol="0" anchor="ctr" anchorCtr="0" compatLnSpc="1">
              <a:prstTxWarp prst="textNoShape">
                <a:avLst/>
              </a:prstTxWarp>
            </a:bodyPr>
            <a:lstStyle/>
            <a:p>
              <a:pPr algn="ctr" defTabSz="913927" fontAlgn="base">
                <a:spcBef>
                  <a:spcPct val="0"/>
                </a:spcBef>
                <a:spcAft>
                  <a:spcPct val="0"/>
                </a:spcAft>
                <a:defRPr/>
              </a:pPr>
              <a:endParaRPr lang="en-US" sz="1961" kern="0" dirty="0">
                <a:gradFill>
                  <a:gsLst>
                    <a:gs pos="0">
                      <a:schemeClr val="tx1"/>
                    </a:gs>
                    <a:gs pos="100000">
                      <a:schemeClr val="tx1"/>
                    </a:gs>
                  </a:gsLst>
                  <a:lin ang="5400000" scaled="0"/>
                </a:gradFill>
                <a:latin typeface="Segoe UI"/>
              </a:endParaRPr>
            </a:p>
          </p:txBody>
        </p:sp>
        <p:pic>
          <p:nvPicPr>
            <p:cNvPr id="321" name="Picture 320"/>
            <p:cNvPicPr>
              <a:picLocks noChangeAspect="1"/>
            </p:cNvPicPr>
            <p:nvPr/>
          </p:nvPicPr>
          <p:blipFill>
            <a:blip r:embed="rId9"/>
            <a:stretch>
              <a:fillRect/>
            </a:stretch>
          </p:blipFill>
          <p:spPr>
            <a:xfrm>
              <a:off x="4209130" y="3789317"/>
              <a:ext cx="430406" cy="430406"/>
            </a:xfrm>
            <a:prstGeom prst="rect">
              <a:avLst/>
            </a:prstGeom>
          </p:spPr>
        </p:pic>
      </p:grpSp>
      <p:grpSp>
        <p:nvGrpSpPr>
          <p:cNvPr id="322" name="Group 321"/>
          <p:cNvGrpSpPr/>
          <p:nvPr/>
        </p:nvGrpSpPr>
        <p:grpSpPr>
          <a:xfrm>
            <a:off x="7277323" y="3697893"/>
            <a:ext cx="421858" cy="421858"/>
            <a:chOff x="4209130" y="3789317"/>
            <a:chExt cx="430406" cy="430406"/>
          </a:xfrm>
        </p:grpSpPr>
        <p:sp>
          <p:nvSpPr>
            <p:cNvPr id="323" name="Rectangle 322"/>
            <p:cNvSpPr/>
            <p:nvPr/>
          </p:nvSpPr>
          <p:spPr bwMode="auto">
            <a:xfrm>
              <a:off x="4239875" y="3837244"/>
              <a:ext cx="378162" cy="269618"/>
            </a:xfrm>
            <a:prstGeom prst="rect">
              <a:avLst/>
            </a:prstGeom>
            <a:solidFill>
              <a:schemeClr val="bg1"/>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5711" rIns="0" bIns="45711" numCol="1" rtlCol="0" anchor="ctr" anchorCtr="0" compatLnSpc="1">
              <a:prstTxWarp prst="textNoShape">
                <a:avLst/>
              </a:prstTxWarp>
            </a:bodyPr>
            <a:lstStyle/>
            <a:p>
              <a:pPr algn="ctr" defTabSz="913927" fontAlgn="base">
                <a:spcBef>
                  <a:spcPct val="0"/>
                </a:spcBef>
                <a:spcAft>
                  <a:spcPct val="0"/>
                </a:spcAft>
                <a:defRPr/>
              </a:pPr>
              <a:endParaRPr lang="en-US" sz="1961" kern="0" dirty="0">
                <a:gradFill>
                  <a:gsLst>
                    <a:gs pos="0">
                      <a:schemeClr val="tx1"/>
                    </a:gs>
                    <a:gs pos="100000">
                      <a:schemeClr val="tx1"/>
                    </a:gs>
                  </a:gsLst>
                  <a:lin ang="5400000" scaled="0"/>
                </a:gradFill>
                <a:latin typeface="Segoe UI"/>
              </a:endParaRPr>
            </a:p>
          </p:txBody>
        </p:sp>
        <p:pic>
          <p:nvPicPr>
            <p:cNvPr id="324" name="Picture 323"/>
            <p:cNvPicPr>
              <a:picLocks noChangeAspect="1"/>
            </p:cNvPicPr>
            <p:nvPr/>
          </p:nvPicPr>
          <p:blipFill>
            <a:blip r:embed="rId9"/>
            <a:stretch>
              <a:fillRect/>
            </a:stretch>
          </p:blipFill>
          <p:spPr>
            <a:xfrm>
              <a:off x="4209130" y="3789317"/>
              <a:ext cx="430406" cy="430406"/>
            </a:xfrm>
            <a:prstGeom prst="rect">
              <a:avLst/>
            </a:prstGeom>
          </p:spPr>
        </p:pic>
      </p:grpSp>
      <p:grpSp>
        <p:nvGrpSpPr>
          <p:cNvPr id="325" name="Group 324"/>
          <p:cNvGrpSpPr/>
          <p:nvPr/>
        </p:nvGrpSpPr>
        <p:grpSpPr>
          <a:xfrm>
            <a:off x="5677170" y="2857770"/>
            <a:ext cx="421858" cy="421858"/>
            <a:chOff x="4209130" y="3789317"/>
            <a:chExt cx="430406" cy="430406"/>
          </a:xfrm>
        </p:grpSpPr>
        <p:sp>
          <p:nvSpPr>
            <p:cNvPr id="326" name="Rectangle 325"/>
            <p:cNvSpPr/>
            <p:nvPr/>
          </p:nvSpPr>
          <p:spPr bwMode="auto">
            <a:xfrm>
              <a:off x="4239875" y="3837244"/>
              <a:ext cx="378162" cy="269618"/>
            </a:xfrm>
            <a:prstGeom prst="rect">
              <a:avLst/>
            </a:prstGeom>
            <a:solidFill>
              <a:schemeClr val="bg1"/>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5711" rIns="0" bIns="45711" numCol="1" rtlCol="0" anchor="ctr" anchorCtr="0" compatLnSpc="1">
              <a:prstTxWarp prst="textNoShape">
                <a:avLst/>
              </a:prstTxWarp>
            </a:bodyPr>
            <a:lstStyle/>
            <a:p>
              <a:pPr algn="ctr" defTabSz="913927" fontAlgn="base">
                <a:spcBef>
                  <a:spcPct val="0"/>
                </a:spcBef>
                <a:spcAft>
                  <a:spcPct val="0"/>
                </a:spcAft>
                <a:defRPr/>
              </a:pPr>
              <a:endParaRPr lang="en-US" sz="1961" kern="0" dirty="0">
                <a:gradFill>
                  <a:gsLst>
                    <a:gs pos="0">
                      <a:schemeClr val="tx1"/>
                    </a:gs>
                    <a:gs pos="100000">
                      <a:schemeClr val="tx1"/>
                    </a:gs>
                  </a:gsLst>
                  <a:lin ang="5400000" scaled="0"/>
                </a:gradFill>
                <a:latin typeface="Segoe UI"/>
              </a:endParaRPr>
            </a:p>
          </p:txBody>
        </p:sp>
        <p:pic>
          <p:nvPicPr>
            <p:cNvPr id="327" name="Picture 326"/>
            <p:cNvPicPr>
              <a:picLocks noChangeAspect="1"/>
            </p:cNvPicPr>
            <p:nvPr/>
          </p:nvPicPr>
          <p:blipFill>
            <a:blip r:embed="rId9"/>
            <a:stretch>
              <a:fillRect/>
            </a:stretch>
          </p:blipFill>
          <p:spPr>
            <a:xfrm>
              <a:off x="4209130" y="3789317"/>
              <a:ext cx="430406" cy="430406"/>
            </a:xfrm>
            <a:prstGeom prst="rect">
              <a:avLst/>
            </a:prstGeom>
          </p:spPr>
        </p:pic>
      </p:grpSp>
      <p:grpSp>
        <p:nvGrpSpPr>
          <p:cNvPr id="48" name="Group 47"/>
          <p:cNvGrpSpPr/>
          <p:nvPr/>
        </p:nvGrpSpPr>
        <p:grpSpPr>
          <a:xfrm>
            <a:off x="9155582" y="2759504"/>
            <a:ext cx="2428870" cy="1346343"/>
            <a:chOff x="9339373" y="2814296"/>
            <a:chExt cx="2477735" cy="1373429"/>
          </a:xfrm>
        </p:grpSpPr>
        <p:grpSp>
          <p:nvGrpSpPr>
            <p:cNvPr id="133" name="Group 132"/>
            <p:cNvGrpSpPr/>
            <p:nvPr/>
          </p:nvGrpSpPr>
          <p:grpSpPr>
            <a:xfrm>
              <a:off x="9908512" y="3441897"/>
              <a:ext cx="601163" cy="337001"/>
              <a:chOff x="10393630" y="3075193"/>
              <a:chExt cx="601248" cy="337049"/>
            </a:xfrm>
          </p:grpSpPr>
          <p:sp>
            <p:nvSpPr>
              <p:cNvPr id="119" name="Rectangle 118"/>
              <p:cNvSpPr/>
              <p:nvPr/>
            </p:nvSpPr>
            <p:spPr>
              <a:xfrm>
                <a:off x="10414487" y="3106995"/>
                <a:ext cx="559535" cy="273446"/>
              </a:xfrm>
              <a:prstGeom prst="rect">
                <a:avLst/>
              </a:prstGeom>
              <a:noFill/>
              <a:ln w="15875">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194923">
                  <a:defRPr/>
                </a:pPr>
                <a:endParaRPr lang="en-US" sz="1729" kern="0">
                  <a:gradFill>
                    <a:gsLst>
                      <a:gs pos="0">
                        <a:schemeClr val="tx1"/>
                      </a:gs>
                      <a:gs pos="100000">
                        <a:schemeClr val="tx1"/>
                      </a:gs>
                    </a:gsLst>
                    <a:lin ang="5400000" scaled="0"/>
                  </a:gradFill>
                  <a:latin typeface="Segoe UI"/>
                </a:endParaRPr>
              </a:p>
            </p:txBody>
          </p:sp>
          <p:sp>
            <p:nvSpPr>
              <p:cNvPr id="120" name="Freeform 119"/>
              <p:cNvSpPr/>
              <p:nvPr/>
            </p:nvSpPr>
            <p:spPr>
              <a:xfrm>
                <a:off x="10393630" y="3075193"/>
                <a:ext cx="49362" cy="337049"/>
              </a:xfrm>
              <a:custGeom>
                <a:avLst/>
                <a:gdLst>
                  <a:gd name="connsiteX0" fmla="*/ 104335 w 553907"/>
                  <a:gd name="connsiteY0" fmla="*/ 0 h 3782104"/>
                  <a:gd name="connsiteX1" fmla="*/ 553907 w 553907"/>
                  <a:gd name="connsiteY1" fmla="*/ 0 h 3782104"/>
                  <a:gd name="connsiteX2" fmla="*/ 553907 w 553907"/>
                  <a:gd name="connsiteY2" fmla="*/ 285720 h 3782104"/>
                  <a:gd name="connsiteX3" fmla="*/ 156511 w 553907"/>
                  <a:gd name="connsiteY3" fmla="*/ 285720 h 3782104"/>
                  <a:gd name="connsiteX4" fmla="*/ 156511 w 553907"/>
                  <a:gd name="connsiteY4" fmla="*/ 3496384 h 3782104"/>
                  <a:gd name="connsiteX5" fmla="*/ 553907 w 553907"/>
                  <a:gd name="connsiteY5" fmla="*/ 3496384 h 3782104"/>
                  <a:gd name="connsiteX6" fmla="*/ 553907 w 553907"/>
                  <a:gd name="connsiteY6" fmla="*/ 3782104 h 3782104"/>
                  <a:gd name="connsiteX7" fmla="*/ 104335 w 553907"/>
                  <a:gd name="connsiteY7" fmla="*/ 3782104 h 3782104"/>
                  <a:gd name="connsiteX8" fmla="*/ 104335 w 553907"/>
                  <a:gd name="connsiteY8" fmla="*/ 3610684 h 3782104"/>
                  <a:gd name="connsiteX9" fmla="*/ 0 w 553907"/>
                  <a:gd name="connsiteY9" fmla="*/ 3610684 h 3782104"/>
                  <a:gd name="connsiteX10" fmla="*/ 0 w 553907"/>
                  <a:gd name="connsiteY10" fmla="*/ 175571 h 3782104"/>
                  <a:gd name="connsiteX11" fmla="*/ 104335 w 553907"/>
                  <a:gd name="connsiteY11" fmla="*/ 175571 h 378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53907" h="3782104">
                    <a:moveTo>
                      <a:pt x="104335" y="0"/>
                    </a:moveTo>
                    <a:lnTo>
                      <a:pt x="553907" y="0"/>
                    </a:lnTo>
                    <a:lnTo>
                      <a:pt x="553907" y="285720"/>
                    </a:lnTo>
                    <a:lnTo>
                      <a:pt x="156511" y="285720"/>
                    </a:lnTo>
                    <a:lnTo>
                      <a:pt x="156511" y="3496384"/>
                    </a:lnTo>
                    <a:lnTo>
                      <a:pt x="553907" y="3496384"/>
                    </a:lnTo>
                    <a:lnTo>
                      <a:pt x="553907" y="3782104"/>
                    </a:lnTo>
                    <a:lnTo>
                      <a:pt x="104335" y="3782104"/>
                    </a:lnTo>
                    <a:lnTo>
                      <a:pt x="104335" y="3610684"/>
                    </a:lnTo>
                    <a:lnTo>
                      <a:pt x="0" y="3610684"/>
                    </a:lnTo>
                    <a:lnTo>
                      <a:pt x="0" y="175571"/>
                    </a:lnTo>
                    <a:lnTo>
                      <a:pt x="104335" y="175571"/>
                    </a:lnTo>
                    <a:close/>
                  </a:path>
                </a:pathLst>
              </a:custGeom>
              <a:solidFill>
                <a:schemeClr val="tx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194923">
                  <a:defRPr/>
                </a:pPr>
                <a:endParaRPr lang="en-US" sz="1729" kern="0">
                  <a:gradFill>
                    <a:gsLst>
                      <a:gs pos="0">
                        <a:schemeClr val="tx1"/>
                      </a:gs>
                      <a:gs pos="100000">
                        <a:schemeClr val="tx1"/>
                      </a:gs>
                    </a:gsLst>
                    <a:lin ang="5400000" scaled="0"/>
                  </a:gradFill>
                  <a:latin typeface="Segoe UI"/>
                </a:endParaRPr>
              </a:p>
            </p:txBody>
          </p:sp>
          <p:sp>
            <p:nvSpPr>
              <p:cNvPr id="121" name="Freeform 120"/>
              <p:cNvSpPr/>
              <p:nvPr/>
            </p:nvSpPr>
            <p:spPr>
              <a:xfrm flipH="1">
                <a:off x="10945516" y="3075193"/>
                <a:ext cx="49362" cy="337049"/>
              </a:xfrm>
              <a:custGeom>
                <a:avLst/>
                <a:gdLst>
                  <a:gd name="connsiteX0" fmla="*/ 104335 w 553907"/>
                  <a:gd name="connsiteY0" fmla="*/ 0 h 3782104"/>
                  <a:gd name="connsiteX1" fmla="*/ 553907 w 553907"/>
                  <a:gd name="connsiteY1" fmla="*/ 0 h 3782104"/>
                  <a:gd name="connsiteX2" fmla="*/ 553907 w 553907"/>
                  <a:gd name="connsiteY2" fmla="*/ 285720 h 3782104"/>
                  <a:gd name="connsiteX3" fmla="*/ 156511 w 553907"/>
                  <a:gd name="connsiteY3" fmla="*/ 285720 h 3782104"/>
                  <a:gd name="connsiteX4" fmla="*/ 156511 w 553907"/>
                  <a:gd name="connsiteY4" fmla="*/ 3496384 h 3782104"/>
                  <a:gd name="connsiteX5" fmla="*/ 553907 w 553907"/>
                  <a:gd name="connsiteY5" fmla="*/ 3496384 h 3782104"/>
                  <a:gd name="connsiteX6" fmla="*/ 553907 w 553907"/>
                  <a:gd name="connsiteY6" fmla="*/ 3782104 h 3782104"/>
                  <a:gd name="connsiteX7" fmla="*/ 104335 w 553907"/>
                  <a:gd name="connsiteY7" fmla="*/ 3782104 h 3782104"/>
                  <a:gd name="connsiteX8" fmla="*/ 104335 w 553907"/>
                  <a:gd name="connsiteY8" fmla="*/ 3610684 h 3782104"/>
                  <a:gd name="connsiteX9" fmla="*/ 0 w 553907"/>
                  <a:gd name="connsiteY9" fmla="*/ 3610684 h 3782104"/>
                  <a:gd name="connsiteX10" fmla="*/ 0 w 553907"/>
                  <a:gd name="connsiteY10" fmla="*/ 175571 h 3782104"/>
                  <a:gd name="connsiteX11" fmla="*/ 104335 w 553907"/>
                  <a:gd name="connsiteY11" fmla="*/ 175571 h 378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53907" h="3782104">
                    <a:moveTo>
                      <a:pt x="104335" y="0"/>
                    </a:moveTo>
                    <a:lnTo>
                      <a:pt x="553907" y="0"/>
                    </a:lnTo>
                    <a:lnTo>
                      <a:pt x="553907" y="285720"/>
                    </a:lnTo>
                    <a:lnTo>
                      <a:pt x="156511" y="285720"/>
                    </a:lnTo>
                    <a:lnTo>
                      <a:pt x="156511" y="3496384"/>
                    </a:lnTo>
                    <a:lnTo>
                      <a:pt x="553907" y="3496384"/>
                    </a:lnTo>
                    <a:lnTo>
                      <a:pt x="553907" y="3782104"/>
                    </a:lnTo>
                    <a:lnTo>
                      <a:pt x="104335" y="3782104"/>
                    </a:lnTo>
                    <a:lnTo>
                      <a:pt x="104335" y="3610684"/>
                    </a:lnTo>
                    <a:lnTo>
                      <a:pt x="0" y="3610684"/>
                    </a:lnTo>
                    <a:lnTo>
                      <a:pt x="0" y="175571"/>
                    </a:lnTo>
                    <a:lnTo>
                      <a:pt x="104335" y="175571"/>
                    </a:lnTo>
                    <a:close/>
                  </a:path>
                </a:pathLst>
              </a:custGeom>
              <a:solidFill>
                <a:schemeClr val="tx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194923">
                  <a:defRPr/>
                </a:pPr>
                <a:endParaRPr lang="en-US" sz="1729" kern="0">
                  <a:gradFill>
                    <a:gsLst>
                      <a:gs pos="0">
                        <a:schemeClr val="tx1"/>
                      </a:gs>
                      <a:gs pos="100000">
                        <a:schemeClr val="tx1"/>
                      </a:gs>
                    </a:gsLst>
                    <a:lin ang="5400000" scaled="0"/>
                  </a:gradFill>
                  <a:latin typeface="Segoe UI"/>
                </a:endParaRPr>
              </a:p>
            </p:txBody>
          </p:sp>
        </p:grpSp>
        <p:grpSp>
          <p:nvGrpSpPr>
            <p:cNvPr id="123" name="Group 122"/>
            <p:cNvGrpSpPr/>
            <p:nvPr/>
          </p:nvGrpSpPr>
          <p:grpSpPr>
            <a:xfrm>
              <a:off x="10607320" y="3442663"/>
              <a:ext cx="601163" cy="337001"/>
              <a:chOff x="3523102" y="1791568"/>
              <a:chExt cx="6746733" cy="3782104"/>
            </a:xfrm>
            <a:solidFill>
              <a:schemeClr val="tx1">
                <a:lumMod val="50000"/>
              </a:schemeClr>
            </a:solidFill>
          </p:grpSpPr>
          <p:sp>
            <p:nvSpPr>
              <p:cNvPr id="125" name="Rectangle 124"/>
              <p:cNvSpPr/>
              <p:nvPr/>
            </p:nvSpPr>
            <p:spPr>
              <a:xfrm>
                <a:off x="3757139" y="2148421"/>
                <a:ext cx="6278658" cy="3068399"/>
              </a:xfrm>
              <a:prstGeom prst="rect">
                <a:avLst/>
              </a:prstGeom>
              <a:noFill/>
              <a:ln w="15875">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194923">
                  <a:defRPr/>
                </a:pPr>
                <a:endParaRPr lang="en-US" sz="1729" kern="0">
                  <a:gradFill>
                    <a:gsLst>
                      <a:gs pos="0">
                        <a:schemeClr val="tx1"/>
                      </a:gs>
                      <a:gs pos="100000">
                        <a:schemeClr val="tx1"/>
                      </a:gs>
                    </a:gsLst>
                    <a:lin ang="5400000" scaled="0"/>
                  </a:gradFill>
                  <a:latin typeface="Segoe UI"/>
                </a:endParaRPr>
              </a:p>
            </p:txBody>
          </p:sp>
          <p:sp>
            <p:nvSpPr>
              <p:cNvPr id="126" name="Freeform 125"/>
              <p:cNvSpPr/>
              <p:nvPr/>
            </p:nvSpPr>
            <p:spPr>
              <a:xfrm>
                <a:off x="3523102" y="1791568"/>
                <a:ext cx="553907" cy="3782104"/>
              </a:xfrm>
              <a:custGeom>
                <a:avLst/>
                <a:gdLst>
                  <a:gd name="connsiteX0" fmla="*/ 104335 w 553907"/>
                  <a:gd name="connsiteY0" fmla="*/ 0 h 3782104"/>
                  <a:gd name="connsiteX1" fmla="*/ 553907 w 553907"/>
                  <a:gd name="connsiteY1" fmla="*/ 0 h 3782104"/>
                  <a:gd name="connsiteX2" fmla="*/ 553907 w 553907"/>
                  <a:gd name="connsiteY2" fmla="*/ 285720 h 3782104"/>
                  <a:gd name="connsiteX3" fmla="*/ 156511 w 553907"/>
                  <a:gd name="connsiteY3" fmla="*/ 285720 h 3782104"/>
                  <a:gd name="connsiteX4" fmla="*/ 156511 w 553907"/>
                  <a:gd name="connsiteY4" fmla="*/ 3496384 h 3782104"/>
                  <a:gd name="connsiteX5" fmla="*/ 553907 w 553907"/>
                  <a:gd name="connsiteY5" fmla="*/ 3496384 h 3782104"/>
                  <a:gd name="connsiteX6" fmla="*/ 553907 w 553907"/>
                  <a:gd name="connsiteY6" fmla="*/ 3782104 h 3782104"/>
                  <a:gd name="connsiteX7" fmla="*/ 104335 w 553907"/>
                  <a:gd name="connsiteY7" fmla="*/ 3782104 h 3782104"/>
                  <a:gd name="connsiteX8" fmla="*/ 104335 w 553907"/>
                  <a:gd name="connsiteY8" fmla="*/ 3610684 h 3782104"/>
                  <a:gd name="connsiteX9" fmla="*/ 0 w 553907"/>
                  <a:gd name="connsiteY9" fmla="*/ 3610684 h 3782104"/>
                  <a:gd name="connsiteX10" fmla="*/ 0 w 553907"/>
                  <a:gd name="connsiteY10" fmla="*/ 175571 h 3782104"/>
                  <a:gd name="connsiteX11" fmla="*/ 104335 w 553907"/>
                  <a:gd name="connsiteY11" fmla="*/ 175571 h 378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53907" h="3782104">
                    <a:moveTo>
                      <a:pt x="104335" y="0"/>
                    </a:moveTo>
                    <a:lnTo>
                      <a:pt x="553907" y="0"/>
                    </a:lnTo>
                    <a:lnTo>
                      <a:pt x="553907" y="285720"/>
                    </a:lnTo>
                    <a:lnTo>
                      <a:pt x="156511" y="285720"/>
                    </a:lnTo>
                    <a:lnTo>
                      <a:pt x="156511" y="3496384"/>
                    </a:lnTo>
                    <a:lnTo>
                      <a:pt x="553907" y="3496384"/>
                    </a:lnTo>
                    <a:lnTo>
                      <a:pt x="553907" y="3782104"/>
                    </a:lnTo>
                    <a:lnTo>
                      <a:pt x="104335" y="3782104"/>
                    </a:lnTo>
                    <a:lnTo>
                      <a:pt x="104335" y="3610684"/>
                    </a:lnTo>
                    <a:lnTo>
                      <a:pt x="0" y="3610684"/>
                    </a:lnTo>
                    <a:lnTo>
                      <a:pt x="0" y="175571"/>
                    </a:lnTo>
                    <a:lnTo>
                      <a:pt x="104335" y="17557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194923">
                  <a:defRPr/>
                </a:pPr>
                <a:endParaRPr lang="en-US" sz="1729" kern="0">
                  <a:gradFill>
                    <a:gsLst>
                      <a:gs pos="0">
                        <a:schemeClr val="tx1"/>
                      </a:gs>
                      <a:gs pos="100000">
                        <a:schemeClr val="tx1"/>
                      </a:gs>
                    </a:gsLst>
                    <a:lin ang="5400000" scaled="0"/>
                  </a:gradFill>
                  <a:latin typeface="Segoe UI"/>
                </a:endParaRPr>
              </a:p>
            </p:txBody>
          </p:sp>
          <p:sp>
            <p:nvSpPr>
              <p:cNvPr id="127" name="Freeform 126"/>
              <p:cNvSpPr/>
              <p:nvPr/>
            </p:nvSpPr>
            <p:spPr>
              <a:xfrm flipH="1">
                <a:off x="9715928" y="1791568"/>
                <a:ext cx="553907" cy="3782104"/>
              </a:xfrm>
              <a:custGeom>
                <a:avLst/>
                <a:gdLst>
                  <a:gd name="connsiteX0" fmla="*/ 104335 w 553907"/>
                  <a:gd name="connsiteY0" fmla="*/ 0 h 3782104"/>
                  <a:gd name="connsiteX1" fmla="*/ 553907 w 553907"/>
                  <a:gd name="connsiteY1" fmla="*/ 0 h 3782104"/>
                  <a:gd name="connsiteX2" fmla="*/ 553907 w 553907"/>
                  <a:gd name="connsiteY2" fmla="*/ 285720 h 3782104"/>
                  <a:gd name="connsiteX3" fmla="*/ 156511 w 553907"/>
                  <a:gd name="connsiteY3" fmla="*/ 285720 h 3782104"/>
                  <a:gd name="connsiteX4" fmla="*/ 156511 w 553907"/>
                  <a:gd name="connsiteY4" fmla="*/ 3496384 h 3782104"/>
                  <a:gd name="connsiteX5" fmla="*/ 553907 w 553907"/>
                  <a:gd name="connsiteY5" fmla="*/ 3496384 h 3782104"/>
                  <a:gd name="connsiteX6" fmla="*/ 553907 w 553907"/>
                  <a:gd name="connsiteY6" fmla="*/ 3782104 h 3782104"/>
                  <a:gd name="connsiteX7" fmla="*/ 104335 w 553907"/>
                  <a:gd name="connsiteY7" fmla="*/ 3782104 h 3782104"/>
                  <a:gd name="connsiteX8" fmla="*/ 104335 w 553907"/>
                  <a:gd name="connsiteY8" fmla="*/ 3610684 h 3782104"/>
                  <a:gd name="connsiteX9" fmla="*/ 0 w 553907"/>
                  <a:gd name="connsiteY9" fmla="*/ 3610684 h 3782104"/>
                  <a:gd name="connsiteX10" fmla="*/ 0 w 553907"/>
                  <a:gd name="connsiteY10" fmla="*/ 175571 h 3782104"/>
                  <a:gd name="connsiteX11" fmla="*/ 104335 w 553907"/>
                  <a:gd name="connsiteY11" fmla="*/ 175571 h 378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53907" h="3782104">
                    <a:moveTo>
                      <a:pt x="104335" y="0"/>
                    </a:moveTo>
                    <a:lnTo>
                      <a:pt x="553907" y="0"/>
                    </a:lnTo>
                    <a:lnTo>
                      <a:pt x="553907" y="285720"/>
                    </a:lnTo>
                    <a:lnTo>
                      <a:pt x="156511" y="285720"/>
                    </a:lnTo>
                    <a:lnTo>
                      <a:pt x="156511" y="3496384"/>
                    </a:lnTo>
                    <a:lnTo>
                      <a:pt x="553907" y="3496384"/>
                    </a:lnTo>
                    <a:lnTo>
                      <a:pt x="553907" y="3782104"/>
                    </a:lnTo>
                    <a:lnTo>
                      <a:pt x="104335" y="3782104"/>
                    </a:lnTo>
                    <a:lnTo>
                      <a:pt x="104335" y="3610684"/>
                    </a:lnTo>
                    <a:lnTo>
                      <a:pt x="0" y="3610684"/>
                    </a:lnTo>
                    <a:lnTo>
                      <a:pt x="0" y="175571"/>
                    </a:lnTo>
                    <a:lnTo>
                      <a:pt x="104335" y="17557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194923">
                  <a:defRPr/>
                </a:pPr>
                <a:endParaRPr lang="en-US" sz="1729" kern="0">
                  <a:gradFill>
                    <a:gsLst>
                      <a:gs pos="0">
                        <a:schemeClr val="tx1"/>
                      </a:gs>
                      <a:gs pos="100000">
                        <a:schemeClr val="tx1"/>
                      </a:gs>
                    </a:gsLst>
                    <a:lin ang="5400000" scaled="0"/>
                  </a:gradFill>
                  <a:latin typeface="Segoe UI"/>
                </a:endParaRPr>
              </a:p>
            </p:txBody>
          </p:sp>
        </p:grpSp>
        <p:sp>
          <p:nvSpPr>
            <p:cNvPr id="134" name="Rectangle 133"/>
            <p:cNvSpPr/>
            <p:nvPr/>
          </p:nvSpPr>
          <p:spPr>
            <a:xfrm>
              <a:off x="9339373" y="2814296"/>
              <a:ext cx="2477735" cy="371268"/>
            </a:xfrm>
            <a:prstGeom prst="rect">
              <a:avLst/>
            </a:prstGeom>
          </p:spPr>
          <p:txBody>
            <a:bodyPr wrap="none">
              <a:spAutoFit/>
            </a:bodyPr>
            <a:lstStyle/>
            <a:p>
              <a:pPr defTabSz="896214">
                <a:defRPr/>
              </a:pPr>
              <a:r>
                <a:rPr lang="en-US" kern="0" dirty="0">
                  <a:gradFill>
                    <a:gsLst>
                      <a:gs pos="0">
                        <a:schemeClr val="tx1"/>
                      </a:gs>
                      <a:gs pos="100000">
                        <a:schemeClr val="tx1"/>
                      </a:gs>
                    </a:gsLst>
                    <a:lin ang="5400000" scaled="0"/>
                  </a:gradFill>
                  <a:latin typeface="Segoe UI"/>
                </a:rPr>
                <a:t>Official Docker Images</a:t>
              </a:r>
            </a:p>
          </p:txBody>
        </p:sp>
        <p:grpSp>
          <p:nvGrpSpPr>
            <p:cNvPr id="135" name="Group 134"/>
            <p:cNvGrpSpPr/>
            <p:nvPr/>
          </p:nvGrpSpPr>
          <p:grpSpPr>
            <a:xfrm>
              <a:off x="9908512" y="3849958"/>
              <a:ext cx="601163" cy="337001"/>
              <a:chOff x="10393630" y="3075193"/>
              <a:chExt cx="601248" cy="337049"/>
            </a:xfrm>
          </p:grpSpPr>
          <p:sp>
            <p:nvSpPr>
              <p:cNvPr id="136" name="Rectangle 135"/>
              <p:cNvSpPr/>
              <p:nvPr/>
            </p:nvSpPr>
            <p:spPr>
              <a:xfrm>
                <a:off x="10414487" y="3106995"/>
                <a:ext cx="559535" cy="273446"/>
              </a:xfrm>
              <a:prstGeom prst="rect">
                <a:avLst/>
              </a:prstGeom>
              <a:noFill/>
              <a:ln w="15875">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194923">
                  <a:defRPr/>
                </a:pPr>
                <a:endParaRPr lang="en-US" sz="1729" kern="0">
                  <a:gradFill>
                    <a:gsLst>
                      <a:gs pos="0">
                        <a:schemeClr val="tx1"/>
                      </a:gs>
                      <a:gs pos="100000">
                        <a:schemeClr val="tx1"/>
                      </a:gs>
                    </a:gsLst>
                    <a:lin ang="5400000" scaled="0"/>
                  </a:gradFill>
                  <a:latin typeface="Segoe UI"/>
                </a:endParaRPr>
              </a:p>
            </p:txBody>
          </p:sp>
          <p:sp>
            <p:nvSpPr>
              <p:cNvPr id="137" name="Freeform 136"/>
              <p:cNvSpPr/>
              <p:nvPr/>
            </p:nvSpPr>
            <p:spPr>
              <a:xfrm>
                <a:off x="10393630" y="3075193"/>
                <a:ext cx="49362" cy="337049"/>
              </a:xfrm>
              <a:custGeom>
                <a:avLst/>
                <a:gdLst>
                  <a:gd name="connsiteX0" fmla="*/ 104335 w 553907"/>
                  <a:gd name="connsiteY0" fmla="*/ 0 h 3782104"/>
                  <a:gd name="connsiteX1" fmla="*/ 553907 w 553907"/>
                  <a:gd name="connsiteY1" fmla="*/ 0 h 3782104"/>
                  <a:gd name="connsiteX2" fmla="*/ 553907 w 553907"/>
                  <a:gd name="connsiteY2" fmla="*/ 285720 h 3782104"/>
                  <a:gd name="connsiteX3" fmla="*/ 156511 w 553907"/>
                  <a:gd name="connsiteY3" fmla="*/ 285720 h 3782104"/>
                  <a:gd name="connsiteX4" fmla="*/ 156511 w 553907"/>
                  <a:gd name="connsiteY4" fmla="*/ 3496384 h 3782104"/>
                  <a:gd name="connsiteX5" fmla="*/ 553907 w 553907"/>
                  <a:gd name="connsiteY5" fmla="*/ 3496384 h 3782104"/>
                  <a:gd name="connsiteX6" fmla="*/ 553907 w 553907"/>
                  <a:gd name="connsiteY6" fmla="*/ 3782104 h 3782104"/>
                  <a:gd name="connsiteX7" fmla="*/ 104335 w 553907"/>
                  <a:gd name="connsiteY7" fmla="*/ 3782104 h 3782104"/>
                  <a:gd name="connsiteX8" fmla="*/ 104335 w 553907"/>
                  <a:gd name="connsiteY8" fmla="*/ 3610684 h 3782104"/>
                  <a:gd name="connsiteX9" fmla="*/ 0 w 553907"/>
                  <a:gd name="connsiteY9" fmla="*/ 3610684 h 3782104"/>
                  <a:gd name="connsiteX10" fmla="*/ 0 w 553907"/>
                  <a:gd name="connsiteY10" fmla="*/ 175571 h 3782104"/>
                  <a:gd name="connsiteX11" fmla="*/ 104335 w 553907"/>
                  <a:gd name="connsiteY11" fmla="*/ 175571 h 378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53907" h="3782104">
                    <a:moveTo>
                      <a:pt x="104335" y="0"/>
                    </a:moveTo>
                    <a:lnTo>
                      <a:pt x="553907" y="0"/>
                    </a:lnTo>
                    <a:lnTo>
                      <a:pt x="553907" y="285720"/>
                    </a:lnTo>
                    <a:lnTo>
                      <a:pt x="156511" y="285720"/>
                    </a:lnTo>
                    <a:lnTo>
                      <a:pt x="156511" y="3496384"/>
                    </a:lnTo>
                    <a:lnTo>
                      <a:pt x="553907" y="3496384"/>
                    </a:lnTo>
                    <a:lnTo>
                      <a:pt x="553907" y="3782104"/>
                    </a:lnTo>
                    <a:lnTo>
                      <a:pt x="104335" y="3782104"/>
                    </a:lnTo>
                    <a:lnTo>
                      <a:pt x="104335" y="3610684"/>
                    </a:lnTo>
                    <a:lnTo>
                      <a:pt x="0" y="3610684"/>
                    </a:lnTo>
                    <a:lnTo>
                      <a:pt x="0" y="175571"/>
                    </a:lnTo>
                    <a:lnTo>
                      <a:pt x="104335" y="175571"/>
                    </a:lnTo>
                    <a:close/>
                  </a:path>
                </a:pathLst>
              </a:custGeom>
              <a:solidFill>
                <a:schemeClr val="tx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194923">
                  <a:defRPr/>
                </a:pPr>
                <a:endParaRPr lang="en-US" sz="1729" kern="0">
                  <a:gradFill>
                    <a:gsLst>
                      <a:gs pos="0">
                        <a:schemeClr val="tx1"/>
                      </a:gs>
                      <a:gs pos="100000">
                        <a:schemeClr val="tx1"/>
                      </a:gs>
                    </a:gsLst>
                    <a:lin ang="5400000" scaled="0"/>
                  </a:gradFill>
                  <a:latin typeface="Segoe UI"/>
                </a:endParaRPr>
              </a:p>
            </p:txBody>
          </p:sp>
          <p:sp>
            <p:nvSpPr>
              <p:cNvPr id="138" name="Freeform 137"/>
              <p:cNvSpPr/>
              <p:nvPr/>
            </p:nvSpPr>
            <p:spPr>
              <a:xfrm flipH="1">
                <a:off x="10945516" y="3075193"/>
                <a:ext cx="49362" cy="337049"/>
              </a:xfrm>
              <a:custGeom>
                <a:avLst/>
                <a:gdLst>
                  <a:gd name="connsiteX0" fmla="*/ 104335 w 553907"/>
                  <a:gd name="connsiteY0" fmla="*/ 0 h 3782104"/>
                  <a:gd name="connsiteX1" fmla="*/ 553907 w 553907"/>
                  <a:gd name="connsiteY1" fmla="*/ 0 h 3782104"/>
                  <a:gd name="connsiteX2" fmla="*/ 553907 w 553907"/>
                  <a:gd name="connsiteY2" fmla="*/ 285720 h 3782104"/>
                  <a:gd name="connsiteX3" fmla="*/ 156511 w 553907"/>
                  <a:gd name="connsiteY3" fmla="*/ 285720 h 3782104"/>
                  <a:gd name="connsiteX4" fmla="*/ 156511 w 553907"/>
                  <a:gd name="connsiteY4" fmla="*/ 3496384 h 3782104"/>
                  <a:gd name="connsiteX5" fmla="*/ 553907 w 553907"/>
                  <a:gd name="connsiteY5" fmla="*/ 3496384 h 3782104"/>
                  <a:gd name="connsiteX6" fmla="*/ 553907 w 553907"/>
                  <a:gd name="connsiteY6" fmla="*/ 3782104 h 3782104"/>
                  <a:gd name="connsiteX7" fmla="*/ 104335 w 553907"/>
                  <a:gd name="connsiteY7" fmla="*/ 3782104 h 3782104"/>
                  <a:gd name="connsiteX8" fmla="*/ 104335 w 553907"/>
                  <a:gd name="connsiteY8" fmla="*/ 3610684 h 3782104"/>
                  <a:gd name="connsiteX9" fmla="*/ 0 w 553907"/>
                  <a:gd name="connsiteY9" fmla="*/ 3610684 h 3782104"/>
                  <a:gd name="connsiteX10" fmla="*/ 0 w 553907"/>
                  <a:gd name="connsiteY10" fmla="*/ 175571 h 3782104"/>
                  <a:gd name="connsiteX11" fmla="*/ 104335 w 553907"/>
                  <a:gd name="connsiteY11" fmla="*/ 175571 h 378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53907" h="3782104">
                    <a:moveTo>
                      <a:pt x="104335" y="0"/>
                    </a:moveTo>
                    <a:lnTo>
                      <a:pt x="553907" y="0"/>
                    </a:lnTo>
                    <a:lnTo>
                      <a:pt x="553907" y="285720"/>
                    </a:lnTo>
                    <a:lnTo>
                      <a:pt x="156511" y="285720"/>
                    </a:lnTo>
                    <a:lnTo>
                      <a:pt x="156511" y="3496384"/>
                    </a:lnTo>
                    <a:lnTo>
                      <a:pt x="553907" y="3496384"/>
                    </a:lnTo>
                    <a:lnTo>
                      <a:pt x="553907" y="3782104"/>
                    </a:lnTo>
                    <a:lnTo>
                      <a:pt x="104335" y="3782104"/>
                    </a:lnTo>
                    <a:lnTo>
                      <a:pt x="104335" y="3610684"/>
                    </a:lnTo>
                    <a:lnTo>
                      <a:pt x="0" y="3610684"/>
                    </a:lnTo>
                    <a:lnTo>
                      <a:pt x="0" y="175571"/>
                    </a:lnTo>
                    <a:lnTo>
                      <a:pt x="104335" y="175571"/>
                    </a:lnTo>
                    <a:close/>
                  </a:path>
                </a:pathLst>
              </a:custGeom>
              <a:solidFill>
                <a:schemeClr val="tx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194923">
                  <a:defRPr/>
                </a:pPr>
                <a:endParaRPr lang="en-US" sz="1729" kern="0">
                  <a:gradFill>
                    <a:gsLst>
                      <a:gs pos="0">
                        <a:schemeClr val="tx1"/>
                      </a:gs>
                      <a:gs pos="100000">
                        <a:schemeClr val="tx1"/>
                      </a:gs>
                    </a:gsLst>
                    <a:lin ang="5400000" scaled="0"/>
                  </a:gradFill>
                  <a:latin typeface="Segoe UI"/>
                </a:endParaRPr>
              </a:p>
            </p:txBody>
          </p:sp>
        </p:grpSp>
        <p:grpSp>
          <p:nvGrpSpPr>
            <p:cNvPr id="139" name="Group 138"/>
            <p:cNvGrpSpPr/>
            <p:nvPr/>
          </p:nvGrpSpPr>
          <p:grpSpPr>
            <a:xfrm>
              <a:off x="10607320" y="3850724"/>
              <a:ext cx="601163" cy="337001"/>
              <a:chOff x="3523102" y="1791568"/>
              <a:chExt cx="6746733" cy="3782104"/>
            </a:xfrm>
            <a:solidFill>
              <a:schemeClr val="tx1">
                <a:lumMod val="50000"/>
              </a:schemeClr>
            </a:solidFill>
          </p:grpSpPr>
          <p:sp>
            <p:nvSpPr>
              <p:cNvPr id="140" name="Rectangle 139"/>
              <p:cNvSpPr/>
              <p:nvPr/>
            </p:nvSpPr>
            <p:spPr>
              <a:xfrm>
                <a:off x="3757139" y="2148421"/>
                <a:ext cx="6278658" cy="3068399"/>
              </a:xfrm>
              <a:prstGeom prst="rect">
                <a:avLst/>
              </a:prstGeom>
              <a:noFill/>
              <a:ln w="15875">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194923">
                  <a:defRPr/>
                </a:pPr>
                <a:endParaRPr lang="en-US" sz="1729" kern="0">
                  <a:gradFill>
                    <a:gsLst>
                      <a:gs pos="0">
                        <a:schemeClr val="tx1"/>
                      </a:gs>
                      <a:gs pos="100000">
                        <a:schemeClr val="tx1"/>
                      </a:gs>
                    </a:gsLst>
                    <a:lin ang="5400000" scaled="0"/>
                  </a:gradFill>
                  <a:latin typeface="Segoe UI"/>
                </a:endParaRPr>
              </a:p>
            </p:txBody>
          </p:sp>
          <p:sp>
            <p:nvSpPr>
              <p:cNvPr id="141" name="Freeform 140"/>
              <p:cNvSpPr/>
              <p:nvPr/>
            </p:nvSpPr>
            <p:spPr>
              <a:xfrm>
                <a:off x="3523102" y="1791568"/>
                <a:ext cx="553907" cy="3782104"/>
              </a:xfrm>
              <a:custGeom>
                <a:avLst/>
                <a:gdLst>
                  <a:gd name="connsiteX0" fmla="*/ 104335 w 553907"/>
                  <a:gd name="connsiteY0" fmla="*/ 0 h 3782104"/>
                  <a:gd name="connsiteX1" fmla="*/ 553907 w 553907"/>
                  <a:gd name="connsiteY1" fmla="*/ 0 h 3782104"/>
                  <a:gd name="connsiteX2" fmla="*/ 553907 w 553907"/>
                  <a:gd name="connsiteY2" fmla="*/ 285720 h 3782104"/>
                  <a:gd name="connsiteX3" fmla="*/ 156511 w 553907"/>
                  <a:gd name="connsiteY3" fmla="*/ 285720 h 3782104"/>
                  <a:gd name="connsiteX4" fmla="*/ 156511 w 553907"/>
                  <a:gd name="connsiteY4" fmla="*/ 3496384 h 3782104"/>
                  <a:gd name="connsiteX5" fmla="*/ 553907 w 553907"/>
                  <a:gd name="connsiteY5" fmla="*/ 3496384 h 3782104"/>
                  <a:gd name="connsiteX6" fmla="*/ 553907 w 553907"/>
                  <a:gd name="connsiteY6" fmla="*/ 3782104 h 3782104"/>
                  <a:gd name="connsiteX7" fmla="*/ 104335 w 553907"/>
                  <a:gd name="connsiteY7" fmla="*/ 3782104 h 3782104"/>
                  <a:gd name="connsiteX8" fmla="*/ 104335 w 553907"/>
                  <a:gd name="connsiteY8" fmla="*/ 3610684 h 3782104"/>
                  <a:gd name="connsiteX9" fmla="*/ 0 w 553907"/>
                  <a:gd name="connsiteY9" fmla="*/ 3610684 h 3782104"/>
                  <a:gd name="connsiteX10" fmla="*/ 0 w 553907"/>
                  <a:gd name="connsiteY10" fmla="*/ 175571 h 3782104"/>
                  <a:gd name="connsiteX11" fmla="*/ 104335 w 553907"/>
                  <a:gd name="connsiteY11" fmla="*/ 175571 h 378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53907" h="3782104">
                    <a:moveTo>
                      <a:pt x="104335" y="0"/>
                    </a:moveTo>
                    <a:lnTo>
                      <a:pt x="553907" y="0"/>
                    </a:lnTo>
                    <a:lnTo>
                      <a:pt x="553907" y="285720"/>
                    </a:lnTo>
                    <a:lnTo>
                      <a:pt x="156511" y="285720"/>
                    </a:lnTo>
                    <a:lnTo>
                      <a:pt x="156511" y="3496384"/>
                    </a:lnTo>
                    <a:lnTo>
                      <a:pt x="553907" y="3496384"/>
                    </a:lnTo>
                    <a:lnTo>
                      <a:pt x="553907" y="3782104"/>
                    </a:lnTo>
                    <a:lnTo>
                      <a:pt x="104335" y="3782104"/>
                    </a:lnTo>
                    <a:lnTo>
                      <a:pt x="104335" y="3610684"/>
                    </a:lnTo>
                    <a:lnTo>
                      <a:pt x="0" y="3610684"/>
                    </a:lnTo>
                    <a:lnTo>
                      <a:pt x="0" y="175571"/>
                    </a:lnTo>
                    <a:lnTo>
                      <a:pt x="104335" y="17557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194923">
                  <a:defRPr/>
                </a:pPr>
                <a:endParaRPr lang="en-US" sz="1729" kern="0">
                  <a:gradFill>
                    <a:gsLst>
                      <a:gs pos="0">
                        <a:schemeClr val="tx1"/>
                      </a:gs>
                      <a:gs pos="100000">
                        <a:schemeClr val="tx1"/>
                      </a:gs>
                    </a:gsLst>
                    <a:lin ang="5400000" scaled="0"/>
                  </a:gradFill>
                  <a:latin typeface="Segoe UI"/>
                </a:endParaRPr>
              </a:p>
            </p:txBody>
          </p:sp>
          <p:sp>
            <p:nvSpPr>
              <p:cNvPr id="142" name="Freeform 141"/>
              <p:cNvSpPr/>
              <p:nvPr/>
            </p:nvSpPr>
            <p:spPr>
              <a:xfrm flipH="1">
                <a:off x="9715928" y="1791568"/>
                <a:ext cx="553907" cy="3782104"/>
              </a:xfrm>
              <a:custGeom>
                <a:avLst/>
                <a:gdLst>
                  <a:gd name="connsiteX0" fmla="*/ 104335 w 553907"/>
                  <a:gd name="connsiteY0" fmla="*/ 0 h 3782104"/>
                  <a:gd name="connsiteX1" fmla="*/ 553907 w 553907"/>
                  <a:gd name="connsiteY1" fmla="*/ 0 h 3782104"/>
                  <a:gd name="connsiteX2" fmla="*/ 553907 w 553907"/>
                  <a:gd name="connsiteY2" fmla="*/ 285720 h 3782104"/>
                  <a:gd name="connsiteX3" fmla="*/ 156511 w 553907"/>
                  <a:gd name="connsiteY3" fmla="*/ 285720 h 3782104"/>
                  <a:gd name="connsiteX4" fmla="*/ 156511 w 553907"/>
                  <a:gd name="connsiteY4" fmla="*/ 3496384 h 3782104"/>
                  <a:gd name="connsiteX5" fmla="*/ 553907 w 553907"/>
                  <a:gd name="connsiteY5" fmla="*/ 3496384 h 3782104"/>
                  <a:gd name="connsiteX6" fmla="*/ 553907 w 553907"/>
                  <a:gd name="connsiteY6" fmla="*/ 3782104 h 3782104"/>
                  <a:gd name="connsiteX7" fmla="*/ 104335 w 553907"/>
                  <a:gd name="connsiteY7" fmla="*/ 3782104 h 3782104"/>
                  <a:gd name="connsiteX8" fmla="*/ 104335 w 553907"/>
                  <a:gd name="connsiteY8" fmla="*/ 3610684 h 3782104"/>
                  <a:gd name="connsiteX9" fmla="*/ 0 w 553907"/>
                  <a:gd name="connsiteY9" fmla="*/ 3610684 h 3782104"/>
                  <a:gd name="connsiteX10" fmla="*/ 0 w 553907"/>
                  <a:gd name="connsiteY10" fmla="*/ 175571 h 3782104"/>
                  <a:gd name="connsiteX11" fmla="*/ 104335 w 553907"/>
                  <a:gd name="connsiteY11" fmla="*/ 175571 h 378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53907" h="3782104">
                    <a:moveTo>
                      <a:pt x="104335" y="0"/>
                    </a:moveTo>
                    <a:lnTo>
                      <a:pt x="553907" y="0"/>
                    </a:lnTo>
                    <a:lnTo>
                      <a:pt x="553907" y="285720"/>
                    </a:lnTo>
                    <a:lnTo>
                      <a:pt x="156511" y="285720"/>
                    </a:lnTo>
                    <a:lnTo>
                      <a:pt x="156511" y="3496384"/>
                    </a:lnTo>
                    <a:lnTo>
                      <a:pt x="553907" y="3496384"/>
                    </a:lnTo>
                    <a:lnTo>
                      <a:pt x="553907" y="3782104"/>
                    </a:lnTo>
                    <a:lnTo>
                      <a:pt x="104335" y="3782104"/>
                    </a:lnTo>
                    <a:lnTo>
                      <a:pt x="104335" y="3610684"/>
                    </a:lnTo>
                    <a:lnTo>
                      <a:pt x="0" y="3610684"/>
                    </a:lnTo>
                    <a:lnTo>
                      <a:pt x="0" y="175571"/>
                    </a:lnTo>
                    <a:lnTo>
                      <a:pt x="104335" y="17557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194923">
                  <a:defRPr/>
                </a:pPr>
                <a:endParaRPr lang="en-US" sz="1729" kern="0">
                  <a:gradFill>
                    <a:gsLst>
                      <a:gs pos="0">
                        <a:schemeClr val="tx1"/>
                      </a:gs>
                      <a:gs pos="100000">
                        <a:schemeClr val="tx1"/>
                      </a:gs>
                    </a:gsLst>
                    <a:lin ang="5400000" scaled="0"/>
                  </a:gradFill>
                  <a:latin typeface="Segoe UI"/>
                </a:endParaRPr>
              </a:p>
            </p:txBody>
          </p:sp>
        </p:grpSp>
        <p:pic>
          <p:nvPicPr>
            <p:cNvPr id="147" name="Picture 4" descr="Related image"/>
            <p:cNvPicPr>
              <a:picLocks noChangeAspect="1" noChangeArrowheads="1"/>
            </p:cNvPicPr>
            <p:nvPr/>
          </p:nvPicPr>
          <p:blipFill rotWithShape="1">
            <a:blip r:embed="rId10" cstate="print">
              <a:extLst>
                <a:ext uri="{28A0092B-C50C-407E-A947-70E740481C1C}">
                  <a14:useLocalDpi xmlns:a14="http://schemas.microsoft.com/office/drawing/2010/main" val="0"/>
                </a:ext>
              </a:extLst>
            </a:blip>
            <a:srcRect l="20457" r="22687"/>
            <a:stretch/>
          </p:blipFill>
          <p:spPr bwMode="auto">
            <a:xfrm>
              <a:off x="9971181" y="3499402"/>
              <a:ext cx="227726" cy="226386"/>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Image result for windows icon"/>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10202917" y="3468973"/>
              <a:ext cx="282081" cy="282081"/>
            </a:xfrm>
            <a:prstGeom prst="rect">
              <a:avLst/>
            </a:prstGeom>
            <a:noFill/>
            <a:extLst>
              <a:ext uri="{909E8E84-426E-40DD-AFC4-6F175D3DCCD1}">
                <a14:hiddenFill xmlns:a14="http://schemas.microsoft.com/office/drawing/2010/main">
                  <a:solidFill>
                    <a:srgbClr val="FFFFFF"/>
                  </a:solidFill>
                </a14:hiddenFill>
              </a:ext>
            </a:extLst>
          </p:spPr>
        </p:pic>
        <p:pic>
          <p:nvPicPr>
            <p:cNvPr id="148" name="Picture 4" descr="Related image"/>
            <p:cNvPicPr>
              <a:picLocks noChangeAspect="1" noChangeArrowheads="1"/>
            </p:cNvPicPr>
            <p:nvPr/>
          </p:nvPicPr>
          <p:blipFill rotWithShape="1">
            <a:blip r:embed="rId10" cstate="print">
              <a:extLst>
                <a:ext uri="{28A0092B-C50C-407E-A947-70E740481C1C}">
                  <a14:useLocalDpi xmlns:a14="http://schemas.microsoft.com/office/drawing/2010/main" val="0"/>
                </a:ext>
              </a:extLst>
            </a:blip>
            <a:srcRect l="20457" r="22687"/>
            <a:stretch/>
          </p:blipFill>
          <p:spPr bwMode="auto">
            <a:xfrm>
              <a:off x="10683363" y="3499402"/>
              <a:ext cx="227726" cy="226386"/>
            </a:xfrm>
            <a:prstGeom prst="rect">
              <a:avLst/>
            </a:prstGeom>
            <a:noFill/>
            <a:extLst>
              <a:ext uri="{909E8E84-426E-40DD-AFC4-6F175D3DCCD1}">
                <a14:hiddenFill xmlns:a14="http://schemas.microsoft.com/office/drawing/2010/main">
                  <a:solidFill>
                    <a:srgbClr val="FFFFFF"/>
                  </a:solidFill>
                </a14:hiddenFill>
              </a:ext>
            </a:extLst>
          </p:spPr>
        </p:pic>
        <p:pic>
          <p:nvPicPr>
            <p:cNvPr id="159" name="Picture 2" descr="Image result for windows icon"/>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10206668" y="3878002"/>
              <a:ext cx="282081" cy="282081"/>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Image result for Node.js logo"/>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9961389" y="3940292"/>
              <a:ext cx="254909" cy="156330"/>
            </a:xfrm>
            <a:prstGeom prst="rect">
              <a:avLst/>
            </a:prstGeom>
            <a:extLst>
              <a:ext uri="{909E8E84-426E-40DD-AFC4-6F175D3DCCD1}">
                <a14:hiddenFill xmlns:a14="http://schemas.microsoft.com/office/drawing/2010/main">
                  <a:solidFill>
                    <a:srgbClr val="FFFFFF"/>
                  </a:solidFill>
                </a14:hiddenFill>
              </a:ext>
            </a:extLst>
          </p:spPr>
        </p:pic>
        <p:pic>
          <p:nvPicPr>
            <p:cNvPr id="161" name="Picture 10" descr="Image result for Node.js logo"/>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10684788" y="3943106"/>
              <a:ext cx="254909" cy="156330"/>
            </a:xfrm>
            <a:prstGeom prst="rect">
              <a:avLst/>
            </a:prstGeom>
            <a:extLst>
              <a:ext uri="{909E8E84-426E-40DD-AFC4-6F175D3DCCD1}">
                <a14:hiddenFill xmlns:a14="http://schemas.microsoft.com/office/drawing/2010/main">
                  <a:solidFill>
                    <a:srgbClr val="FFFFFF"/>
                  </a:solidFill>
                </a14:hiddenFill>
              </a:ext>
            </a:extLst>
          </p:spPr>
        </p:pic>
        <p:sp>
          <p:nvSpPr>
            <p:cNvPr id="30" name="Rectangle 29"/>
            <p:cNvSpPr/>
            <p:nvPr/>
          </p:nvSpPr>
          <p:spPr>
            <a:xfrm>
              <a:off x="9526357" y="3081651"/>
              <a:ext cx="2142509" cy="309586"/>
            </a:xfrm>
            <a:prstGeom prst="rect">
              <a:avLst/>
            </a:prstGeom>
          </p:spPr>
          <p:txBody>
            <a:bodyPr wrap="none">
              <a:spAutoFit/>
            </a:bodyPr>
            <a:lstStyle/>
            <a:p>
              <a:pPr defTabSz="896214">
                <a:defRPr/>
              </a:pPr>
              <a:r>
                <a:rPr lang="en-US" sz="1372" kern="0" dirty="0">
                  <a:gradFill>
                    <a:gsLst>
                      <a:gs pos="0">
                        <a:schemeClr val="tx1"/>
                      </a:gs>
                      <a:gs pos="100000">
                        <a:schemeClr val="tx1"/>
                      </a:gs>
                    </a:gsLst>
                    <a:lin ang="5400000" scaled="0"/>
                  </a:gradFill>
                  <a:latin typeface="Segoe UI"/>
                  <a:hlinkClick r:id="rId13"/>
                </a:rPr>
                <a:t>https://hub.docker.com</a:t>
              </a:r>
              <a:r>
                <a:rPr lang="en-US" sz="1372" kern="0" dirty="0">
                  <a:gradFill>
                    <a:gsLst>
                      <a:gs pos="0">
                        <a:schemeClr val="tx1"/>
                      </a:gs>
                      <a:gs pos="100000">
                        <a:schemeClr val="tx1"/>
                      </a:gs>
                    </a:gsLst>
                    <a:lin ang="5400000" scaled="0"/>
                  </a:gradFill>
                  <a:latin typeface="Segoe UI"/>
                </a:rPr>
                <a:t>  </a:t>
              </a:r>
            </a:p>
          </p:txBody>
        </p:sp>
        <p:pic>
          <p:nvPicPr>
            <p:cNvPr id="328" name="Picture 4" descr="Image result for Linux logo "/>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10961464" y="3508650"/>
              <a:ext cx="182148" cy="213872"/>
            </a:xfrm>
            <a:prstGeom prst="rect">
              <a:avLst/>
            </a:prstGeom>
            <a:noFill/>
            <a:extLst>
              <a:ext uri="{909E8E84-426E-40DD-AFC4-6F175D3DCCD1}">
                <a14:hiddenFill xmlns:a14="http://schemas.microsoft.com/office/drawing/2010/main">
                  <a:solidFill>
                    <a:srgbClr val="FFFFFF"/>
                  </a:solidFill>
                </a14:hiddenFill>
              </a:ext>
            </a:extLst>
          </p:spPr>
        </p:pic>
        <p:pic>
          <p:nvPicPr>
            <p:cNvPr id="329" name="Picture 4" descr="Image result for Linux logo "/>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10967809" y="3913522"/>
              <a:ext cx="182148" cy="213872"/>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338" name="Group 337"/>
          <p:cNvGrpSpPr>
            <a:grpSpLocks noChangeAspect="1"/>
          </p:cNvGrpSpPr>
          <p:nvPr/>
        </p:nvGrpSpPr>
        <p:grpSpPr>
          <a:xfrm>
            <a:off x="410294" y="5248925"/>
            <a:ext cx="686392" cy="686392"/>
            <a:chOff x="4209130" y="3789317"/>
            <a:chExt cx="430406" cy="430406"/>
          </a:xfrm>
        </p:grpSpPr>
        <p:sp>
          <p:nvSpPr>
            <p:cNvPr id="342" name="Rectangle 341"/>
            <p:cNvSpPr/>
            <p:nvPr/>
          </p:nvSpPr>
          <p:spPr bwMode="auto">
            <a:xfrm>
              <a:off x="4239875" y="3837244"/>
              <a:ext cx="378162" cy="269618"/>
            </a:xfrm>
            <a:prstGeom prst="rect">
              <a:avLst/>
            </a:prstGeom>
            <a:solidFill>
              <a:schemeClr val="bg1"/>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5711" rIns="0" bIns="45711" numCol="1" rtlCol="0" anchor="ctr" anchorCtr="0" compatLnSpc="1">
              <a:prstTxWarp prst="textNoShape">
                <a:avLst/>
              </a:prstTxWarp>
            </a:bodyPr>
            <a:lstStyle/>
            <a:p>
              <a:pPr algn="ctr" defTabSz="913927" fontAlgn="base">
                <a:spcBef>
                  <a:spcPct val="0"/>
                </a:spcBef>
                <a:spcAft>
                  <a:spcPct val="0"/>
                </a:spcAft>
                <a:defRPr/>
              </a:pPr>
              <a:endParaRPr lang="en-US" sz="1961" kern="0" dirty="0">
                <a:gradFill>
                  <a:gsLst>
                    <a:gs pos="0">
                      <a:schemeClr val="tx1"/>
                    </a:gs>
                    <a:gs pos="100000">
                      <a:schemeClr val="tx1"/>
                    </a:gs>
                  </a:gsLst>
                  <a:lin ang="5400000" scaled="0"/>
                </a:gradFill>
                <a:latin typeface="Segoe UI"/>
              </a:endParaRPr>
            </a:p>
          </p:txBody>
        </p:sp>
        <p:pic>
          <p:nvPicPr>
            <p:cNvPr id="343" name="Picture 342"/>
            <p:cNvPicPr>
              <a:picLocks noChangeAspect="1"/>
            </p:cNvPicPr>
            <p:nvPr/>
          </p:nvPicPr>
          <p:blipFill>
            <a:blip r:embed="rId9"/>
            <a:stretch>
              <a:fillRect/>
            </a:stretch>
          </p:blipFill>
          <p:spPr>
            <a:xfrm>
              <a:off x="4209130" y="3789317"/>
              <a:ext cx="430406" cy="430406"/>
            </a:xfrm>
            <a:prstGeom prst="rect">
              <a:avLst/>
            </a:prstGeom>
          </p:spPr>
        </p:pic>
      </p:grpSp>
      <p:pic>
        <p:nvPicPr>
          <p:cNvPr id="344" name="Picture 4" descr="Image result for docker ico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56611" y="2460803"/>
            <a:ext cx="963426" cy="963426"/>
          </a:xfrm>
          <a:prstGeom prst="rect">
            <a:avLst/>
          </a:prstGeom>
          <a:noFill/>
          <a:extLst>
            <a:ext uri="{909E8E84-426E-40DD-AFC4-6F175D3DCCD1}">
              <a14:hiddenFill xmlns:a14="http://schemas.microsoft.com/office/drawing/2010/main">
                <a:solidFill>
                  <a:srgbClr val="FFFFFF"/>
                </a:solidFill>
              </a14:hiddenFill>
            </a:ext>
          </a:extLst>
        </p:spPr>
      </p:pic>
      <p:pic>
        <p:nvPicPr>
          <p:cNvPr id="350" name="Picture 4" descr="Image result for Linux logo "/>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570569" y="5083976"/>
            <a:ext cx="381082" cy="447455"/>
          </a:xfrm>
          <a:prstGeom prst="rect">
            <a:avLst/>
          </a:prstGeom>
          <a:noFill/>
          <a:extLst>
            <a:ext uri="{909E8E84-426E-40DD-AFC4-6F175D3DCCD1}">
              <a14:hiddenFill xmlns:a14="http://schemas.microsoft.com/office/drawing/2010/main">
                <a:solidFill>
                  <a:srgbClr val="FFFFFF"/>
                </a:solidFill>
              </a14:hiddenFill>
            </a:ext>
          </a:extLst>
        </p:spPr>
      </p:pic>
      <p:pic>
        <p:nvPicPr>
          <p:cNvPr id="356" name="Picture 2" descr="Image result for windows icon"/>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466900" y="5669331"/>
            <a:ext cx="524988" cy="524988"/>
          </a:xfrm>
          <a:prstGeom prst="rect">
            <a:avLst/>
          </a:prstGeom>
          <a:noFill/>
          <a:extLst>
            <a:ext uri="{909E8E84-426E-40DD-AFC4-6F175D3DCCD1}">
              <a14:hiddenFill xmlns:a14="http://schemas.microsoft.com/office/drawing/2010/main">
                <a:solidFill>
                  <a:srgbClr val="FFFFFF"/>
                </a:solidFill>
              </a14:hiddenFill>
            </a:ext>
          </a:extLst>
        </p:spPr>
      </p:pic>
      <p:cxnSp>
        <p:nvCxnSpPr>
          <p:cNvPr id="46" name="Straight Arrow Connector 45"/>
          <p:cNvCxnSpPr/>
          <p:nvPr/>
        </p:nvCxnSpPr>
        <p:spPr>
          <a:xfrm flipV="1">
            <a:off x="1096687" y="5276214"/>
            <a:ext cx="403078" cy="272659"/>
          </a:xfrm>
          <a:prstGeom prst="straightConnector1">
            <a:avLst/>
          </a:prstGeom>
          <a:ln>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357" name="Straight Arrow Connector 356"/>
          <p:cNvCxnSpPr>
            <a:stCxn id="343" idx="3"/>
            <a:endCxn id="356" idx="1"/>
          </p:cNvCxnSpPr>
          <p:nvPr/>
        </p:nvCxnSpPr>
        <p:spPr>
          <a:xfrm>
            <a:off x="1096687" y="5592121"/>
            <a:ext cx="370215" cy="339704"/>
          </a:xfrm>
          <a:prstGeom prst="straightConnector1">
            <a:avLst/>
          </a:prstGeom>
          <a:ln>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sp>
        <p:nvSpPr>
          <p:cNvPr id="83" name="Rectangle 82"/>
          <p:cNvSpPr/>
          <p:nvPr/>
        </p:nvSpPr>
        <p:spPr>
          <a:xfrm>
            <a:off x="1231814" y="5419382"/>
            <a:ext cx="386644" cy="363946"/>
          </a:xfrm>
          <a:prstGeom prst="rect">
            <a:avLst/>
          </a:prstGeom>
        </p:spPr>
        <p:txBody>
          <a:bodyPr wrap="none">
            <a:spAutoFit/>
          </a:bodyPr>
          <a:lstStyle/>
          <a:p>
            <a:pPr defTabSz="896214">
              <a:defRPr/>
            </a:pPr>
            <a:r>
              <a:rPr lang="en-US" kern="0" dirty="0">
                <a:gradFill>
                  <a:gsLst>
                    <a:gs pos="0">
                      <a:schemeClr val="tx1"/>
                    </a:gs>
                    <a:gs pos="100000">
                      <a:schemeClr val="tx1"/>
                    </a:gs>
                  </a:gsLst>
                  <a:lin ang="5400000" scaled="0"/>
                </a:gradFill>
                <a:latin typeface="Segoe UI Light" pitchFamily="34" charset="0"/>
              </a:rPr>
              <a:t>or</a:t>
            </a:r>
            <a:endParaRPr lang="en-US" kern="0" dirty="0">
              <a:gradFill>
                <a:gsLst>
                  <a:gs pos="0">
                    <a:schemeClr val="tx1"/>
                  </a:gs>
                  <a:gs pos="100000">
                    <a:schemeClr val="tx1"/>
                  </a:gs>
                </a:gsLst>
                <a:lin ang="5400000" scaled="0"/>
              </a:gradFill>
              <a:latin typeface="Segoe UI"/>
            </a:endParaRPr>
          </a:p>
        </p:txBody>
      </p:sp>
      <p:pic>
        <p:nvPicPr>
          <p:cNvPr id="358" name="Picture 4" descr="Image result for Linux logo "/>
          <p:cNvPicPr>
            <a:picLocks noChangeAspect="1" noChangeArrowheads="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7043300" y="4815447"/>
            <a:ext cx="201907" cy="237072"/>
          </a:xfrm>
          <a:prstGeom prst="rect">
            <a:avLst/>
          </a:prstGeom>
          <a:noFill/>
          <a:extLst>
            <a:ext uri="{909E8E84-426E-40DD-AFC4-6F175D3DCCD1}">
              <a14:hiddenFill xmlns:a14="http://schemas.microsoft.com/office/drawing/2010/main">
                <a:solidFill>
                  <a:srgbClr val="FFFFFF"/>
                </a:solidFill>
              </a14:hiddenFill>
            </a:ext>
          </a:extLst>
        </p:spPr>
      </p:pic>
      <p:pic>
        <p:nvPicPr>
          <p:cNvPr id="359" name="Picture 4" descr="Image result for Linux logo "/>
          <p:cNvPicPr>
            <a:picLocks noChangeAspect="1" noChangeArrowheads="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7066784" y="3774741"/>
            <a:ext cx="201907" cy="237072"/>
          </a:xfrm>
          <a:prstGeom prst="rect">
            <a:avLst/>
          </a:prstGeom>
          <a:noFill/>
          <a:extLst>
            <a:ext uri="{909E8E84-426E-40DD-AFC4-6F175D3DCCD1}">
              <a14:hiddenFill xmlns:a14="http://schemas.microsoft.com/office/drawing/2010/main">
                <a:solidFill>
                  <a:srgbClr val="FFFFFF"/>
                </a:solidFill>
              </a14:hiddenFill>
            </a:ext>
          </a:extLst>
        </p:spPr>
      </p:pic>
      <p:pic>
        <p:nvPicPr>
          <p:cNvPr id="360" name="Picture 4" descr="Image result for Linux logo "/>
          <p:cNvPicPr>
            <a:picLocks noChangeAspect="1" noChangeArrowheads="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5471503" y="2931936"/>
            <a:ext cx="201907" cy="237072"/>
          </a:xfrm>
          <a:prstGeom prst="rect">
            <a:avLst/>
          </a:prstGeom>
          <a:noFill/>
          <a:extLst>
            <a:ext uri="{909E8E84-426E-40DD-AFC4-6F175D3DCCD1}">
              <a14:hiddenFill xmlns:a14="http://schemas.microsoft.com/office/drawing/2010/main">
                <a:solidFill>
                  <a:srgbClr val="FFFFFF"/>
                </a:solidFill>
              </a14:hiddenFill>
            </a:ext>
          </a:extLst>
        </p:spPr>
      </p:pic>
      <p:pic>
        <p:nvPicPr>
          <p:cNvPr id="361" name="Picture 4" descr="Image result for Linux logo "/>
          <p:cNvPicPr>
            <a:picLocks noChangeAspect="1" noChangeArrowheads="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3896072" y="3779469"/>
            <a:ext cx="201907" cy="237072"/>
          </a:xfrm>
          <a:prstGeom prst="rect">
            <a:avLst/>
          </a:prstGeom>
          <a:noFill/>
          <a:extLst>
            <a:ext uri="{909E8E84-426E-40DD-AFC4-6F175D3DCCD1}">
              <a14:hiddenFill xmlns:a14="http://schemas.microsoft.com/office/drawing/2010/main">
                <a:solidFill>
                  <a:srgbClr val="FFFFFF"/>
                </a:solidFill>
              </a14:hiddenFill>
            </a:ext>
          </a:extLst>
        </p:spPr>
      </p:pic>
      <p:pic>
        <p:nvPicPr>
          <p:cNvPr id="362" name="Picture 4" descr="Image result for Linux logo "/>
          <p:cNvPicPr>
            <a:picLocks noChangeAspect="1" noChangeArrowheads="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3890707" y="4840727"/>
            <a:ext cx="201907" cy="237072"/>
          </a:xfrm>
          <a:prstGeom prst="rect">
            <a:avLst/>
          </a:prstGeom>
          <a:noFill/>
          <a:extLst>
            <a:ext uri="{909E8E84-426E-40DD-AFC4-6F175D3DCCD1}">
              <a14:hiddenFill xmlns:a14="http://schemas.microsoft.com/office/drawing/2010/main">
                <a:solidFill>
                  <a:srgbClr val="FFFFFF"/>
                </a:solidFill>
              </a14:hiddenFill>
            </a:ext>
          </a:extLst>
        </p:spPr>
      </p:pic>
      <p:pic>
        <p:nvPicPr>
          <p:cNvPr id="363" name="Picture 4" descr="Image result for Linux logo "/>
          <p:cNvPicPr>
            <a:picLocks noChangeAspect="1" noChangeArrowheads="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5478251" y="5644515"/>
            <a:ext cx="201907" cy="237072"/>
          </a:xfrm>
          <a:prstGeom prst="rect">
            <a:avLst/>
          </a:prstGeom>
          <a:noFill/>
          <a:extLst>
            <a:ext uri="{909E8E84-426E-40DD-AFC4-6F175D3DCCD1}">
              <a14:hiddenFill xmlns:a14="http://schemas.microsoft.com/office/drawing/2010/main">
                <a:solidFill>
                  <a:srgbClr val="FFFFFF"/>
                </a:solidFill>
              </a14:hiddenFill>
            </a:ext>
          </a:extLst>
        </p:spPr>
      </p:pic>
      <p:sp>
        <p:nvSpPr>
          <p:cNvPr id="84" name="Rectangle 83"/>
          <p:cNvSpPr/>
          <p:nvPr/>
        </p:nvSpPr>
        <p:spPr>
          <a:xfrm>
            <a:off x="4450496" y="4180660"/>
            <a:ext cx="1255472" cy="514628"/>
          </a:xfrm>
          <a:prstGeom prst="rect">
            <a:avLst/>
          </a:prstGeom>
        </p:spPr>
        <p:txBody>
          <a:bodyPr wrap="none">
            <a:spAutoFit/>
          </a:bodyPr>
          <a:lstStyle/>
          <a:p>
            <a:pPr algn="ctr" defTabSz="896214">
              <a:defRPr/>
            </a:pPr>
            <a:r>
              <a:rPr lang="en-US" sz="1372" b="1" kern="0" dirty="0">
                <a:gradFill>
                  <a:gsLst>
                    <a:gs pos="0">
                      <a:schemeClr val="tx1"/>
                    </a:gs>
                    <a:gs pos="100000">
                      <a:schemeClr val="tx1"/>
                    </a:gs>
                  </a:gsLst>
                  <a:lin ang="5400000" scaled="0"/>
                </a:gradFill>
                <a:latin typeface="Segoe UI"/>
              </a:rPr>
              <a:t>Cluster of </a:t>
            </a:r>
          </a:p>
          <a:p>
            <a:pPr algn="ctr" defTabSz="896214">
              <a:defRPr/>
            </a:pPr>
            <a:r>
              <a:rPr lang="en-US" sz="1372" b="1" kern="0" dirty="0">
                <a:gradFill>
                  <a:gsLst>
                    <a:gs pos="0">
                      <a:schemeClr val="tx1"/>
                    </a:gs>
                    <a:gs pos="100000">
                      <a:schemeClr val="tx1"/>
                    </a:gs>
                  </a:gsLst>
                  <a:lin ang="5400000" scaled="0"/>
                </a:gradFill>
                <a:latin typeface="Segoe UI"/>
              </a:rPr>
              <a:t>Nodes/Hosts</a:t>
            </a:r>
          </a:p>
        </p:txBody>
      </p:sp>
      <p:sp>
        <p:nvSpPr>
          <p:cNvPr id="424" name="Rectangle 423"/>
          <p:cNvSpPr/>
          <p:nvPr/>
        </p:nvSpPr>
        <p:spPr>
          <a:xfrm>
            <a:off x="532605" y="4955094"/>
            <a:ext cx="510076" cy="363946"/>
          </a:xfrm>
          <a:prstGeom prst="rect">
            <a:avLst/>
          </a:prstGeom>
        </p:spPr>
        <p:txBody>
          <a:bodyPr wrap="none">
            <a:spAutoFit/>
          </a:bodyPr>
          <a:lstStyle/>
          <a:p>
            <a:pPr defTabSz="896214">
              <a:defRPr/>
            </a:pPr>
            <a:r>
              <a:rPr lang="en-US" kern="0" dirty="0">
                <a:gradFill>
                  <a:gsLst>
                    <a:gs pos="0">
                      <a:schemeClr val="tx1"/>
                    </a:gs>
                    <a:gs pos="100000">
                      <a:schemeClr val="tx1"/>
                    </a:gs>
                  </a:gsLst>
                  <a:lin ang="5400000" scaled="0"/>
                </a:gradFill>
                <a:latin typeface="Segoe UI Light" pitchFamily="34" charset="0"/>
              </a:rPr>
              <a:t>VM</a:t>
            </a:r>
            <a:endParaRPr lang="en-US" kern="0" dirty="0">
              <a:gradFill>
                <a:gsLst>
                  <a:gs pos="0">
                    <a:schemeClr val="tx1"/>
                  </a:gs>
                  <a:gs pos="100000">
                    <a:schemeClr val="tx1"/>
                  </a:gs>
                </a:gsLst>
                <a:lin ang="5400000" scaled="0"/>
              </a:gradFill>
              <a:latin typeface="Segoe UI"/>
            </a:endParaRPr>
          </a:p>
        </p:txBody>
      </p:sp>
      <p:grpSp>
        <p:nvGrpSpPr>
          <p:cNvPr id="72" name="Group 71"/>
          <p:cNvGrpSpPr/>
          <p:nvPr/>
        </p:nvGrpSpPr>
        <p:grpSpPr>
          <a:xfrm>
            <a:off x="6205293" y="862397"/>
            <a:ext cx="2509020" cy="1705258"/>
            <a:chOff x="6329729" y="879022"/>
            <a:chExt cx="2559498" cy="1739565"/>
          </a:xfrm>
        </p:grpSpPr>
        <p:grpSp>
          <p:nvGrpSpPr>
            <p:cNvPr id="2" name="Group 1"/>
            <p:cNvGrpSpPr/>
            <p:nvPr/>
          </p:nvGrpSpPr>
          <p:grpSpPr>
            <a:xfrm>
              <a:off x="6435096" y="893253"/>
              <a:ext cx="1043641" cy="1394623"/>
              <a:chOff x="6408519" y="912065"/>
              <a:chExt cx="1043789" cy="1394821"/>
            </a:xfrm>
          </p:grpSpPr>
          <p:sp>
            <p:nvSpPr>
              <p:cNvPr id="32" name="Hexagon 31"/>
              <p:cNvSpPr/>
              <p:nvPr/>
            </p:nvSpPr>
            <p:spPr bwMode="auto">
              <a:xfrm>
                <a:off x="6614545" y="1346247"/>
                <a:ext cx="373863" cy="315996"/>
              </a:xfrm>
              <a:prstGeom prst="hexagon">
                <a:avLst/>
              </a:prstGeom>
              <a:solidFill>
                <a:srgbClr val="FF0000"/>
              </a:solidFill>
              <a:ln w="9525" cap="flat" cmpd="sng" algn="ctr">
                <a:noFill/>
                <a:prstDash val="solid"/>
                <a:headEnd type="none" w="med" len="med"/>
                <a:tailEnd type="none" w="med" len="med"/>
              </a:ln>
              <a:effectLst/>
            </p:spPr>
            <p:txBody>
              <a:bodyPr lIns="91383" tIns="91383" rIns="34273" bIns="34273" rtlCol="0" anchor="b" anchorCtr="0"/>
              <a:lstStyle/>
              <a:p>
                <a:pPr algn="ctr" defTabSz="931690">
                  <a:defRPr/>
                </a:pPr>
                <a:endParaRPr lang="en-US" sz="800" kern="0" dirty="0">
                  <a:gradFill>
                    <a:gsLst>
                      <a:gs pos="0">
                        <a:schemeClr val="tx1"/>
                      </a:gs>
                      <a:gs pos="100000">
                        <a:schemeClr val="tx1"/>
                      </a:gs>
                    </a:gsLst>
                    <a:lin ang="5400000" scaled="0"/>
                  </a:gradFill>
                  <a:latin typeface="Segoe UI Light"/>
                  <a:ea typeface="Segoe UI" pitchFamily="34" charset="0"/>
                  <a:cs typeface="Segoe UI" pitchFamily="34" charset="0"/>
                </a:endParaRPr>
              </a:p>
            </p:txBody>
          </p:sp>
          <p:sp>
            <p:nvSpPr>
              <p:cNvPr id="35" name="Rounded Rectangle 34"/>
              <p:cNvSpPr/>
              <p:nvPr/>
            </p:nvSpPr>
            <p:spPr bwMode="auto">
              <a:xfrm>
                <a:off x="6408519" y="1267300"/>
                <a:ext cx="1043789" cy="1039586"/>
              </a:xfrm>
              <a:prstGeom prst="roundRect">
                <a:avLst/>
              </a:prstGeom>
              <a:noFill/>
              <a:ln w="10795" cap="flat" cmpd="sng" algn="ctr">
                <a:solidFill>
                  <a:schemeClr val="tx1"/>
                </a:solidFill>
                <a:prstDash val="lgDash"/>
                <a:headEnd type="none" w="med" len="med"/>
                <a:tailEnd type="none" w="med" len="med"/>
              </a:ln>
              <a:effectLst/>
            </p:spPr>
            <p:txBody>
              <a:bodyPr lIns="91383" tIns="91383" rIns="34273" bIns="34273" rtlCol="0" anchor="b" anchorCtr="0"/>
              <a:lstStyle/>
              <a:p>
                <a:pPr algn="ctr" defTabSz="931690">
                  <a:defRPr/>
                </a:pPr>
                <a:endParaRPr lang="en-US" sz="800" kern="0" dirty="0">
                  <a:gradFill>
                    <a:gsLst>
                      <a:gs pos="0">
                        <a:schemeClr val="tx1"/>
                      </a:gs>
                      <a:gs pos="100000">
                        <a:schemeClr val="tx1"/>
                      </a:gs>
                    </a:gsLst>
                    <a:lin ang="5400000" scaled="0"/>
                  </a:gradFill>
                  <a:latin typeface="Segoe UI Light"/>
                  <a:ea typeface="Segoe UI" pitchFamily="34" charset="0"/>
                  <a:cs typeface="Segoe UI" pitchFamily="34" charset="0"/>
                </a:endParaRPr>
              </a:p>
            </p:txBody>
          </p:sp>
          <p:sp>
            <p:nvSpPr>
              <p:cNvPr id="36" name="Rectangle 35"/>
              <p:cNvSpPr/>
              <p:nvPr/>
            </p:nvSpPr>
            <p:spPr>
              <a:xfrm>
                <a:off x="6572713" y="912065"/>
                <a:ext cx="749379" cy="376816"/>
              </a:xfrm>
              <a:prstGeom prst="rect">
                <a:avLst/>
              </a:prstGeom>
              <a:ln>
                <a:noFill/>
              </a:ln>
            </p:spPr>
            <p:txBody>
              <a:bodyPr wrap="none">
                <a:spAutoFit/>
              </a:bodyPr>
              <a:lstStyle/>
              <a:p>
                <a:pPr defTabSz="913873">
                  <a:defRPr/>
                </a:pPr>
                <a:r>
                  <a:rPr lang="en-US" sz="1800" kern="0" dirty="0">
                    <a:gradFill>
                      <a:gsLst>
                        <a:gs pos="0">
                          <a:schemeClr val="tx1"/>
                        </a:gs>
                        <a:gs pos="100000">
                          <a:schemeClr val="tx1"/>
                        </a:gs>
                      </a:gsLst>
                      <a:lin ang="5400000" scaled="0"/>
                    </a:gradFill>
                    <a:latin typeface="Segoe UI Light"/>
                  </a:rPr>
                  <a:t>App 1</a:t>
                </a:r>
              </a:p>
            </p:txBody>
          </p:sp>
          <p:sp>
            <p:nvSpPr>
              <p:cNvPr id="33" name="Hexagon 32"/>
              <p:cNvSpPr/>
              <p:nvPr/>
            </p:nvSpPr>
            <p:spPr bwMode="auto">
              <a:xfrm>
                <a:off x="6614545" y="1921660"/>
                <a:ext cx="373863" cy="315996"/>
              </a:xfrm>
              <a:prstGeom prst="hexagon">
                <a:avLst/>
              </a:prstGeom>
              <a:solidFill>
                <a:srgbClr val="FFC000"/>
              </a:solidFill>
              <a:ln w="9525" cap="flat" cmpd="sng" algn="ctr">
                <a:noFill/>
                <a:prstDash val="solid"/>
                <a:headEnd type="none" w="med" len="med"/>
                <a:tailEnd type="none" w="med" len="med"/>
              </a:ln>
              <a:effectLst/>
            </p:spPr>
            <p:txBody>
              <a:bodyPr lIns="91383" tIns="91383" rIns="34273" bIns="34273" rtlCol="0" anchor="b" anchorCtr="0"/>
              <a:lstStyle/>
              <a:p>
                <a:pPr algn="ctr" defTabSz="931690">
                  <a:defRPr/>
                </a:pPr>
                <a:endParaRPr lang="en-US" sz="800" kern="0" dirty="0">
                  <a:gradFill>
                    <a:gsLst>
                      <a:gs pos="0">
                        <a:schemeClr val="tx1"/>
                      </a:gs>
                      <a:gs pos="100000">
                        <a:schemeClr val="tx1"/>
                      </a:gs>
                    </a:gsLst>
                    <a:lin ang="5400000" scaled="0"/>
                  </a:gradFill>
                  <a:latin typeface="Segoe UI Light"/>
                  <a:ea typeface="Segoe UI" pitchFamily="34" charset="0"/>
                  <a:cs typeface="Segoe UI" pitchFamily="34" charset="0"/>
                </a:endParaRPr>
              </a:p>
            </p:txBody>
          </p:sp>
          <p:sp>
            <p:nvSpPr>
              <p:cNvPr id="34" name="Hexagon 33"/>
              <p:cNvSpPr/>
              <p:nvPr/>
            </p:nvSpPr>
            <p:spPr bwMode="auto">
              <a:xfrm>
                <a:off x="7040212" y="1640859"/>
                <a:ext cx="373863" cy="315996"/>
              </a:xfrm>
              <a:prstGeom prst="hexagon">
                <a:avLst/>
              </a:prstGeom>
              <a:solidFill>
                <a:srgbClr val="92D050"/>
              </a:solidFill>
              <a:ln w="9525" cap="flat" cmpd="sng" algn="ctr">
                <a:noFill/>
                <a:prstDash val="solid"/>
                <a:headEnd type="none" w="med" len="med"/>
                <a:tailEnd type="none" w="med" len="med"/>
              </a:ln>
              <a:effectLst/>
            </p:spPr>
            <p:txBody>
              <a:bodyPr lIns="91383" tIns="91383" rIns="34273" bIns="34273" rtlCol="0" anchor="b" anchorCtr="0"/>
              <a:lstStyle/>
              <a:p>
                <a:pPr algn="ctr" defTabSz="931690">
                  <a:defRPr/>
                </a:pPr>
                <a:endParaRPr lang="en-US" sz="800" kern="0" dirty="0">
                  <a:gradFill>
                    <a:gsLst>
                      <a:gs pos="0">
                        <a:schemeClr val="tx1"/>
                      </a:gs>
                      <a:gs pos="100000">
                        <a:schemeClr val="tx1"/>
                      </a:gs>
                    </a:gsLst>
                    <a:lin ang="5400000" scaled="0"/>
                  </a:gradFill>
                  <a:latin typeface="Segoe UI Light"/>
                  <a:ea typeface="Segoe UI" pitchFamily="34" charset="0"/>
                  <a:cs typeface="Segoe UI" pitchFamily="34" charset="0"/>
                </a:endParaRPr>
              </a:p>
            </p:txBody>
          </p:sp>
        </p:grpSp>
        <p:grpSp>
          <p:nvGrpSpPr>
            <p:cNvPr id="3" name="Group 2"/>
            <p:cNvGrpSpPr/>
            <p:nvPr/>
          </p:nvGrpSpPr>
          <p:grpSpPr>
            <a:xfrm>
              <a:off x="7680811" y="879022"/>
              <a:ext cx="1043641" cy="1408081"/>
              <a:chOff x="7668006" y="898606"/>
              <a:chExt cx="1043789" cy="1408281"/>
            </a:xfrm>
          </p:grpSpPr>
          <p:sp>
            <p:nvSpPr>
              <p:cNvPr id="26" name="Rounded Rectangle 25"/>
              <p:cNvSpPr/>
              <p:nvPr/>
            </p:nvSpPr>
            <p:spPr bwMode="auto">
              <a:xfrm>
                <a:off x="7668006" y="1267301"/>
                <a:ext cx="1043789" cy="1039586"/>
              </a:xfrm>
              <a:prstGeom prst="roundRect">
                <a:avLst/>
              </a:prstGeom>
              <a:noFill/>
              <a:ln w="10795" cap="flat" cmpd="sng" algn="ctr">
                <a:solidFill>
                  <a:schemeClr val="tx1"/>
                </a:solidFill>
                <a:prstDash val="lgDash"/>
                <a:headEnd type="none" w="med" len="med"/>
                <a:tailEnd type="none" w="med" len="med"/>
              </a:ln>
              <a:effectLst/>
            </p:spPr>
            <p:txBody>
              <a:bodyPr lIns="91383" tIns="91383" rIns="34273" bIns="34273" rtlCol="0" anchor="b" anchorCtr="0"/>
              <a:lstStyle/>
              <a:p>
                <a:pPr algn="ctr" defTabSz="931690">
                  <a:defRPr/>
                </a:pPr>
                <a:endParaRPr lang="en-US" sz="800" kern="0" dirty="0">
                  <a:gradFill>
                    <a:gsLst>
                      <a:gs pos="0">
                        <a:schemeClr val="tx1"/>
                      </a:gs>
                      <a:gs pos="100000">
                        <a:schemeClr val="tx1"/>
                      </a:gs>
                    </a:gsLst>
                    <a:lin ang="5400000" scaled="0"/>
                  </a:gradFill>
                  <a:latin typeface="Segoe UI Light"/>
                  <a:ea typeface="Segoe UI" pitchFamily="34" charset="0"/>
                  <a:cs typeface="Segoe UI" pitchFamily="34" charset="0"/>
                </a:endParaRPr>
              </a:p>
            </p:txBody>
          </p:sp>
          <p:sp>
            <p:nvSpPr>
              <p:cNvPr id="37" name="Rectangle 36"/>
              <p:cNvSpPr/>
              <p:nvPr/>
            </p:nvSpPr>
            <p:spPr>
              <a:xfrm>
                <a:off x="7817030" y="898606"/>
                <a:ext cx="786995" cy="376816"/>
              </a:xfrm>
              <a:prstGeom prst="rect">
                <a:avLst/>
              </a:prstGeom>
            </p:spPr>
            <p:txBody>
              <a:bodyPr wrap="none">
                <a:spAutoFit/>
              </a:bodyPr>
              <a:lstStyle/>
              <a:p>
                <a:pPr defTabSz="913873">
                  <a:defRPr/>
                </a:pPr>
                <a:r>
                  <a:rPr lang="en-US" sz="1800" kern="0" dirty="0">
                    <a:gradFill>
                      <a:gsLst>
                        <a:gs pos="0">
                          <a:schemeClr val="tx1"/>
                        </a:gs>
                        <a:gs pos="100000">
                          <a:schemeClr val="tx1"/>
                        </a:gs>
                      </a:gsLst>
                      <a:lin ang="5400000" scaled="0"/>
                    </a:gradFill>
                    <a:latin typeface="Segoe UI Light"/>
                  </a:rPr>
                  <a:t>App 2</a:t>
                </a:r>
              </a:p>
            </p:txBody>
          </p:sp>
          <p:sp>
            <p:nvSpPr>
              <p:cNvPr id="23" name="Hexagon 22"/>
              <p:cNvSpPr/>
              <p:nvPr/>
            </p:nvSpPr>
            <p:spPr bwMode="auto">
              <a:xfrm>
                <a:off x="7836759" y="1338396"/>
                <a:ext cx="373863" cy="315996"/>
              </a:xfrm>
              <a:prstGeom prst="hexagon">
                <a:avLst/>
              </a:prstGeom>
              <a:solidFill>
                <a:srgbClr val="002060"/>
              </a:solidFill>
              <a:ln w="9525" cap="flat" cmpd="sng" algn="ctr">
                <a:noFill/>
                <a:prstDash val="solid"/>
                <a:headEnd type="none" w="med" len="med"/>
                <a:tailEnd type="none" w="med" len="med"/>
              </a:ln>
              <a:effectLst/>
            </p:spPr>
            <p:txBody>
              <a:bodyPr lIns="91383" tIns="91383" rIns="34273" bIns="34273" rtlCol="0" anchor="b" anchorCtr="0"/>
              <a:lstStyle/>
              <a:p>
                <a:pPr algn="ctr" defTabSz="931690">
                  <a:defRPr/>
                </a:pPr>
                <a:endParaRPr lang="en-US" sz="800" kern="0" dirty="0">
                  <a:gradFill>
                    <a:gsLst>
                      <a:gs pos="0">
                        <a:schemeClr val="tx1"/>
                      </a:gs>
                      <a:gs pos="100000">
                        <a:schemeClr val="tx1"/>
                      </a:gs>
                    </a:gsLst>
                    <a:lin ang="5400000" scaled="0"/>
                  </a:gradFill>
                  <a:latin typeface="Segoe UI Light"/>
                  <a:ea typeface="Segoe UI" pitchFamily="34" charset="0"/>
                  <a:cs typeface="Segoe UI" pitchFamily="34" charset="0"/>
                </a:endParaRPr>
              </a:p>
            </p:txBody>
          </p:sp>
          <p:sp>
            <p:nvSpPr>
              <p:cNvPr id="25" name="Hexagon 24"/>
              <p:cNvSpPr/>
              <p:nvPr/>
            </p:nvSpPr>
            <p:spPr bwMode="auto">
              <a:xfrm>
                <a:off x="8262426" y="1633009"/>
                <a:ext cx="373863" cy="315996"/>
              </a:xfrm>
              <a:prstGeom prst="hexagon">
                <a:avLst/>
              </a:prstGeom>
              <a:solidFill>
                <a:srgbClr val="7030A0"/>
              </a:solidFill>
              <a:ln w="9525" cap="flat" cmpd="sng" algn="ctr">
                <a:noFill/>
                <a:prstDash val="solid"/>
                <a:headEnd type="none" w="med" len="med"/>
                <a:tailEnd type="none" w="med" len="med"/>
              </a:ln>
              <a:effectLst/>
            </p:spPr>
            <p:txBody>
              <a:bodyPr lIns="91383" tIns="91383" rIns="34273" bIns="34273" rtlCol="0" anchor="b" anchorCtr="0"/>
              <a:lstStyle/>
              <a:p>
                <a:pPr algn="ctr" defTabSz="931690">
                  <a:defRPr/>
                </a:pPr>
                <a:endParaRPr lang="en-US" sz="800" kern="0" dirty="0">
                  <a:gradFill>
                    <a:gsLst>
                      <a:gs pos="0">
                        <a:schemeClr val="tx1"/>
                      </a:gs>
                      <a:gs pos="100000">
                        <a:schemeClr val="tx1"/>
                      </a:gs>
                    </a:gsLst>
                    <a:lin ang="5400000" scaled="0"/>
                  </a:gradFill>
                  <a:latin typeface="Segoe UI Light"/>
                  <a:ea typeface="Segoe UI" pitchFamily="34" charset="0"/>
                  <a:cs typeface="Segoe UI" pitchFamily="34" charset="0"/>
                </a:endParaRPr>
              </a:p>
            </p:txBody>
          </p:sp>
          <p:sp>
            <p:nvSpPr>
              <p:cNvPr id="24" name="Hexagon 23"/>
              <p:cNvSpPr/>
              <p:nvPr/>
            </p:nvSpPr>
            <p:spPr bwMode="auto">
              <a:xfrm>
                <a:off x="7836759" y="1913810"/>
                <a:ext cx="373863" cy="315996"/>
              </a:xfrm>
              <a:prstGeom prst="hexagon">
                <a:avLst/>
              </a:prstGeom>
              <a:solidFill>
                <a:srgbClr val="FF8C00">
                  <a:lumMod val="75000"/>
                </a:srgbClr>
              </a:solidFill>
              <a:ln w="9525" cap="flat" cmpd="sng" algn="ctr">
                <a:noFill/>
                <a:prstDash val="solid"/>
                <a:headEnd type="none" w="med" len="med"/>
                <a:tailEnd type="none" w="med" len="med"/>
              </a:ln>
              <a:effectLst/>
            </p:spPr>
            <p:txBody>
              <a:bodyPr lIns="91383" tIns="91383" rIns="34273" bIns="34273" rtlCol="0" anchor="b" anchorCtr="0"/>
              <a:lstStyle/>
              <a:p>
                <a:pPr algn="ctr" defTabSz="931690">
                  <a:defRPr/>
                </a:pPr>
                <a:endParaRPr lang="en-US" sz="800" kern="0" dirty="0">
                  <a:gradFill>
                    <a:gsLst>
                      <a:gs pos="0">
                        <a:schemeClr val="tx1"/>
                      </a:gs>
                      <a:gs pos="100000">
                        <a:schemeClr val="tx1"/>
                      </a:gs>
                    </a:gsLst>
                    <a:lin ang="5400000" scaled="0"/>
                  </a:gradFill>
                  <a:latin typeface="Segoe UI Light"/>
                  <a:ea typeface="Segoe UI" pitchFamily="34" charset="0"/>
                  <a:cs typeface="Segoe UI" pitchFamily="34" charset="0"/>
                </a:endParaRPr>
              </a:p>
            </p:txBody>
          </p:sp>
        </p:grpSp>
        <p:sp>
          <p:nvSpPr>
            <p:cNvPr id="12" name="Hexagon 11"/>
            <p:cNvSpPr/>
            <p:nvPr/>
          </p:nvSpPr>
          <p:spPr bwMode="auto">
            <a:xfrm>
              <a:off x="6700434" y="1367147"/>
              <a:ext cx="278203" cy="248890"/>
            </a:xfrm>
            <a:prstGeom prst="hexagon">
              <a:avLst/>
            </a:prstGeom>
            <a:solidFill>
              <a:srgbClr val="FF0000"/>
            </a:solidFill>
            <a:ln w="9525" cap="flat" cmpd="sng" algn="ctr">
              <a:noFill/>
              <a:prstDash val="solid"/>
              <a:headEnd type="none" w="med" len="med"/>
              <a:tailEnd type="none" w="med" len="med"/>
            </a:ln>
            <a:effectLst/>
          </p:spPr>
          <p:txBody>
            <a:bodyPr lIns="91383" tIns="91383" rIns="34273" bIns="34273" rtlCol="0" anchor="b" anchorCtr="0"/>
            <a:lstStyle/>
            <a:p>
              <a:pPr algn="ctr" defTabSz="931690">
                <a:defRPr/>
              </a:pPr>
              <a:endParaRPr lang="en-US" sz="800" kern="0" dirty="0">
                <a:gradFill>
                  <a:gsLst>
                    <a:gs pos="0">
                      <a:schemeClr val="tx1"/>
                    </a:gs>
                    <a:gs pos="100000">
                      <a:schemeClr val="tx1"/>
                    </a:gs>
                  </a:gsLst>
                  <a:lin ang="5400000" scaled="0"/>
                </a:gradFill>
                <a:latin typeface="Segoe UI Light"/>
                <a:ea typeface="Segoe UI" pitchFamily="34" charset="0"/>
                <a:cs typeface="Segoe UI" pitchFamily="34" charset="0"/>
              </a:endParaRPr>
            </a:p>
          </p:txBody>
        </p:sp>
        <p:sp>
          <p:nvSpPr>
            <p:cNvPr id="13" name="Hexagon 12"/>
            <p:cNvSpPr/>
            <p:nvPr/>
          </p:nvSpPr>
          <p:spPr bwMode="auto">
            <a:xfrm>
              <a:off x="7903597" y="1905507"/>
              <a:ext cx="278203" cy="248890"/>
            </a:xfrm>
            <a:prstGeom prst="hexagon">
              <a:avLst/>
            </a:prstGeom>
            <a:solidFill>
              <a:srgbClr val="FF8C00">
                <a:lumMod val="75000"/>
              </a:srgbClr>
            </a:solidFill>
            <a:ln w="9525" cap="flat" cmpd="sng" algn="ctr">
              <a:noFill/>
              <a:prstDash val="solid"/>
              <a:headEnd type="none" w="med" len="med"/>
              <a:tailEnd type="none" w="med" len="med"/>
            </a:ln>
            <a:effectLst/>
          </p:spPr>
          <p:txBody>
            <a:bodyPr lIns="91383" tIns="91383" rIns="34273" bIns="34273" rtlCol="0" anchor="b" anchorCtr="0"/>
            <a:lstStyle/>
            <a:p>
              <a:pPr algn="ctr" defTabSz="931690">
                <a:defRPr/>
              </a:pPr>
              <a:endParaRPr lang="en-US" sz="800" kern="0" dirty="0">
                <a:gradFill>
                  <a:gsLst>
                    <a:gs pos="0">
                      <a:schemeClr val="tx1"/>
                    </a:gs>
                    <a:gs pos="100000">
                      <a:schemeClr val="tx1"/>
                    </a:gs>
                  </a:gsLst>
                  <a:lin ang="5400000" scaled="0"/>
                </a:gradFill>
                <a:latin typeface="Segoe UI Light"/>
                <a:ea typeface="Segoe UI" pitchFamily="34" charset="0"/>
                <a:cs typeface="Segoe UI" pitchFamily="34" charset="0"/>
              </a:endParaRPr>
            </a:p>
          </p:txBody>
        </p:sp>
        <p:sp>
          <p:nvSpPr>
            <p:cNvPr id="14" name="Hexagon 13"/>
            <p:cNvSpPr/>
            <p:nvPr/>
          </p:nvSpPr>
          <p:spPr bwMode="auto">
            <a:xfrm>
              <a:off x="8345031" y="1658389"/>
              <a:ext cx="278203" cy="248890"/>
            </a:xfrm>
            <a:prstGeom prst="hexagon">
              <a:avLst/>
            </a:prstGeom>
            <a:solidFill>
              <a:srgbClr val="7030A0"/>
            </a:solidFill>
            <a:ln w="9525" cap="flat" cmpd="sng" algn="ctr">
              <a:noFill/>
              <a:prstDash val="solid"/>
              <a:headEnd type="none" w="med" len="med"/>
              <a:tailEnd type="none" w="med" len="med"/>
            </a:ln>
            <a:effectLst/>
          </p:spPr>
          <p:txBody>
            <a:bodyPr lIns="91383" tIns="91383" rIns="34273" bIns="34273" rtlCol="0" anchor="b" anchorCtr="0"/>
            <a:lstStyle/>
            <a:p>
              <a:pPr algn="ctr" defTabSz="931690">
                <a:defRPr/>
              </a:pPr>
              <a:endParaRPr lang="en-US" sz="800" kern="0" dirty="0">
                <a:gradFill>
                  <a:gsLst>
                    <a:gs pos="0">
                      <a:schemeClr val="tx1"/>
                    </a:gs>
                    <a:gs pos="100000">
                      <a:schemeClr val="tx1"/>
                    </a:gs>
                  </a:gsLst>
                  <a:lin ang="5400000" scaled="0"/>
                </a:gradFill>
                <a:latin typeface="Segoe UI Light"/>
                <a:ea typeface="Segoe UI" pitchFamily="34" charset="0"/>
                <a:cs typeface="Segoe UI" pitchFamily="34" charset="0"/>
              </a:endParaRPr>
            </a:p>
          </p:txBody>
        </p:sp>
        <p:sp>
          <p:nvSpPr>
            <p:cNvPr id="15" name="Hexagon 14"/>
            <p:cNvSpPr/>
            <p:nvPr/>
          </p:nvSpPr>
          <p:spPr bwMode="auto">
            <a:xfrm>
              <a:off x="6679037" y="1389862"/>
              <a:ext cx="278203" cy="248890"/>
            </a:xfrm>
            <a:prstGeom prst="hexagon">
              <a:avLst/>
            </a:prstGeom>
            <a:solidFill>
              <a:srgbClr val="FF0000"/>
            </a:solidFill>
            <a:ln w="9525" cap="flat" cmpd="sng" algn="ctr">
              <a:noFill/>
              <a:prstDash val="solid"/>
              <a:headEnd type="none" w="med" len="med"/>
              <a:tailEnd type="none" w="med" len="med"/>
            </a:ln>
            <a:effectLst/>
          </p:spPr>
          <p:txBody>
            <a:bodyPr lIns="91383" tIns="91383" rIns="34273" bIns="34273" rtlCol="0" anchor="b" anchorCtr="0"/>
            <a:lstStyle/>
            <a:p>
              <a:pPr algn="ctr" defTabSz="931690">
                <a:defRPr/>
              </a:pPr>
              <a:endParaRPr lang="en-US" sz="800" kern="0" dirty="0">
                <a:gradFill>
                  <a:gsLst>
                    <a:gs pos="0">
                      <a:schemeClr val="tx1"/>
                    </a:gs>
                    <a:gs pos="100000">
                      <a:schemeClr val="tx1"/>
                    </a:gs>
                  </a:gsLst>
                  <a:lin ang="5400000" scaled="0"/>
                </a:gradFill>
                <a:latin typeface="Segoe UI Light"/>
                <a:ea typeface="Segoe UI" pitchFamily="34" charset="0"/>
                <a:cs typeface="Segoe UI" pitchFamily="34" charset="0"/>
              </a:endParaRPr>
            </a:p>
          </p:txBody>
        </p:sp>
        <p:sp>
          <p:nvSpPr>
            <p:cNvPr id="17" name="Hexagon 16"/>
            <p:cNvSpPr/>
            <p:nvPr/>
          </p:nvSpPr>
          <p:spPr bwMode="auto">
            <a:xfrm>
              <a:off x="6700013" y="1934026"/>
              <a:ext cx="278203" cy="248890"/>
            </a:xfrm>
            <a:prstGeom prst="hexagon">
              <a:avLst>
                <a:gd name="adj" fmla="val 55889"/>
                <a:gd name="vf" fmla="val 115470"/>
              </a:avLst>
            </a:prstGeom>
            <a:solidFill>
              <a:srgbClr val="FFC000"/>
            </a:solidFill>
            <a:ln w="9525" cap="flat" cmpd="sng" algn="ctr">
              <a:noFill/>
              <a:prstDash val="solid"/>
              <a:headEnd type="none" w="med" len="med"/>
              <a:tailEnd type="none" w="med" len="med"/>
            </a:ln>
            <a:effectLst/>
          </p:spPr>
          <p:txBody>
            <a:bodyPr lIns="91383" tIns="91383" rIns="34273" bIns="34273" rtlCol="0" anchor="b" anchorCtr="0"/>
            <a:lstStyle/>
            <a:p>
              <a:pPr algn="ctr" defTabSz="931690">
                <a:defRPr/>
              </a:pPr>
              <a:endParaRPr lang="en-US" sz="800" kern="0" dirty="0">
                <a:gradFill>
                  <a:gsLst>
                    <a:gs pos="0">
                      <a:schemeClr val="tx1"/>
                    </a:gs>
                    <a:gs pos="100000">
                      <a:schemeClr val="tx1"/>
                    </a:gs>
                  </a:gsLst>
                  <a:lin ang="5400000" scaled="0"/>
                </a:gradFill>
                <a:latin typeface="Segoe UI Light"/>
                <a:ea typeface="Segoe UI" pitchFamily="34" charset="0"/>
                <a:cs typeface="Segoe UI" pitchFamily="34" charset="0"/>
              </a:endParaRPr>
            </a:p>
          </p:txBody>
        </p:sp>
        <p:sp>
          <p:nvSpPr>
            <p:cNvPr id="18" name="Hexagon 17"/>
            <p:cNvSpPr/>
            <p:nvPr/>
          </p:nvSpPr>
          <p:spPr bwMode="auto">
            <a:xfrm>
              <a:off x="6668821" y="1905507"/>
              <a:ext cx="278203" cy="248890"/>
            </a:xfrm>
            <a:prstGeom prst="hexagon">
              <a:avLst/>
            </a:prstGeom>
            <a:solidFill>
              <a:srgbClr val="FFC000"/>
            </a:solidFill>
            <a:ln w="9525" cap="flat" cmpd="sng" algn="ctr">
              <a:noFill/>
              <a:prstDash val="solid"/>
              <a:headEnd type="none" w="med" len="med"/>
              <a:tailEnd type="none" w="med" len="med"/>
            </a:ln>
            <a:effectLst/>
          </p:spPr>
          <p:txBody>
            <a:bodyPr lIns="91383" tIns="91383" rIns="34273" bIns="34273" rtlCol="0" anchor="b" anchorCtr="0"/>
            <a:lstStyle/>
            <a:p>
              <a:pPr algn="ctr" defTabSz="931690">
                <a:defRPr/>
              </a:pPr>
              <a:endParaRPr lang="en-US" sz="800" kern="0" dirty="0">
                <a:gradFill>
                  <a:gsLst>
                    <a:gs pos="0">
                      <a:schemeClr val="tx1"/>
                    </a:gs>
                    <a:gs pos="100000">
                      <a:schemeClr val="tx1"/>
                    </a:gs>
                  </a:gsLst>
                  <a:lin ang="5400000" scaled="0"/>
                </a:gradFill>
                <a:latin typeface="Segoe UI Light"/>
                <a:ea typeface="Segoe UI" pitchFamily="34" charset="0"/>
                <a:cs typeface="Segoe UI" pitchFamily="34" charset="0"/>
              </a:endParaRPr>
            </a:p>
          </p:txBody>
        </p:sp>
        <p:sp>
          <p:nvSpPr>
            <p:cNvPr id="19" name="Hexagon 18"/>
            <p:cNvSpPr/>
            <p:nvPr/>
          </p:nvSpPr>
          <p:spPr bwMode="auto">
            <a:xfrm>
              <a:off x="6686385" y="1952750"/>
              <a:ext cx="278203" cy="248890"/>
            </a:xfrm>
            <a:prstGeom prst="hexagon">
              <a:avLst/>
            </a:prstGeom>
            <a:solidFill>
              <a:srgbClr val="FFC000"/>
            </a:solidFill>
            <a:ln w="9525" cap="flat" cmpd="sng" algn="ctr">
              <a:noFill/>
              <a:prstDash val="solid"/>
              <a:headEnd type="none" w="med" len="med"/>
              <a:tailEnd type="none" w="med" len="med"/>
            </a:ln>
            <a:effectLst/>
          </p:spPr>
          <p:txBody>
            <a:bodyPr lIns="91383" tIns="91383" rIns="34273" bIns="34273" rtlCol="0" anchor="b" anchorCtr="0"/>
            <a:lstStyle/>
            <a:p>
              <a:pPr algn="ctr" defTabSz="931690">
                <a:defRPr/>
              </a:pPr>
              <a:endParaRPr lang="en-US" sz="800" kern="0" dirty="0">
                <a:gradFill>
                  <a:gsLst>
                    <a:gs pos="0">
                      <a:schemeClr val="tx1"/>
                    </a:gs>
                    <a:gs pos="100000">
                      <a:schemeClr val="tx1"/>
                    </a:gs>
                  </a:gsLst>
                  <a:lin ang="5400000" scaled="0"/>
                </a:gradFill>
                <a:latin typeface="Segoe UI Light"/>
                <a:ea typeface="Segoe UI" pitchFamily="34" charset="0"/>
                <a:cs typeface="Segoe UI" pitchFamily="34" charset="0"/>
              </a:endParaRPr>
            </a:p>
          </p:txBody>
        </p:sp>
        <p:sp>
          <p:nvSpPr>
            <p:cNvPr id="20" name="Hexagon 19"/>
            <p:cNvSpPr/>
            <p:nvPr/>
          </p:nvSpPr>
          <p:spPr bwMode="auto">
            <a:xfrm>
              <a:off x="7107466" y="1692115"/>
              <a:ext cx="278203" cy="248890"/>
            </a:xfrm>
            <a:prstGeom prst="hexagon">
              <a:avLst/>
            </a:prstGeom>
            <a:solidFill>
              <a:srgbClr val="92D050"/>
            </a:solidFill>
            <a:ln w="9525" cap="flat" cmpd="sng" algn="ctr">
              <a:noFill/>
              <a:prstDash val="solid"/>
              <a:headEnd type="none" w="med" len="med"/>
              <a:tailEnd type="none" w="med" len="med"/>
            </a:ln>
            <a:effectLst/>
          </p:spPr>
          <p:txBody>
            <a:bodyPr lIns="91383" tIns="91383" rIns="34273" bIns="34273" rtlCol="0" anchor="b" anchorCtr="0"/>
            <a:lstStyle/>
            <a:p>
              <a:pPr algn="ctr" defTabSz="931690">
                <a:defRPr/>
              </a:pPr>
              <a:endParaRPr lang="en-US" sz="800" kern="0" dirty="0">
                <a:gradFill>
                  <a:gsLst>
                    <a:gs pos="0">
                      <a:schemeClr val="tx1"/>
                    </a:gs>
                    <a:gs pos="100000">
                      <a:schemeClr val="tx1"/>
                    </a:gs>
                  </a:gsLst>
                  <a:lin ang="5400000" scaled="0"/>
                </a:gradFill>
                <a:latin typeface="Segoe UI Light"/>
                <a:ea typeface="Segoe UI" pitchFamily="34" charset="0"/>
                <a:cs typeface="Segoe UI" pitchFamily="34" charset="0"/>
              </a:endParaRPr>
            </a:p>
          </p:txBody>
        </p:sp>
        <p:sp>
          <p:nvSpPr>
            <p:cNvPr id="21" name="Hexagon 20"/>
            <p:cNvSpPr/>
            <p:nvPr/>
          </p:nvSpPr>
          <p:spPr bwMode="auto">
            <a:xfrm>
              <a:off x="7149599" y="1642095"/>
              <a:ext cx="278203" cy="248890"/>
            </a:xfrm>
            <a:prstGeom prst="hexagon">
              <a:avLst/>
            </a:prstGeom>
            <a:solidFill>
              <a:srgbClr val="92D050"/>
            </a:solidFill>
            <a:ln w="9525" cap="flat" cmpd="sng" algn="ctr">
              <a:noFill/>
              <a:prstDash val="solid"/>
              <a:headEnd type="none" w="med" len="med"/>
              <a:tailEnd type="none" w="med" len="med"/>
            </a:ln>
            <a:effectLst/>
          </p:spPr>
          <p:txBody>
            <a:bodyPr lIns="91383" tIns="91383" rIns="34273" bIns="34273" rtlCol="0" anchor="b" anchorCtr="0"/>
            <a:lstStyle/>
            <a:p>
              <a:pPr algn="ctr" defTabSz="931690">
                <a:defRPr/>
              </a:pPr>
              <a:endParaRPr lang="en-US" sz="800" kern="0" dirty="0">
                <a:gradFill>
                  <a:gsLst>
                    <a:gs pos="0">
                      <a:schemeClr val="tx1"/>
                    </a:gs>
                    <a:gs pos="100000">
                      <a:schemeClr val="tx1"/>
                    </a:gs>
                  </a:gsLst>
                  <a:lin ang="5400000" scaled="0"/>
                </a:gradFill>
                <a:latin typeface="Segoe UI Light"/>
                <a:ea typeface="Segoe UI" pitchFamily="34" charset="0"/>
                <a:cs typeface="Segoe UI" pitchFamily="34" charset="0"/>
              </a:endParaRPr>
            </a:p>
          </p:txBody>
        </p:sp>
        <p:sp>
          <p:nvSpPr>
            <p:cNvPr id="22" name="Hexagon 21"/>
            <p:cNvSpPr/>
            <p:nvPr/>
          </p:nvSpPr>
          <p:spPr bwMode="auto">
            <a:xfrm>
              <a:off x="7105556" y="1656980"/>
              <a:ext cx="278203" cy="248890"/>
            </a:xfrm>
            <a:prstGeom prst="hexagon">
              <a:avLst/>
            </a:prstGeom>
            <a:solidFill>
              <a:srgbClr val="92D050"/>
            </a:solidFill>
            <a:ln w="9525" cap="flat" cmpd="sng" algn="ctr">
              <a:noFill/>
              <a:prstDash val="solid"/>
              <a:headEnd type="none" w="med" len="med"/>
              <a:tailEnd type="none" w="med" len="med"/>
            </a:ln>
            <a:effectLst/>
          </p:spPr>
          <p:txBody>
            <a:bodyPr lIns="91383" tIns="91383" rIns="34273" bIns="34273" rtlCol="0" anchor="b" anchorCtr="0"/>
            <a:lstStyle/>
            <a:p>
              <a:pPr algn="ctr" defTabSz="931690">
                <a:defRPr/>
              </a:pPr>
              <a:endParaRPr lang="en-US" sz="800" kern="0" dirty="0">
                <a:gradFill>
                  <a:gsLst>
                    <a:gs pos="0">
                      <a:schemeClr val="tx1"/>
                    </a:gs>
                    <a:gs pos="100000">
                      <a:schemeClr val="tx1"/>
                    </a:gs>
                  </a:gsLst>
                  <a:lin ang="5400000" scaled="0"/>
                </a:gradFill>
                <a:latin typeface="Segoe UI Light"/>
                <a:ea typeface="Segoe UI" pitchFamily="34" charset="0"/>
                <a:cs typeface="Segoe UI" pitchFamily="34" charset="0"/>
              </a:endParaRPr>
            </a:p>
          </p:txBody>
        </p:sp>
        <p:sp>
          <p:nvSpPr>
            <p:cNvPr id="38" name="Hexagon 37"/>
            <p:cNvSpPr/>
            <p:nvPr/>
          </p:nvSpPr>
          <p:spPr bwMode="auto">
            <a:xfrm>
              <a:off x="7896943" y="1376520"/>
              <a:ext cx="278203" cy="248890"/>
            </a:xfrm>
            <a:prstGeom prst="hexagon">
              <a:avLst/>
            </a:prstGeom>
            <a:solidFill>
              <a:srgbClr val="002060"/>
            </a:solidFill>
            <a:ln w="9525" cap="flat" cmpd="sng" algn="ctr">
              <a:noFill/>
              <a:prstDash val="solid"/>
              <a:headEnd type="none" w="med" len="med"/>
              <a:tailEnd type="none" w="med" len="med"/>
            </a:ln>
            <a:effectLst/>
          </p:spPr>
          <p:txBody>
            <a:bodyPr lIns="91383" tIns="91383" rIns="34273" bIns="34273" rtlCol="0" anchor="b" anchorCtr="0"/>
            <a:lstStyle/>
            <a:p>
              <a:pPr algn="ctr" defTabSz="931690">
                <a:defRPr/>
              </a:pPr>
              <a:endParaRPr lang="en-US" sz="800" kern="0" dirty="0">
                <a:gradFill>
                  <a:gsLst>
                    <a:gs pos="0">
                      <a:schemeClr val="tx1"/>
                    </a:gs>
                    <a:gs pos="100000">
                      <a:schemeClr val="tx1"/>
                    </a:gs>
                  </a:gsLst>
                  <a:lin ang="5400000" scaled="0"/>
                </a:gradFill>
                <a:latin typeface="Segoe UI Light"/>
                <a:ea typeface="Segoe UI" pitchFamily="34" charset="0"/>
                <a:cs typeface="Segoe UI" pitchFamily="34" charset="0"/>
              </a:endParaRPr>
            </a:p>
          </p:txBody>
        </p:sp>
        <p:sp>
          <p:nvSpPr>
            <p:cNvPr id="39" name="Hexagon 38"/>
            <p:cNvSpPr/>
            <p:nvPr/>
          </p:nvSpPr>
          <p:spPr bwMode="auto">
            <a:xfrm>
              <a:off x="7896943" y="1367147"/>
              <a:ext cx="278203" cy="248890"/>
            </a:xfrm>
            <a:prstGeom prst="hexagon">
              <a:avLst/>
            </a:prstGeom>
            <a:solidFill>
              <a:srgbClr val="002060"/>
            </a:solidFill>
            <a:ln w="9525" cap="flat" cmpd="sng" algn="ctr">
              <a:noFill/>
              <a:prstDash val="solid"/>
              <a:headEnd type="none" w="med" len="med"/>
              <a:tailEnd type="none" w="med" len="med"/>
            </a:ln>
            <a:effectLst/>
          </p:spPr>
          <p:txBody>
            <a:bodyPr lIns="91383" tIns="91383" rIns="34273" bIns="34273" rtlCol="0" anchor="b" anchorCtr="0"/>
            <a:lstStyle/>
            <a:p>
              <a:pPr algn="ctr" defTabSz="931690">
                <a:defRPr/>
              </a:pPr>
              <a:endParaRPr lang="en-US" sz="800" kern="0" dirty="0">
                <a:gradFill>
                  <a:gsLst>
                    <a:gs pos="0">
                      <a:schemeClr val="tx1"/>
                    </a:gs>
                    <a:gs pos="100000">
                      <a:schemeClr val="tx1"/>
                    </a:gs>
                  </a:gsLst>
                  <a:lin ang="5400000" scaled="0"/>
                </a:gradFill>
                <a:latin typeface="Segoe UI Light"/>
                <a:ea typeface="Segoe UI" pitchFamily="34" charset="0"/>
                <a:cs typeface="Segoe UI" pitchFamily="34" charset="0"/>
              </a:endParaRPr>
            </a:p>
          </p:txBody>
        </p:sp>
        <p:sp>
          <p:nvSpPr>
            <p:cNvPr id="40" name="Hexagon 39"/>
            <p:cNvSpPr/>
            <p:nvPr/>
          </p:nvSpPr>
          <p:spPr bwMode="auto">
            <a:xfrm>
              <a:off x="7912227" y="1323136"/>
              <a:ext cx="278203" cy="248890"/>
            </a:xfrm>
            <a:prstGeom prst="hexagon">
              <a:avLst/>
            </a:prstGeom>
            <a:solidFill>
              <a:srgbClr val="002060"/>
            </a:solidFill>
            <a:ln w="9525" cap="flat" cmpd="sng" algn="ctr">
              <a:noFill/>
              <a:prstDash val="solid"/>
              <a:headEnd type="none" w="med" len="med"/>
              <a:tailEnd type="none" w="med" len="med"/>
            </a:ln>
            <a:effectLst/>
          </p:spPr>
          <p:txBody>
            <a:bodyPr lIns="91383" tIns="91383" rIns="34273" bIns="34273" rtlCol="0" anchor="b" anchorCtr="0"/>
            <a:lstStyle/>
            <a:p>
              <a:pPr algn="ctr" defTabSz="931690">
                <a:defRPr/>
              </a:pPr>
              <a:endParaRPr lang="en-US" sz="800" kern="0" dirty="0">
                <a:gradFill>
                  <a:gsLst>
                    <a:gs pos="0">
                      <a:schemeClr val="tx1"/>
                    </a:gs>
                    <a:gs pos="100000">
                      <a:schemeClr val="tx1"/>
                    </a:gs>
                  </a:gsLst>
                  <a:lin ang="5400000" scaled="0"/>
                </a:gradFill>
                <a:latin typeface="Segoe UI Light"/>
                <a:ea typeface="Segoe UI" pitchFamily="34" charset="0"/>
                <a:cs typeface="Segoe UI" pitchFamily="34" charset="0"/>
              </a:endParaRPr>
            </a:p>
          </p:txBody>
        </p:sp>
        <p:sp>
          <p:nvSpPr>
            <p:cNvPr id="41" name="Hexagon 40"/>
            <p:cNvSpPr/>
            <p:nvPr/>
          </p:nvSpPr>
          <p:spPr bwMode="auto">
            <a:xfrm>
              <a:off x="7856896" y="1918729"/>
              <a:ext cx="278203" cy="248890"/>
            </a:xfrm>
            <a:prstGeom prst="hexagon">
              <a:avLst/>
            </a:prstGeom>
            <a:solidFill>
              <a:srgbClr val="FF8C00">
                <a:lumMod val="75000"/>
              </a:srgbClr>
            </a:solidFill>
            <a:ln w="9525" cap="flat" cmpd="sng" algn="ctr">
              <a:noFill/>
              <a:prstDash val="solid"/>
              <a:headEnd type="none" w="med" len="med"/>
              <a:tailEnd type="none" w="med" len="med"/>
            </a:ln>
            <a:effectLst/>
          </p:spPr>
          <p:txBody>
            <a:bodyPr lIns="91383" tIns="91383" rIns="34273" bIns="34273" rtlCol="0" anchor="b" anchorCtr="0"/>
            <a:lstStyle/>
            <a:p>
              <a:pPr algn="ctr" defTabSz="931690">
                <a:defRPr/>
              </a:pPr>
              <a:endParaRPr lang="en-US" sz="800" kern="0" dirty="0">
                <a:gradFill>
                  <a:gsLst>
                    <a:gs pos="0">
                      <a:schemeClr val="tx1"/>
                    </a:gs>
                    <a:gs pos="100000">
                      <a:schemeClr val="tx1"/>
                    </a:gs>
                  </a:gsLst>
                  <a:lin ang="5400000" scaled="0"/>
                </a:gradFill>
                <a:latin typeface="Segoe UI Light"/>
                <a:ea typeface="Segoe UI" pitchFamily="34" charset="0"/>
                <a:cs typeface="Segoe UI" pitchFamily="34" charset="0"/>
              </a:endParaRPr>
            </a:p>
          </p:txBody>
        </p:sp>
        <p:sp>
          <p:nvSpPr>
            <p:cNvPr id="42" name="Hexagon 41"/>
            <p:cNvSpPr/>
            <p:nvPr/>
          </p:nvSpPr>
          <p:spPr bwMode="auto">
            <a:xfrm>
              <a:off x="8358533" y="1635276"/>
              <a:ext cx="278203" cy="248890"/>
            </a:xfrm>
            <a:prstGeom prst="hexagon">
              <a:avLst/>
            </a:prstGeom>
            <a:solidFill>
              <a:srgbClr val="7030A0"/>
            </a:solidFill>
            <a:ln w="9525" cap="flat" cmpd="sng" algn="ctr">
              <a:noFill/>
              <a:prstDash val="solid"/>
              <a:headEnd type="none" w="med" len="med"/>
              <a:tailEnd type="none" w="med" len="med"/>
            </a:ln>
            <a:effectLst/>
          </p:spPr>
          <p:txBody>
            <a:bodyPr lIns="91383" tIns="91383" rIns="34273" bIns="34273" rtlCol="0" anchor="b" anchorCtr="0"/>
            <a:lstStyle/>
            <a:p>
              <a:pPr algn="ctr" defTabSz="931690">
                <a:defRPr/>
              </a:pPr>
              <a:endParaRPr lang="en-US" sz="800" kern="0" dirty="0">
                <a:gradFill>
                  <a:gsLst>
                    <a:gs pos="0">
                      <a:schemeClr val="tx1"/>
                    </a:gs>
                    <a:gs pos="100000">
                      <a:schemeClr val="tx1"/>
                    </a:gs>
                  </a:gsLst>
                  <a:lin ang="5400000" scaled="0"/>
                </a:gradFill>
                <a:latin typeface="Segoe UI Light"/>
                <a:ea typeface="Segoe UI" pitchFamily="34" charset="0"/>
                <a:cs typeface="Segoe UI" pitchFamily="34" charset="0"/>
              </a:endParaRPr>
            </a:p>
          </p:txBody>
        </p:sp>
        <p:sp>
          <p:nvSpPr>
            <p:cNvPr id="44" name="Hexagon 43"/>
            <p:cNvSpPr/>
            <p:nvPr/>
          </p:nvSpPr>
          <p:spPr bwMode="auto">
            <a:xfrm>
              <a:off x="7941345" y="1915082"/>
              <a:ext cx="278203" cy="248890"/>
            </a:xfrm>
            <a:prstGeom prst="hexagon">
              <a:avLst/>
            </a:prstGeom>
            <a:solidFill>
              <a:srgbClr val="FF8C00">
                <a:lumMod val="75000"/>
              </a:srgbClr>
            </a:solidFill>
            <a:ln w="9525" cap="flat" cmpd="sng" algn="ctr">
              <a:noFill/>
              <a:prstDash val="solid"/>
              <a:headEnd type="none" w="med" len="med"/>
              <a:tailEnd type="none" w="med" len="med"/>
            </a:ln>
            <a:effectLst/>
          </p:spPr>
          <p:txBody>
            <a:bodyPr lIns="91383" tIns="91383" rIns="34273" bIns="34273" rtlCol="0" anchor="b" anchorCtr="0"/>
            <a:lstStyle/>
            <a:p>
              <a:pPr algn="ctr" defTabSz="931690">
                <a:defRPr/>
              </a:pPr>
              <a:endParaRPr lang="en-US" sz="800" kern="0" dirty="0">
                <a:gradFill>
                  <a:gsLst>
                    <a:gs pos="0">
                      <a:schemeClr val="tx1"/>
                    </a:gs>
                    <a:gs pos="100000">
                      <a:schemeClr val="tx1"/>
                    </a:gs>
                  </a:gsLst>
                  <a:lin ang="5400000" scaled="0"/>
                </a:gradFill>
                <a:latin typeface="Segoe UI Light"/>
                <a:ea typeface="Segoe UI" pitchFamily="34" charset="0"/>
                <a:cs typeface="Segoe UI" pitchFamily="34" charset="0"/>
              </a:endParaRPr>
            </a:p>
          </p:txBody>
        </p:sp>
        <p:sp>
          <p:nvSpPr>
            <p:cNvPr id="52" name="Hexagon 51"/>
            <p:cNvSpPr/>
            <p:nvPr/>
          </p:nvSpPr>
          <p:spPr bwMode="auto">
            <a:xfrm>
              <a:off x="6668227" y="1943600"/>
              <a:ext cx="278203" cy="248890"/>
            </a:xfrm>
            <a:prstGeom prst="hexagon">
              <a:avLst/>
            </a:prstGeom>
            <a:solidFill>
              <a:srgbClr val="FFC000"/>
            </a:solidFill>
            <a:ln w="9525" cap="flat" cmpd="sng" algn="ctr">
              <a:noFill/>
              <a:prstDash val="solid"/>
              <a:headEnd type="none" w="med" len="med"/>
              <a:tailEnd type="none" w="med" len="med"/>
            </a:ln>
            <a:effectLst/>
          </p:spPr>
          <p:txBody>
            <a:bodyPr lIns="91383" tIns="91383" rIns="34273" bIns="34273" rtlCol="0" anchor="b" anchorCtr="0"/>
            <a:lstStyle/>
            <a:p>
              <a:pPr algn="ctr" defTabSz="931690">
                <a:defRPr/>
              </a:pPr>
              <a:endParaRPr lang="en-US" sz="800" kern="0" dirty="0">
                <a:gradFill>
                  <a:gsLst>
                    <a:gs pos="0">
                      <a:schemeClr val="tx1"/>
                    </a:gs>
                    <a:gs pos="100000">
                      <a:schemeClr val="tx1"/>
                    </a:gs>
                  </a:gsLst>
                  <a:lin ang="5400000" scaled="0"/>
                </a:gradFill>
                <a:latin typeface="Segoe UI Light"/>
                <a:ea typeface="Segoe UI" pitchFamily="34" charset="0"/>
                <a:cs typeface="Segoe UI" pitchFamily="34" charset="0"/>
              </a:endParaRPr>
            </a:p>
          </p:txBody>
        </p:sp>
        <p:sp>
          <p:nvSpPr>
            <p:cNvPr id="54" name="Hexagon 53"/>
            <p:cNvSpPr/>
            <p:nvPr/>
          </p:nvSpPr>
          <p:spPr bwMode="auto">
            <a:xfrm>
              <a:off x="7891123" y="1359493"/>
              <a:ext cx="278203" cy="248890"/>
            </a:xfrm>
            <a:prstGeom prst="hexagon">
              <a:avLst/>
            </a:prstGeom>
            <a:solidFill>
              <a:srgbClr val="002060"/>
            </a:solidFill>
            <a:ln w="9525" cap="flat" cmpd="sng" algn="ctr">
              <a:noFill/>
              <a:prstDash val="solid"/>
              <a:headEnd type="none" w="med" len="med"/>
              <a:tailEnd type="none" w="med" len="med"/>
            </a:ln>
            <a:effectLst/>
          </p:spPr>
          <p:txBody>
            <a:bodyPr lIns="91383" tIns="91383" rIns="34273" bIns="34273" rtlCol="0" anchor="b" anchorCtr="0"/>
            <a:lstStyle/>
            <a:p>
              <a:pPr algn="ctr" defTabSz="931690">
                <a:defRPr/>
              </a:pPr>
              <a:endParaRPr lang="en-US" sz="800" kern="0" dirty="0">
                <a:gradFill>
                  <a:gsLst>
                    <a:gs pos="0">
                      <a:schemeClr val="tx1"/>
                    </a:gs>
                    <a:gs pos="100000">
                      <a:schemeClr val="tx1"/>
                    </a:gs>
                  </a:gsLst>
                  <a:lin ang="5400000" scaled="0"/>
                </a:gradFill>
                <a:latin typeface="Segoe UI Light"/>
                <a:ea typeface="Segoe UI" pitchFamily="34" charset="0"/>
                <a:cs typeface="Segoe UI" pitchFamily="34" charset="0"/>
              </a:endParaRPr>
            </a:p>
          </p:txBody>
        </p:sp>
        <p:sp>
          <p:nvSpPr>
            <p:cNvPr id="55" name="Hexagon 54"/>
            <p:cNvSpPr/>
            <p:nvPr/>
          </p:nvSpPr>
          <p:spPr bwMode="auto">
            <a:xfrm>
              <a:off x="7896991" y="1372583"/>
              <a:ext cx="278203" cy="248890"/>
            </a:xfrm>
            <a:prstGeom prst="hexagon">
              <a:avLst/>
            </a:prstGeom>
            <a:solidFill>
              <a:srgbClr val="002060"/>
            </a:solidFill>
            <a:ln w="9525" cap="flat" cmpd="sng" algn="ctr">
              <a:noFill/>
              <a:prstDash val="solid"/>
              <a:headEnd type="none" w="med" len="med"/>
              <a:tailEnd type="none" w="med" len="med"/>
            </a:ln>
            <a:effectLst/>
          </p:spPr>
          <p:txBody>
            <a:bodyPr lIns="91383" tIns="91383" rIns="34273" bIns="34273" rtlCol="0" anchor="b" anchorCtr="0"/>
            <a:lstStyle/>
            <a:p>
              <a:pPr algn="ctr" defTabSz="931690">
                <a:defRPr/>
              </a:pPr>
              <a:endParaRPr lang="en-US" sz="800" kern="0" dirty="0">
                <a:gradFill>
                  <a:gsLst>
                    <a:gs pos="0">
                      <a:schemeClr val="tx1"/>
                    </a:gs>
                    <a:gs pos="100000">
                      <a:schemeClr val="tx1"/>
                    </a:gs>
                  </a:gsLst>
                  <a:lin ang="5400000" scaled="0"/>
                </a:gradFill>
                <a:latin typeface="Segoe UI Light"/>
                <a:ea typeface="Segoe UI" pitchFamily="34" charset="0"/>
                <a:cs typeface="Segoe UI" pitchFamily="34" charset="0"/>
              </a:endParaRPr>
            </a:p>
          </p:txBody>
        </p:sp>
        <p:sp>
          <p:nvSpPr>
            <p:cNvPr id="57" name="Hexagon 56"/>
            <p:cNvSpPr/>
            <p:nvPr/>
          </p:nvSpPr>
          <p:spPr bwMode="auto">
            <a:xfrm>
              <a:off x="7102754" y="1677613"/>
              <a:ext cx="278203" cy="248890"/>
            </a:xfrm>
            <a:prstGeom prst="hexagon">
              <a:avLst/>
            </a:prstGeom>
            <a:solidFill>
              <a:srgbClr val="92D050"/>
            </a:solidFill>
            <a:ln w="9525" cap="flat" cmpd="sng" algn="ctr">
              <a:noFill/>
              <a:prstDash val="solid"/>
              <a:headEnd type="none" w="med" len="med"/>
              <a:tailEnd type="none" w="med" len="med"/>
            </a:ln>
            <a:effectLst/>
          </p:spPr>
          <p:txBody>
            <a:bodyPr lIns="91383" tIns="91383" rIns="34273" bIns="34273" rtlCol="0" anchor="b" anchorCtr="0"/>
            <a:lstStyle/>
            <a:p>
              <a:pPr algn="ctr" defTabSz="931690">
                <a:defRPr/>
              </a:pPr>
              <a:endParaRPr lang="en-US" sz="800" kern="0" dirty="0">
                <a:gradFill>
                  <a:gsLst>
                    <a:gs pos="0">
                      <a:schemeClr val="tx1"/>
                    </a:gs>
                    <a:gs pos="100000">
                      <a:schemeClr val="tx1"/>
                    </a:gs>
                  </a:gsLst>
                  <a:lin ang="5400000" scaled="0"/>
                </a:gradFill>
                <a:latin typeface="Segoe UI Light"/>
                <a:ea typeface="Segoe UI" pitchFamily="34" charset="0"/>
                <a:cs typeface="Segoe UI" pitchFamily="34" charset="0"/>
              </a:endParaRPr>
            </a:p>
          </p:txBody>
        </p:sp>
        <p:sp>
          <p:nvSpPr>
            <p:cNvPr id="331" name="Rectangle 330"/>
            <p:cNvSpPr/>
            <p:nvPr/>
          </p:nvSpPr>
          <p:spPr>
            <a:xfrm>
              <a:off x="6329729" y="2278062"/>
              <a:ext cx="2559498" cy="340525"/>
            </a:xfrm>
            <a:prstGeom prst="rect">
              <a:avLst/>
            </a:prstGeom>
          </p:spPr>
          <p:txBody>
            <a:bodyPr wrap="none">
              <a:spAutoFit/>
            </a:bodyPr>
            <a:lstStyle/>
            <a:p>
              <a:pPr defTabSz="896214">
                <a:defRPr/>
              </a:pPr>
              <a:r>
                <a:rPr lang="en-US" sz="1569" kern="0" dirty="0">
                  <a:gradFill>
                    <a:gsLst>
                      <a:gs pos="0">
                        <a:schemeClr val="tx1"/>
                      </a:gs>
                      <a:gs pos="100000">
                        <a:schemeClr val="tx1"/>
                      </a:gs>
                    </a:gsLst>
                    <a:lin ang="5400000" scaled="0"/>
                  </a:gradFill>
                  <a:latin typeface="Segoe UI"/>
                </a:rPr>
                <a:t>My ASP.NET Core Services</a:t>
              </a:r>
            </a:p>
          </p:txBody>
        </p:sp>
      </p:grpSp>
      <p:sp>
        <p:nvSpPr>
          <p:cNvPr id="45" name="Arrow: Down 44"/>
          <p:cNvSpPr/>
          <p:nvPr/>
        </p:nvSpPr>
        <p:spPr bwMode="auto">
          <a:xfrm rot="3178732">
            <a:off x="7932533" y="2422516"/>
            <a:ext cx="760178" cy="1144069"/>
          </a:xfrm>
          <a:prstGeom prst="downArrow">
            <a:avLst/>
          </a:prstGeom>
          <a:solidFill>
            <a:srgbClr val="3A8BB4"/>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6627" rIns="0" bIns="46627" numCol="1" rtlCol="0" anchor="ctr" anchorCtr="0" compatLnSpc="1">
            <a:prstTxWarp prst="textNoShape">
              <a:avLst/>
            </a:prstTxWarp>
          </a:bodyPr>
          <a:lstStyle/>
          <a:p>
            <a:pPr algn="ctr" defTabSz="932293" fontAlgn="base">
              <a:spcBef>
                <a:spcPct val="0"/>
              </a:spcBef>
              <a:spcAft>
                <a:spcPct val="0"/>
              </a:spcAft>
              <a:defRPr/>
            </a:pPr>
            <a:endParaRPr lang="en-US" sz="2000" kern="0" dirty="0">
              <a:gradFill>
                <a:gsLst>
                  <a:gs pos="0">
                    <a:schemeClr val="tx1"/>
                  </a:gs>
                  <a:gs pos="100000">
                    <a:schemeClr val="tx1"/>
                  </a:gs>
                </a:gsLst>
                <a:lin ang="5400000" scaled="0"/>
              </a:gradFill>
              <a:latin typeface="Segoe UI"/>
            </a:endParaRPr>
          </a:p>
        </p:txBody>
      </p:sp>
      <p:grpSp>
        <p:nvGrpSpPr>
          <p:cNvPr id="76" name="Group 75"/>
          <p:cNvGrpSpPr/>
          <p:nvPr/>
        </p:nvGrpSpPr>
        <p:grpSpPr>
          <a:xfrm>
            <a:off x="8760027" y="1002739"/>
            <a:ext cx="2526581" cy="1705519"/>
            <a:chOff x="8935859" y="1022188"/>
            <a:chExt cx="2577412" cy="1739831"/>
          </a:xfrm>
        </p:grpSpPr>
        <p:grpSp>
          <p:nvGrpSpPr>
            <p:cNvPr id="74" name="Group 73"/>
            <p:cNvGrpSpPr/>
            <p:nvPr/>
          </p:nvGrpSpPr>
          <p:grpSpPr>
            <a:xfrm>
              <a:off x="8935859" y="1022188"/>
              <a:ext cx="2577412" cy="1739831"/>
              <a:chOff x="8935859" y="1022188"/>
              <a:chExt cx="2577412" cy="1739831"/>
            </a:xfrm>
          </p:grpSpPr>
          <p:grpSp>
            <p:nvGrpSpPr>
              <p:cNvPr id="6" name="Group 5"/>
              <p:cNvGrpSpPr/>
              <p:nvPr/>
            </p:nvGrpSpPr>
            <p:grpSpPr>
              <a:xfrm>
                <a:off x="10270555" y="1441460"/>
                <a:ext cx="601163" cy="337001"/>
                <a:chOff x="2244917" y="2288296"/>
                <a:chExt cx="601248" cy="337049"/>
              </a:xfrm>
            </p:grpSpPr>
            <p:grpSp>
              <p:nvGrpSpPr>
                <p:cNvPr id="99" name="Group 98"/>
                <p:cNvGrpSpPr/>
                <p:nvPr/>
              </p:nvGrpSpPr>
              <p:grpSpPr>
                <a:xfrm>
                  <a:off x="2244917" y="2288296"/>
                  <a:ext cx="601248" cy="337049"/>
                  <a:chOff x="3523102" y="1791568"/>
                  <a:chExt cx="6746733" cy="3782104"/>
                </a:xfrm>
                <a:solidFill>
                  <a:srgbClr val="C00000"/>
                </a:solidFill>
              </p:grpSpPr>
              <p:sp>
                <p:nvSpPr>
                  <p:cNvPr id="100" name="Rectangle 99"/>
                  <p:cNvSpPr/>
                  <p:nvPr/>
                </p:nvSpPr>
                <p:spPr>
                  <a:xfrm>
                    <a:off x="3757139" y="2148421"/>
                    <a:ext cx="6278658" cy="30683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194923">
                      <a:defRPr/>
                    </a:pPr>
                    <a:endParaRPr lang="en-US" sz="1729" kern="0">
                      <a:gradFill>
                        <a:gsLst>
                          <a:gs pos="0">
                            <a:schemeClr val="tx1"/>
                          </a:gs>
                          <a:gs pos="100000">
                            <a:schemeClr val="tx1"/>
                          </a:gs>
                        </a:gsLst>
                        <a:lin ang="5400000" scaled="0"/>
                      </a:gradFill>
                      <a:latin typeface="Segoe UI"/>
                    </a:endParaRPr>
                  </a:p>
                </p:txBody>
              </p:sp>
              <p:sp>
                <p:nvSpPr>
                  <p:cNvPr id="101" name="Freeform 100"/>
                  <p:cNvSpPr/>
                  <p:nvPr/>
                </p:nvSpPr>
                <p:spPr>
                  <a:xfrm>
                    <a:off x="3523102" y="1791568"/>
                    <a:ext cx="553907" cy="3782104"/>
                  </a:xfrm>
                  <a:custGeom>
                    <a:avLst/>
                    <a:gdLst>
                      <a:gd name="connsiteX0" fmla="*/ 104335 w 553907"/>
                      <a:gd name="connsiteY0" fmla="*/ 0 h 3782104"/>
                      <a:gd name="connsiteX1" fmla="*/ 553907 w 553907"/>
                      <a:gd name="connsiteY1" fmla="*/ 0 h 3782104"/>
                      <a:gd name="connsiteX2" fmla="*/ 553907 w 553907"/>
                      <a:gd name="connsiteY2" fmla="*/ 285720 h 3782104"/>
                      <a:gd name="connsiteX3" fmla="*/ 156511 w 553907"/>
                      <a:gd name="connsiteY3" fmla="*/ 285720 h 3782104"/>
                      <a:gd name="connsiteX4" fmla="*/ 156511 w 553907"/>
                      <a:gd name="connsiteY4" fmla="*/ 3496384 h 3782104"/>
                      <a:gd name="connsiteX5" fmla="*/ 553907 w 553907"/>
                      <a:gd name="connsiteY5" fmla="*/ 3496384 h 3782104"/>
                      <a:gd name="connsiteX6" fmla="*/ 553907 w 553907"/>
                      <a:gd name="connsiteY6" fmla="*/ 3782104 h 3782104"/>
                      <a:gd name="connsiteX7" fmla="*/ 104335 w 553907"/>
                      <a:gd name="connsiteY7" fmla="*/ 3782104 h 3782104"/>
                      <a:gd name="connsiteX8" fmla="*/ 104335 w 553907"/>
                      <a:gd name="connsiteY8" fmla="*/ 3610684 h 3782104"/>
                      <a:gd name="connsiteX9" fmla="*/ 0 w 553907"/>
                      <a:gd name="connsiteY9" fmla="*/ 3610684 h 3782104"/>
                      <a:gd name="connsiteX10" fmla="*/ 0 w 553907"/>
                      <a:gd name="connsiteY10" fmla="*/ 175571 h 3782104"/>
                      <a:gd name="connsiteX11" fmla="*/ 104335 w 553907"/>
                      <a:gd name="connsiteY11" fmla="*/ 175571 h 378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53907" h="3782104">
                        <a:moveTo>
                          <a:pt x="104335" y="0"/>
                        </a:moveTo>
                        <a:lnTo>
                          <a:pt x="553907" y="0"/>
                        </a:lnTo>
                        <a:lnTo>
                          <a:pt x="553907" y="285720"/>
                        </a:lnTo>
                        <a:lnTo>
                          <a:pt x="156511" y="285720"/>
                        </a:lnTo>
                        <a:lnTo>
                          <a:pt x="156511" y="3496384"/>
                        </a:lnTo>
                        <a:lnTo>
                          <a:pt x="553907" y="3496384"/>
                        </a:lnTo>
                        <a:lnTo>
                          <a:pt x="553907" y="3782104"/>
                        </a:lnTo>
                        <a:lnTo>
                          <a:pt x="104335" y="3782104"/>
                        </a:lnTo>
                        <a:lnTo>
                          <a:pt x="104335" y="3610684"/>
                        </a:lnTo>
                        <a:lnTo>
                          <a:pt x="0" y="3610684"/>
                        </a:lnTo>
                        <a:lnTo>
                          <a:pt x="0" y="175571"/>
                        </a:lnTo>
                        <a:lnTo>
                          <a:pt x="104335" y="17557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194923">
                      <a:defRPr/>
                    </a:pPr>
                    <a:endParaRPr lang="en-US" sz="1729" kern="0">
                      <a:gradFill>
                        <a:gsLst>
                          <a:gs pos="0">
                            <a:schemeClr val="tx1"/>
                          </a:gs>
                          <a:gs pos="100000">
                            <a:schemeClr val="tx1"/>
                          </a:gs>
                        </a:gsLst>
                        <a:lin ang="5400000" scaled="0"/>
                      </a:gradFill>
                      <a:latin typeface="Segoe UI"/>
                    </a:endParaRPr>
                  </a:p>
                </p:txBody>
              </p:sp>
              <p:sp>
                <p:nvSpPr>
                  <p:cNvPr id="102" name="Freeform 101"/>
                  <p:cNvSpPr/>
                  <p:nvPr/>
                </p:nvSpPr>
                <p:spPr>
                  <a:xfrm flipH="1">
                    <a:off x="9715928" y="1791568"/>
                    <a:ext cx="553907" cy="3782104"/>
                  </a:xfrm>
                  <a:custGeom>
                    <a:avLst/>
                    <a:gdLst>
                      <a:gd name="connsiteX0" fmla="*/ 104335 w 553907"/>
                      <a:gd name="connsiteY0" fmla="*/ 0 h 3782104"/>
                      <a:gd name="connsiteX1" fmla="*/ 553907 w 553907"/>
                      <a:gd name="connsiteY1" fmla="*/ 0 h 3782104"/>
                      <a:gd name="connsiteX2" fmla="*/ 553907 w 553907"/>
                      <a:gd name="connsiteY2" fmla="*/ 285720 h 3782104"/>
                      <a:gd name="connsiteX3" fmla="*/ 156511 w 553907"/>
                      <a:gd name="connsiteY3" fmla="*/ 285720 h 3782104"/>
                      <a:gd name="connsiteX4" fmla="*/ 156511 w 553907"/>
                      <a:gd name="connsiteY4" fmla="*/ 3496384 h 3782104"/>
                      <a:gd name="connsiteX5" fmla="*/ 553907 w 553907"/>
                      <a:gd name="connsiteY5" fmla="*/ 3496384 h 3782104"/>
                      <a:gd name="connsiteX6" fmla="*/ 553907 w 553907"/>
                      <a:gd name="connsiteY6" fmla="*/ 3782104 h 3782104"/>
                      <a:gd name="connsiteX7" fmla="*/ 104335 w 553907"/>
                      <a:gd name="connsiteY7" fmla="*/ 3782104 h 3782104"/>
                      <a:gd name="connsiteX8" fmla="*/ 104335 w 553907"/>
                      <a:gd name="connsiteY8" fmla="*/ 3610684 h 3782104"/>
                      <a:gd name="connsiteX9" fmla="*/ 0 w 553907"/>
                      <a:gd name="connsiteY9" fmla="*/ 3610684 h 3782104"/>
                      <a:gd name="connsiteX10" fmla="*/ 0 w 553907"/>
                      <a:gd name="connsiteY10" fmla="*/ 175571 h 3782104"/>
                      <a:gd name="connsiteX11" fmla="*/ 104335 w 553907"/>
                      <a:gd name="connsiteY11" fmla="*/ 175571 h 378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53907" h="3782104">
                        <a:moveTo>
                          <a:pt x="104335" y="0"/>
                        </a:moveTo>
                        <a:lnTo>
                          <a:pt x="553907" y="0"/>
                        </a:lnTo>
                        <a:lnTo>
                          <a:pt x="553907" y="285720"/>
                        </a:lnTo>
                        <a:lnTo>
                          <a:pt x="156511" y="285720"/>
                        </a:lnTo>
                        <a:lnTo>
                          <a:pt x="156511" y="3496384"/>
                        </a:lnTo>
                        <a:lnTo>
                          <a:pt x="553907" y="3496384"/>
                        </a:lnTo>
                        <a:lnTo>
                          <a:pt x="553907" y="3782104"/>
                        </a:lnTo>
                        <a:lnTo>
                          <a:pt x="104335" y="3782104"/>
                        </a:lnTo>
                        <a:lnTo>
                          <a:pt x="104335" y="3610684"/>
                        </a:lnTo>
                        <a:lnTo>
                          <a:pt x="0" y="3610684"/>
                        </a:lnTo>
                        <a:lnTo>
                          <a:pt x="0" y="175571"/>
                        </a:lnTo>
                        <a:lnTo>
                          <a:pt x="104335" y="17557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194923">
                      <a:defRPr/>
                    </a:pPr>
                    <a:endParaRPr lang="en-US" sz="1729" kern="0">
                      <a:gradFill>
                        <a:gsLst>
                          <a:gs pos="0">
                            <a:schemeClr val="tx1"/>
                          </a:gs>
                          <a:gs pos="100000">
                            <a:schemeClr val="tx1"/>
                          </a:gs>
                        </a:gsLst>
                        <a:lin ang="5400000" scaled="0"/>
                      </a:gradFill>
                      <a:latin typeface="Segoe UI"/>
                    </a:endParaRPr>
                  </a:p>
                </p:txBody>
              </p:sp>
            </p:grpSp>
            <p:sp>
              <p:nvSpPr>
                <p:cNvPr id="16" name="Hexagon 15"/>
                <p:cNvSpPr/>
                <p:nvPr/>
              </p:nvSpPr>
              <p:spPr bwMode="auto">
                <a:xfrm>
                  <a:off x="2406419" y="2333937"/>
                  <a:ext cx="278243" cy="248925"/>
                </a:xfrm>
                <a:prstGeom prst="hexagon">
                  <a:avLst/>
                </a:prstGeom>
                <a:solidFill>
                  <a:srgbClr val="FF0000"/>
                </a:solidFill>
                <a:ln w="9525" cap="flat" cmpd="sng" algn="ctr">
                  <a:solidFill>
                    <a:schemeClr val="bg1"/>
                  </a:solidFill>
                  <a:prstDash val="solid"/>
                  <a:headEnd type="none" w="med" len="med"/>
                  <a:tailEnd type="none" w="med" len="med"/>
                </a:ln>
                <a:effectLst/>
              </p:spPr>
              <p:txBody>
                <a:bodyPr lIns="91383" tIns="91383" rIns="34273" bIns="34273" rtlCol="0" anchor="b" anchorCtr="0"/>
                <a:lstStyle/>
                <a:p>
                  <a:pPr algn="ctr" defTabSz="931690">
                    <a:defRPr/>
                  </a:pPr>
                  <a:endParaRPr lang="en-US" sz="800" kern="0" dirty="0">
                    <a:gradFill>
                      <a:gsLst>
                        <a:gs pos="0">
                          <a:schemeClr val="tx1"/>
                        </a:gs>
                        <a:gs pos="100000">
                          <a:schemeClr val="tx1"/>
                        </a:gs>
                      </a:gsLst>
                      <a:lin ang="5400000" scaled="0"/>
                    </a:gradFill>
                    <a:latin typeface="Segoe UI Light"/>
                    <a:ea typeface="Segoe UI" pitchFamily="34" charset="0"/>
                    <a:cs typeface="Segoe UI" pitchFamily="34" charset="0"/>
                  </a:endParaRPr>
                </a:p>
              </p:txBody>
            </p:sp>
          </p:grpSp>
          <p:grpSp>
            <p:nvGrpSpPr>
              <p:cNvPr id="11" name="Group 10"/>
              <p:cNvGrpSpPr/>
              <p:nvPr/>
            </p:nvGrpSpPr>
            <p:grpSpPr>
              <a:xfrm>
                <a:off x="10912108" y="1441459"/>
                <a:ext cx="601163" cy="337001"/>
                <a:chOff x="2886562" y="2288295"/>
                <a:chExt cx="601248" cy="337049"/>
              </a:xfrm>
            </p:grpSpPr>
            <p:grpSp>
              <p:nvGrpSpPr>
                <p:cNvPr id="107" name="Group 106"/>
                <p:cNvGrpSpPr/>
                <p:nvPr/>
              </p:nvGrpSpPr>
              <p:grpSpPr>
                <a:xfrm>
                  <a:off x="2886562" y="2288295"/>
                  <a:ext cx="601248" cy="337049"/>
                  <a:chOff x="3523102" y="1791568"/>
                  <a:chExt cx="6746733" cy="3782104"/>
                </a:xfrm>
                <a:solidFill>
                  <a:srgbClr val="7030A0"/>
                </a:solidFill>
              </p:grpSpPr>
              <p:sp>
                <p:nvSpPr>
                  <p:cNvPr id="108" name="Rectangle 107"/>
                  <p:cNvSpPr/>
                  <p:nvPr/>
                </p:nvSpPr>
                <p:spPr>
                  <a:xfrm>
                    <a:off x="3757139" y="2148421"/>
                    <a:ext cx="6278658" cy="30683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194923">
                      <a:defRPr/>
                    </a:pPr>
                    <a:endParaRPr lang="en-US" sz="1729" kern="0">
                      <a:gradFill>
                        <a:gsLst>
                          <a:gs pos="0">
                            <a:schemeClr val="tx1"/>
                          </a:gs>
                          <a:gs pos="100000">
                            <a:schemeClr val="tx1"/>
                          </a:gs>
                        </a:gsLst>
                        <a:lin ang="5400000" scaled="0"/>
                      </a:gradFill>
                      <a:latin typeface="Segoe UI"/>
                    </a:endParaRPr>
                  </a:p>
                </p:txBody>
              </p:sp>
              <p:sp>
                <p:nvSpPr>
                  <p:cNvPr id="109" name="Freeform 108"/>
                  <p:cNvSpPr/>
                  <p:nvPr/>
                </p:nvSpPr>
                <p:spPr>
                  <a:xfrm>
                    <a:off x="3523102" y="1791568"/>
                    <a:ext cx="553907" cy="3782104"/>
                  </a:xfrm>
                  <a:custGeom>
                    <a:avLst/>
                    <a:gdLst>
                      <a:gd name="connsiteX0" fmla="*/ 104335 w 553907"/>
                      <a:gd name="connsiteY0" fmla="*/ 0 h 3782104"/>
                      <a:gd name="connsiteX1" fmla="*/ 553907 w 553907"/>
                      <a:gd name="connsiteY1" fmla="*/ 0 h 3782104"/>
                      <a:gd name="connsiteX2" fmla="*/ 553907 w 553907"/>
                      <a:gd name="connsiteY2" fmla="*/ 285720 h 3782104"/>
                      <a:gd name="connsiteX3" fmla="*/ 156511 w 553907"/>
                      <a:gd name="connsiteY3" fmla="*/ 285720 h 3782104"/>
                      <a:gd name="connsiteX4" fmla="*/ 156511 w 553907"/>
                      <a:gd name="connsiteY4" fmla="*/ 3496384 h 3782104"/>
                      <a:gd name="connsiteX5" fmla="*/ 553907 w 553907"/>
                      <a:gd name="connsiteY5" fmla="*/ 3496384 h 3782104"/>
                      <a:gd name="connsiteX6" fmla="*/ 553907 w 553907"/>
                      <a:gd name="connsiteY6" fmla="*/ 3782104 h 3782104"/>
                      <a:gd name="connsiteX7" fmla="*/ 104335 w 553907"/>
                      <a:gd name="connsiteY7" fmla="*/ 3782104 h 3782104"/>
                      <a:gd name="connsiteX8" fmla="*/ 104335 w 553907"/>
                      <a:gd name="connsiteY8" fmla="*/ 3610684 h 3782104"/>
                      <a:gd name="connsiteX9" fmla="*/ 0 w 553907"/>
                      <a:gd name="connsiteY9" fmla="*/ 3610684 h 3782104"/>
                      <a:gd name="connsiteX10" fmla="*/ 0 w 553907"/>
                      <a:gd name="connsiteY10" fmla="*/ 175571 h 3782104"/>
                      <a:gd name="connsiteX11" fmla="*/ 104335 w 553907"/>
                      <a:gd name="connsiteY11" fmla="*/ 175571 h 378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53907" h="3782104">
                        <a:moveTo>
                          <a:pt x="104335" y="0"/>
                        </a:moveTo>
                        <a:lnTo>
                          <a:pt x="553907" y="0"/>
                        </a:lnTo>
                        <a:lnTo>
                          <a:pt x="553907" y="285720"/>
                        </a:lnTo>
                        <a:lnTo>
                          <a:pt x="156511" y="285720"/>
                        </a:lnTo>
                        <a:lnTo>
                          <a:pt x="156511" y="3496384"/>
                        </a:lnTo>
                        <a:lnTo>
                          <a:pt x="553907" y="3496384"/>
                        </a:lnTo>
                        <a:lnTo>
                          <a:pt x="553907" y="3782104"/>
                        </a:lnTo>
                        <a:lnTo>
                          <a:pt x="104335" y="3782104"/>
                        </a:lnTo>
                        <a:lnTo>
                          <a:pt x="104335" y="3610684"/>
                        </a:lnTo>
                        <a:lnTo>
                          <a:pt x="0" y="3610684"/>
                        </a:lnTo>
                        <a:lnTo>
                          <a:pt x="0" y="175571"/>
                        </a:lnTo>
                        <a:lnTo>
                          <a:pt x="104335" y="17557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194923">
                      <a:defRPr/>
                    </a:pPr>
                    <a:endParaRPr lang="en-US" sz="1729" kern="0">
                      <a:gradFill>
                        <a:gsLst>
                          <a:gs pos="0">
                            <a:schemeClr val="tx1"/>
                          </a:gs>
                          <a:gs pos="100000">
                            <a:schemeClr val="tx1"/>
                          </a:gs>
                        </a:gsLst>
                        <a:lin ang="5400000" scaled="0"/>
                      </a:gradFill>
                      <a:latin typeface="Segoe UI"/>
                    </a:endParaRPr>
                  </a:p>
                </p:txBody>
              </p:sp>
              <p:sp>
                <p:nvSpPr>
                  <p:cNvPr id="110" name="Freeform 109"/>
                  <p:cNvSpPr/>
                  <p:nvPr/>
                </p:nvSpPr>
                <p:spPr>
                  <a:xfrm flipH="1">
                    <a:off x="9715928" y="1791568"/>
                    <a:ext cx="553907" cy="3782104"/>
                  </a:xfrm>
                  <a:custGeom>
                    <a:avLst/>
                    <a:gdLst>
                      <a:gd name="connsiteX0" fmla="*/ 104335 w 553907"/>
                      <a:gd name="connsiteY0" fmla="*/ 0 h 3782104"/>
                      <a:gd name="connsiteX1" fmla="*/ 553907 w 553907"/>
                      <a:gd name="connsiteY1" fmla="*/ 0 h 3782104"/>
                      <a:gd name="connsiteX2" fmla="*/ 553907 w 553907"/>
                      <a:gd name="connsiteY2" fmla="*/ 285720 h 3782104"/>
                      <a:gd name="connsiteX3" fmla="*/ 156511 w 553907"/>
                      <a:gd name="connsiteY3" fmla="*/ 285720 h 3782104"/>
                      <a:gd name="connsiteX4" fmla="*/ 156511 w 553907"/>
                      <a:gd name="connsiteY4" fmla="*/ 3496384 h 3782104"/>
                      <a:gd name="connsiteX5" fmla="*/ 553907 w 553907"/>
                      <a:gd name="connsiteY5" fmla="*/ 3496384 h 3782104"/>
                      <a:gd name="connsiteX6" fmla="*/ 553907 w 553907"/>
                      <a:gd name="connsiteY6" fmla="*/ 3782104 h 3782104"/>
                      <a:gd name="connsiteX7" fmla="*/ 104335 w 553907"/>
                      <a:gd name="connsiteY7" fmla="*/ 3782104 h 3782104"/>
                      <a:gd name="connsiteX8" fmla="*/ 104335 w 553907"/>
                      <a:gd name="connsiteY8" fmla="*/ 3610684 h 3782104"/>
                      <a:gd name="connsiteX9" fmla="*/ 0 w 553907"/>
                      <a:gd name="connsiteY9" fmla="*/ 3610684 h 3782104"/>
                      <a:gd name="connsiteX10" fmla="*/ 0 w 553907"/>
                      <a:gd name="connsiteY10" fmla="*/ 175571 h 3782104"/>
                      <a:gd name="connsiteX11" fmla="*/ 104335 w 553907"/>
                      <a:gd name="connsiteY11" fmla="*/ 175571 h 378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53907" h="3782104">
                        <a:moveTo>
                          <a:pt x="104335" y="0"/>
                        </a:moveTo>
                        <a:lnTo>
                          <a:pt x="553907" y="0"/>
                        </a:lnTo>
                        <a:lnTo>
                          <a:pt x="553907" y="285720"/>
                        </a:lnTo>
                        <a:lnTo>
                          <a:pt x="156511" y="285720"/>
                        </a:lnTo>
                        <a:lnTo>
                          <a:pt x="156511" y="3496384"/>
                        </a:lnTo>
                        <a:lnTo>
                          <a:pt x="553907" y="3496384"/>
                        </a:lnTo>
                        <a:lnTo>
                          <a:pt x="553907" y="3782104"/>
                        </a:lnTo>
                        <a:lnTo>
                          <a:pt x="104335" y="3782104"/>
                        </a:lnTo>
                        <a:lnTo>
                          <a:pt x="104335" y="3610684"/>
                        </a:lnTo>
                        <a:lnTo>
                          <a:pt x="0" y="3610684"/>
                        </a:lnTo>
                        <a:lnTo>
                          <a:pt x="0" y="175571"/>
                        </a:lnTo>
                        <a:lnTo>
                          <a:pt x="104335" y="17557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194923">
                      <a:defRPr/>
                    </a:pPr>
                    <a:endParaRPr lang="en-US" sz="1729" kern="0">
                      <a:gradFill>
                        <a:gsLst>
                          <a:gs pos="0">
                            <a:schemeClr val="tx1"/>
                          </a:gs>
                          <a:gs pos="100000">
                            <a:schemeClr val="tx1"/>
                          </a:gs>
                        </a:gsLst>
                        <a:lin ang="5400000" scaled="0"/>
                      </a:gradFill>
                      <a:latin typeface="Segoe UI"/>
                    </a:endParaRPr>
                  </a:p>
                </p:txBody>
              </p:sp>
            </p:grpSp>
            <p:sp>
              <p:nvSpPr>
                <p:cNvPr id="43" name="Hexagon 42"/>
                <p:cNvSpPr/>
                <p:nvPr/>
              </p:nvSpPr>
              <p:spPr bwMode="auto">
                <a:xfrm>
                  <a:off x="3051589" y="2333937"/>
                  <a:ext cx="278243" cy="248925"/>
                </a:xfrm>
                <a:prstGeom prst="hexagon">
                  <a:avLst/>
                </a:prstGeom>
                <a:solidFill>
                  <a:srgbClr val="7030A0"/>
                </a:solidFill>
                <a:ln w="9525" cap="flat" cmpd="sng" algn="ctr">
                  <a:solidFill>
                    <a:schemeClr val="bg1"/>
                  </a:solidFill>
                  <a:prstDash val="solid"/>
                  <a:headEnd type="none" w="med" len="med"/>
                  <a:tailEnd type="none" w="med" len="med"/>
                </a:ln>
                <a:effectLst/>
              </p:spPr>
              <p:txBody>
                <a:bodyPr lIns="91383" tIns="91383" rIns="34273" bIns="34273" rtlCol="0" anchor="b" anchorCtr="0"/>
                <a:lstStyle/>
                <a:p>
                  <a:pPr algn="ctr" defTabSz="931690">
                    <a:defRPr/>
                  </a:pPr>
                  <a:endParaRPr lang="en-US" sz="800" kern="0" dirty="0">
                    <a:gradFill>
                      <a:gsLst>
                        <a:gs pos="0">
                          <a:schemeClr val="tx1"/>
                        </a:gs>
                        <a:gs pos="100000">
                          <a:schemeClr val="tx1"/>
                        </a:gs>
                      </a:gsLst>
                      <a:lin ang="5400000" scaled="0"/>
                    </a:gradFill>
                    <a:latin typeface="Segoe UI Light"/>
                    <a:ea typeface="Segoe UI" pitchFamily="34" charset="0"/>
                    <a:cs typeface="Segoe UI" pitchFamily="34" charset="0"/>
                  </a:endParaRPr>
                </a:p>
              </p:txBody>
            </p:sp>
          </p:grpSp>
          <p:grpSp>
            <p:nvGrpSpPr>
              <p:cNvPr id="7" name="Group 6"/>
              <p:cNvGrpSpPr/>
              <p:nvPr/>
            </p:nvGrpSpPr>
            <p:grpSpPr>
              <a:xfrm>
                <a:off x="10266308" y="1810848"/>
                <a:ext cx="601163" cy="337001"/>
                <a:chOff x="2240670" y="2657736"/>
                <a:chExt cx="601248" cy="337049"/>
              </a:xfrm>
            </p:grpSpPr>
            <p:grpSp>
              <p:nvGrpSpPr>
                <p:cNvPr id="103" name="Group 102"/>
                <p:cNvGrpSpPr/>
                <p:nvPr/>
              </p:nvGrpSpPr>
              <p:grpSpPr>
                <a:xfrm>
                  <a:off x="2240670" y="2657736"/>
                  <a:ext cx="601248" cy="337049"/>
                  <a:chOff x="3523102" y="1791568"/>
                  <a:chExt cx="6746733" cy="3782104"/>
                </a:xfrm>
                <a:solidFill>
                  <a:srgbClr val="FFC000"/>
                </a:solidFill>
              </p:grpSpPr>
              <p:sp>
                <p:nvSpPr>
                  <p:cNvPr id="104" name="Rectangle 103"/>
                  <p:cNvSpPr/>
                  <p:nvPr/>
                </p:nvSpPr>
                <p:spPr>
                  <a:xfrm>
                    <a:off x="3757139" y="2148421"/>
                    <a:ext cx="6278658" cy="30683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194923">
                      <a:defRPr/>
                    </a:pPr>
                    <a:endParaRPr lang="en-US" sz="1729" kern="0">
                      <a:gradFill>
                        <a:gsLst>
                          <a:gs pos="0">
                            <a:schemeClr val="tx1"/>
                          </a:gs>
                          <a:gs pos="100000">
                            <a:schemeClr val="tx1"/>
                          </a:gs>
                        </a:gsLst>
                        <a:lin ang="5400000" scaled="0"/>
                      </a:gradFill>
                      <a:latin typeface="Segoe UI"/>
                    </a:endParaRPr>
                  </a:p>
                </p:txBody>
              </p:sp>
              <p:sp>
                <p:nvSpPr>
                  <p:cNvPr id="105" name="Freeform 104"/>
                  <p:cNvSpPr/>
                  <p:nvPr/>
                </p:nvSpPr>
                <p:spPr>
                  <a:xfrm>
                    <a:off x="3523102" y="1791568"/>
                    <a:ext cx="553907" cy="3782104"/>
                  </a:xfrm>
                  <a:custGeom>
                    <a:avLst/>
                    <a:gdLst>
                      <a:gd name="connsiteX0" fmla="*/ 104335 w 553907"/>
                      <a:gd name="connsiteY0" fmla="*/ 0 h 3782104"/>
                      <a:gd name="connsiteX1" fmla="*/ 553907 w 553907"/>
                      <a:gd name="connsiteY1" fmla="*/ 0 h 3782104"/>
                      <a:gd name="connsiteX2" fmla="*/ 553907 w 553907"/>
                      <a:gd name="connsiteY2" fmla="*/ 285720 h 3782104"/>
                      <a:gd name="connsiteX3" fmla="*/ 156511 w 553907"/>
                      <a:gd name="connsiteY3" fmla="*/ 285720 h 3782104"/>
                      <a:gd name="connsiteX4" fmla="*/ 156511 w 553907"/>
                      <a:gd name="connsiteY4" fmla="*/ 3496384 h 3782104"/>
                      <a:gd name="connsiteX5" fmla="*/ 553907 w 553907"/>
                      <a:gd name="connsiteY5" fmla="*/ 3496384 h 3782104"/>
                      <a:gd name="connsiteX6" fmla="*/ 553907 w 553907"/>
                      <a:gd name="connsiteY6" fmla="*/ 3782104 h 3782104"/>
                      <a:gd name="connsiteX7" fmla="*/ 104335 w 553907"/>
                      <a:gd name="connsiteY7" fmla="*/ 3782104 h 3782104"/>
                      <a:gd name="connsiteX8" fmla="*/ 104335 w 553907"/>
                      <a:gd name="connsiteY8" fmla="*/ 3610684 h 3782104"/>
                      <a:gd name="connsiteX9" fmla="*/ 0 w 553907"/>
                      <a:gd name="connsiteY9" fmla="*/ 3610684 h 3782104"/>
                      <a:gd name="connsiteX10" fmla="*/ 0 w 553907"/>
                      <a:gd name="connsiteY10" fmla="*/ 175571 h 3782104"/>
                      <a:gd name="connsiteX11" fmla="*/ 104335 w 553907"/>
                      <a:gd name="connsiteY11" fmla="*/ 175571 h 378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53907" h="3782104">
                        <a:moveTo>
                          <a:pt x="104335" y="0"/>
                        </a:moveTo>
                        <a:lnTo>
                          <a:pt x="553907" y="0"/>
                        </a:lnTo>
                        <a:lnTo>
                          <a:pt x="553907" y="285720"/>
                        </a:lnTo>
                        <a:lnTo>
                          <a:pt x="156511" y="285720"/>
                        </a:lnTo>
                        <a:lnTo>
                          <a:pt x="156511" y="3496384"/>
                        </a:lnTo>
                        <a:lnTo>
                          <a:pt x="553907" y="3496384"/>
                        </a:lnTo>
                        <a:lnTo>
                          <a:pt x="553907" y="3782104"/>
                        </a:lnTo>
                        <a:lnTo>
                          <a:pt x="104335" y="3782104"/>
                        </a:lnTo>
                        <a:lnTo>
                          <a:pt x="104335" y="3610684"/>
                        </a:lnTo>
                        <a:lnTo>
                          <a:pt x="0" y="3610684"/>
                        </a:lnTo>
                        <a:lnTo>
                          <a:pt x="0" y="175571"/>
                        </a:lnTo>
                        <a:lnTo>
                          <a:pt x="104335" y="17557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194923">
                      <a:defRPr/>
                    </a:pPr>
                    <a:endParaRPr lang="en-US" sz="1729" kern="0">
                      <a:gradFill>
                        <a:gsLst>
                          <a:gs pos="0">
                            <a:schemeClr val="tx1"/>
                          </a:gs>
                          <a:gs pos="100000">
                            <a:schemeClr val="tx1"/>
                          </a:gs>
                        </a:gsLst>
                        <a:lin ang="5400000" scaled="0"/>
                      </a:gradFill>
                      <a:latin typeface="Segoe UI"/>
                    </a:endParaRPr>
                  </a:p>
                </p:txBody>
              </p:sp>
              <p:sp>
                <p:nvSpPr>
                  <p:cNvPr id="106" name="Freeform 105"/>
                  <p:cNvSpPr/>
                  <p:nvPr/>
                </p:nvSpPr>
                <p:spPr>
                  <a:xfrm flipH="1">
                    <a:off x="9715928" y="1791568"/>
                    <a:ext cx="553907" cy="3782104"/>
                  </a:xfrm>
                  <a:custGeom>
                    <a:avLst/>
                    <a:gdLst>
                      <a:gd name="connsiteX0" fmla="*/ 104335 w 553907"/>
                      <a:gd name="connsiteY0" fmla="*/ 0 h 3782104"/>
                      <a:gd name="connsiteX1" fmla="*/ 553907 w 553907"/>
                      <a:gd name="connsiteY1" fmla="*/ 0 h 3782104"/>
                      <a:gd name="connsiteX2" fmla="*/ 553907 w 553907"/>
                      <a:gd name="connsiteY2" fmla="*/ 285720 h 3782104"/>
                      <a:gd name="connsiteX3" fmla="*/ 156511 w 553907"/>
                      <a:gd name="connsiteY3" fmla="*/ 285720 h 3782104"/>
                      <a:gd name="connsiteX4" fmla="*/ 156511 w 553907"/>
                      <a:gd name="connsiteY4" fmla="*/ 3496384 h 3782104"/>
                      <a:gd name="connsiteX5" fmla="*/ 553907 w 553907"/>
                      <a:gd name="connsiteY5" fmla="*/ 3496384 h 3782104"/>
                      <a:gd name="connsiteX6" fmla="*/ 553907 w 553907"/>
                      <a:gd name="connsiteY6" fmla="*/ 3782104 h 3782104"/>
                      <a:gd name="connsiteX7" fmla="*/ 104335 w 553907"/>
                      <a:gd name="connsiteY7" fmla="*/ 3782104 h 3782104"/>
                      <a:gd name="connsiteX8" fmla="*/ 104335 w 553907"/>
                      <a:gd name="connsiteY8" fmla="*/ 3610684 h 3782104"/>
                      <a:gd name="connsiteX9" fmla="*/ 0 w 553907"/>
                      <a:gd name="connsiteY9" fmla="*/ 3610684 h 3782104"/>
                      <a:gd name="connsiteX10" fmla="*/ 0 w 553907"/>
                      <a:gd name="connsiteY10" fmla="*/ 175571 h 3782104"/>
                      <a:gd name="connsiteX11" fmla="*/ 104335 w 553907"/>
                      <a:gd name="connsiteY11" fmla="*/ 175571 h 378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53907" h="3782104">
                        <a:moveTo>
                          <a:pt x="104335" y="0"/>
                        </a:moveTo>
                        <a:lnTo>
                          <a:pt x="553907" y="0"/>
                        </a:lnTo>
                        <a:lnTo>
                          <a:pt x="553907" y="285720"/>
                        </a:lnTo>
                        <a:lnTo>
                          <a:pt x="156511" y="285720"/>
                        </a:lnTo>
                        <a:lnTo>
                          <a:pt x="156511" y="3496384"/>
                        </a:lnTo>
                        <a:lnTo>
                          <a:pt x="553907" y="3496384"/>
                        </a:lnTo>
                        <a:lnTo>
                          <a:pt x="553907" y="3782104"/>
                        </a:lnTo>
                        <a:lnTo>
                          <a:pt x="104335" y="3782104"/>
                        </a:lnTo>
                        <a:lnTo>
                          <a:pt x="104335" y="3610684"/>
                        </a:lnTo>
                        <a:lnTo>
                          <a:pt x="0" y="3610684"/>
                        </a:lnTo>
                        <a:lnTo>
                          <a:pt x="0" y="175571"/>
                        </a:lnTo>
                        <a:lnTo>
                          <a:pt x="104335" y="17557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194923">
                      <a:defRPr/>
                    </a:pPr>
                    <a:endParaRPr lang="en-US" sz="1729" kern="0">
                      <a:gradFill>
                        <a:gsLst>
                          <a:gs pos="0">
                            <a:schemeClr val="tx1"/>
                          </a:gs>
                          <a:gs pos="100000">
                            <a:schemeClr val="tx1"/>
                          </a:gs>
                        </a:gsLst>
                        <a:lin ang="5400000" scaled="0"/>
                      </a:gradFill>
                      <a:latin typeface="Segoe UI"/>
                    </a:endParaRPr>
                  </a:p>
                </p:txBody>
              </p:sp>
            </p:grpSp>
            <p:sp>
              <p:nvSpPr>
                <p:cNvPr id="53" name="Hexagon 52"/>
                <p:cNvSpPr/>
                <p:nvPr/>
              </p:nvSpPr>
              <p:spPr bwMode="auto">
                <a:xfrm>
                  <a:off x="2398893" y="2701796"/>
                  <a:ext cx="278243" cy="248925"/>
                </a:xfrm>
                <a:prstGeom prst="hexagon">
                  <a:avLst/>
                </a:prstGeom>
                <a:solidFill>
                  <a:srgbClr val="FFC000"/>
                </a:solidFill>
                <a:ln w="9525" cap="flat" cmpd="sng" algn="ctr">
                  <a:solidFill>
                    <a:schemeClr val="bg1"/>
                  </a:solidFill>
                  <a:prstDash val="solid"/>
                  <a:headEnd type="none" w="med" len="med"/>
                  <a:tailEnd type="none" w="med" len="med"/>
                </a:ln>
                <a:effectLst/>
              </p:spPr>
              <p:txBody>
                <a:bodyPr lIns="91383" tIns="91383" rIns="34273" bIns="34273" rtlCol="0" anchor="b" anchorCtr="0"/>
                <a:lstStyle/>
                <a:p>
                  <a:pPr algn="ctr" defTabSz="931690">
                    <a:defRPr/>
                  </a:pPr>
                  <a:endParaRPr lang="en-US" sz="800" kern="0" dirty="0">
                    <a:gradFill>
                      <a:gsLst>
                        <a:gs pos="0">
                          <a:schemeClr val="tx1"/>
                        </a:gs>
                        <a:gs pos="100000">
                          <a:schemeClr val="tx1"/>
                        </a:gs>
                      </a:gsLst>
                      <a:lin ang="5400000" scaled="0"/>
                    </a:gradFill>
                    <a:latin typeface="Segoe UI Light"/>
                    <a:ea typeface="Segoe UI" pitchFamily="34" charset="0"/>
                    <a:cs typeface="Segoe UI" pitchFamily="34" charset="0"/>
                  </a:endParaRPr>
                </a:p>
              </p:txBody>
            </p:sp>
          </p:grpSp>
          <p:grpSp>
            <p:nvGrpSpPr>
              <p:cNvPr id="4" name="Group 3"/>
              <p:cNvGrpSpPr/>
              <p:nvPr/>
            </p:nvGrpSpPr>
            <p:grpSpPr>
              <a:xfrm>
                <a:off x="9627128" y="1441459"/>
                <a:ext cx="601163" cy="337001"/>
                <a:chOff x="1601399" y="2288295"/>
                <a:chExt cx="601248" cy="337049"/>
              </a:xfrm>
            </p:grpSpPr>
            <p:grpSp>
              <p:nvGrpSpPr>
                <p:cNvPr id="95" name="Group 94"/>
                <p:cNvGrpSpPr/>
                <p:nvPr/>
              </p:nvGrpSpPr>
              <p:grpSpPr>
                <a:xfrm>
                  <a:off x="1601399" y="2288295"/>
                  <a:ext cx="601248" cy="337049"/>
                  <a:chOff x="3523102" y="1791568"/>
                  <a:chExt cx="6746733" cy="3782104"/>
                </a:xfrm>
                <a:solidFill>
                  <a:srgbClr val="002060"/>
                </a:solidFill>
              </p:grpSpPr>
              <p:sp>
                <p:nvSpPr>
                  <p:cNvPr id="96" name="Rectangle 95"/>
                  <p:cNvSpPr/>
                  <p:nvPr/>
                </p:nvSpPr>
                <p:spPr>
                  <a:xfrm>
                    <a:off x="3757139" y="2148421"/>
                    <a:ext cx="6278658" cy="30683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194923">
                      <a:defRPr/>
                    </a:pPr>
                    <a:endParaRPr lang="en-US" sz="1729" kern="0">
                      <a:gradFill>
                        <a:gsLst>
                          <a:gs pos="0">
                            <a:schemeClr val="tx1"/>
                          </a:gs>
                          <a:gs pos="100000">
                            <a:schemeClr val="tx1"/>
                          </a:gs>
                        </a:gsLst>
                        <a:lin ang="5400000" scaled="0"/>
                      </a:gradFill>
                      <a:latin typeface="Segoe UI"/>
                    </a:endParaRPr>
                  </a:p>
                </p:txBody>
              </p:sp>
              <p:sp>
                <p:nvSpPr>
                  <p:cNvPr id="97" name="Freeform 96"/>
                  <p:cNvSpPr/>
                  <p:nvPr/>
                </p:nvSpPr>
                <p:spPr>
                  <a:xfrm>
                    <a:off x="3523102" y="1791568"/>
                    <a:ext cx="553907" cy="3782104"/>
                  </a:xfrm>
                  <a:custGeom>
                    <a:avLst/>
                    <a:gdLst>
                      <a:gd name="connsiteX0" fmla="*/ 104335 w 553907"/>
                      <a:gd name="connsiteY0" fmla="*/ 0 h 3782104"/>
                      <a:gd name="connsiteX1" fmla="*/ 553907 w 553907"/>
                      <a:gd name="connsiteY1" fmla="*/ 0 h 3782104"/>
                      <a:gd name="connsiteX2" fmla="*/ 553907 w 553907"/>
                      <a:gd name="connsiteY2" fmla="*/ 285720 h 3782104"/>
                      <a:gd name="connsiteX3" fmla="*/ 156511 w 553907"/>
                      <a:gd name="connsiteY3" fmla="*/ 285720 h 3782104"/>
                      <a:gd name="connsiteX4" fmla="*/ 156511 w 553907"/>
                      <a:gd name="connsiteY4" fmla="*/ 3496384 h 3782104"/>
                      <a:gd name="connsiteX5" fmla="*/ 553907 w 553907"/>
                      <a:gd name="connsiteY5" fmla="*/ 3496384 h 3782104"/>
                      <a:gd name="connsiteX6" fmla="*/ 553907 w 553907"/>
                      <a:gd name="connsiteY6" fmla="*/ 3782104 h 3782104"/>
                      <a:gd name="connsiteX7" fmla="*/ 104335 w 553907"/>
                      <a:gd name="connsiteY7" fmla="*/ 3782104 h 3782104"/>
                      <a:gd name="connsiteX8" fmla="*/ 104335 w 553907"/>
                      <a:gd name="connsiteY8" fmla="*/ 3610684 h 3782104"/>
                      <a:gd name="connsiteX9" fmla="*/ 0 w 553907"/>
                      <a:gd name="connsiteY9" fmla="*/ 3610684 h 3782104"/>
                      <a:gd name="connsiteX10" fmla="*/ 0 w 553907"/>
                      <a:gd name="connsiteY10" fmla="*/ 175571 h 3782104"/>
                      <a:gd name="connsiteX11" fmla="*/ 104335 w 553907"/>
                      <a:gd name="connsiteY11" fmla="*/ 175571 h 378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53907" h="3782104">
                        <a:moveTo>
                          <a:pt x="104335" y="0"/>
                        </a:moveTo>
                        <a:lnTo>
                          <a:pt x="553907" y="0"/>
                        </a:lnTo>
                        <a:lnTo>
                          <a:pt x="553907" y="285720"/>
                        </a:lnTo>
                        <a:lnTo>
                          <a:pt x="156511" y="285720"/>
                        </a:lnTo>
                        <a:lnTo>
                          <a:pt x="156511" y="3496384"/>
                        </a:lnTo>
                        <a:lnTo>
                          <a:pt x="553907" y="3496384"/>
                        </a:lnTo>
                        <a:lnTo>
                          <a:pt x="553907" y="3782104"/>
                        </a:lnTo>
                        <a:lnTo>
                          <a:pt x="104335" y="3782104"/>
                        </a:lnTo>
                        <a:lnTo>
                          <a:pt x="104335" y="3610684"/>
                        </a:lnTo>
                        <a:lnTo>
                          <a:pt x="0" y="3610684"/>
                        </a:lnTo>
                        <a:lnTo>
                          <a:pt x="0" y="175571"/>
                        </a:lnTo>
                        <a:lnTo>
                          <a:pt x="104335" y="17557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194923">
                      <a:defRPr/>
                    </a:pPr>
                    <a:endParaRPr lang="en-US" sz="1729" kern="0">
                      <a:gradFill>
                        <a:gsLst>
                          <a:gs pos="0">
                            <a:schemeClr val="tx1"/>
                          </a:gs>
                          <a:gs pos="100000">
                            <a:schemeClr val="tx1"/>
                          </a:gs>
                        </a:gsLst>
                        <a:lin ang="5400000" scaled="0"/>
                      </a:gradFill>
                      <a:latin typeface="Segoe UI"/>
                    </a:endParaRPr>
                  </a:p>
                </p:txBody>
              </p:sp>
              <p:sp>
                <p:nvSpPr>
                  <p:cNvPr id="98" name="Freeform 97"/>
                  <p:cNvSpPr/>
                  <p:nvPr/>
                </p:nvSpPr>
                <p:spPr>
                  <a:xfrm flipH="1">
                    <a:off x="9715928" y="1791568"/>
                    <a:ext cx="553907" cy="3782104"/>
                  </a:xfrm>
                  <a:custGeom>
                    <a:avLst/>
                    <a:gdLst>
                      <a:gd name="connsiteX0" fmla="*/ 104335 w 553907"/>
                      <a:gd name="connsiteY0" fmla="*/ 0 h 3782104"/>
                      <a:gd name="connsiteX1" fmla="*/ 553907 w 553907"/>
                      <a:gd name="connsiteY1" fmla="*/ 0 h 3782104"/>
                      <a:gd name="connsiteX2" fmla="*/ 553907 w 553907"/>
                      <a:gd name="connsiteY2" fmla="*/ 285720 h 3782104"/>
                      <a:gd name="connsiteX3" fmla="*/ 156511 w 553907"/>
                      <a:gd name="connsiteY3" fmla="*/ 285720 h 3782104"/>
                      <a:gd name="connsiteX4" fmla="*/ 156511 w 553907"/>
                      <a:gd name="connsiteY4" fmla="*/ 3496384 h 3782104"/>
                      <a:gd name="connsiteX5" fmla="*/ 553907 w 553907"/>
                      <a:gd name="connsiteY5" fmla="*/ 3496384 h 3782104"/>
                      <a:gd name="connsiteX6" fmla="*/ 553907 w 553907"/>
                      <a:gd name="connsiteY6" fmla="*/ 3782104 h 3782104"/>
                      <a:gd name="connsiteX7" fmla="*/ 104335 w 553907"/>
                      <a:gd name="connsiteY7" fmla="*/ 3782104 h 3782104"/>
                      <a:gd name="connsiteX8" fmla="*/ 104335 w 553907"/>
                      <a:gd name="connsiteY8" fmla="*/ 3610684 h 3782104"/>
                      <a:gd name="connsiteX9" fmla="*/ 0 w 553907"/>
                      <a:gd name="connsiteY9" fmla="*/ 3610684 h 3782104"/>
                      <a:gd name="connsiteX10" fmla="*/ 0 w 553907"/>
                      <a:gd name="connsiteY10" fmla="*/ 175571 h 3782104"/>
                      <a:gd name="connsiteX11" fmla="*/ 104335 w 553907"/>
                      <a:gd name="connsiteY11" fmla="*/ 175571 h 378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53907" h="3782104">
                        <a:moveTo>
                          <a:pt x="104335" y="0"/>
                        </a:moveTo>
                        <a:lnTo>
                          <a:pt x="553907" y="0"/>
                        </a:lnTo>
                        <a:lnTo>
                          <a:pt x="553907" y="285720"/>
                        </a:lnTo>
                        <a:lnTo>
                          <a:pt x="156511" y="285720"/>
                        </a:lnTo>
                        <a:lnTo>
                          <a:pt x="156511" y="3496384"/>
                        </a:lnTo>
                        <a:lnTo>
                          <a:pt x="553907" y="3496384"/>
                        </a:lnTo>
                        <a:lnTo>
                          <a:pt x="553907" y="3782104"/>
                        </a:lnTo>
                        <a:lnTo>
                          <a:pt x="104335" y="3782104"/>
                        </a:lnTo>
                        <a:lnTo>
                          <a:pt x="104335" y="3610684"/>
                        </a:lnTo>
                        <a:lnTo>
                          <a:pt x="0" y="3610684"/>
                        </a:lnTo>
                        <a:lnTo>
                          <a:pt x="0" y="175571"/>
                        </a:lnTo>
                        <a:lnTo>
                          <a:pt x="104335" y="17557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194923">
                      <a:defRPr/>
                    </a:pPr>
                    <a:endParaRPr lang="en-US" sz="1729" kern="0">
                      <a:gradFill>
                        <a:gsLst>
                          <a:gs pos="0">
                            <a:schemeClr val="tx1"/>
                          </a:gs>
                          <a:gs pos="100000">
                            <a:schemeClr val="tx1"/>
                          </a:gs>
                        </a:gsLst>
                        <a:lin ang="5400000" scaled="0"/>
                      </a:gradFill>
                      <a:latin typeface="Segoe UI"/>
                    </a:endParaRPr>
                  </a:p>
                </p:txBody>
              </p:sp>
            </p:grpSp>
            <p:sp>
              <p:nvSpPr>
                <p:cNvPr id="56" name="Hexagon 55"/>
                <p:cNvSpPr/>
                <p:nvPr/>
              </p:nvSpPr>
              <p:spPr bwMode="auto">
                <a:xfrm>
                  <a:off x="1759502" y="2333937"/>
                  <a:ext cx="278243" cy="248925"/>
                </a:xfrm>
                <a:prstGeom prst="hexagon">
                  <a:avLst/>
                </a:prstGeom>
                <a:solidFill>
                  <a:srgbClr val="002060"/>
                </a:solidFill>
                <a:ln w="9525" cap="flat" cmpd="sng" algn="ctr">
                  <a:solidFill>
                    <a:schemeClr val="bg1"/>
                  </a:solidFill>
                  <a:prstDash val="solid"/>
                  <a:headEnd type="none" w="med" len="med"/>
                  <a:tailEnd type="none" w="med" len="med"/>
                </a:ln>
                <a:effectLst/>
              </p:spPr>
              <p:txBody>
                <a:bodyPr lIns="91383" tIns="91383" rIns="34273" bIns="34273" rtlCol="0" anchor="b" anchorCtr="0"/>
                <a:lstStyle/>
                <a:p>
                  <a:pPr algn="ctr" defTabSz="931690">
                    <a:defRPr/>
                  </a:pPr>
                  <a:endParaRPr lang="en-US" sz="800" kern="0" dirty="0">
                    <a:gradFill>
                      <a:gsLst>
                        <a:gs pos="0">
                          <a:schemeClr val="tx1"/>
                        </a:gs>
                        <a:gs pos="100000">
                          <a:schemeClr val="tx1"/>
                        </a:gs>
                      </a:gsLst>
                      <a:lin ang="5400000" scaled="0"/>
                    </a:gradFill>
                    <a:latin typeface="Segoe UI Light"/>
                    <a:ea typeface="Segoe UI" pitchFamily="34" charset="0"/>
                    <a:cs typeface="Segoe UI" pitchFamily="34" charset="0"/>
                  </a:endParaRPr>
                </a:p>
              </p:txBody>
            </p:sp>
          </p:grpSp>
          <p:grpSp>
            <p:nvGrpSpPr>
              <p:cNvPr id="5" name="Group 4"/>
              <p:cNvGrpSpPr/>
              <p:nvPr/>
            </p:nvGrpSpPr>
            <p:grpSpPr>
              <a:xfrm>
                <a:off x="9621998" y="1810848"/>
                <a:ext cx="601163" cy="337001"/>
                <a:chOff x="1596268" y="2657736"/>
                <a:chExt cx="601248" cy="337049"/>
              </a:xfrm>
            </p:grpSpPr>
            <p:grpSp>
              <p:nvGrpSpPr>
                <p:cNvPr id="91" name="Group 90"/>
                <p:cNvGrpSpPr/>
                <p:nvPr/>
              </p:nvGrpSpPr>
              <p:grpSpPr>
                <a:xfrm>
                  <a:off x="1596268" y="2657736"/>
                  <a:ext cx="601248" cy="337049"/>
                  <a:chOff x="3523102" y="1791568"/>
                  <a:chExt cx="6746733" cy="3782104"/>
                </a:xfrm>
                <a:solidFill>
                  <a:srgbClr val="00B050"/>
                </a:solidFill>
              </p:grpSpPr>
              <p:sp>
                <p:nvSpPr>
                  <p:cNvPr id="92" name="Rectangle 91"/>
                  <p:cNvSpPr/>
                  <p:nvPr/>
                </p:nvSpPr>
                <p:spPr>
                  <a:xfrm>
                    <a:off x="3757139" y="2148421"/>
                    <a:ext cx="6278658" cy="30683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194923">
                      <a:defRPr/>
                    </a:pPr>
                    <a:endParaRPr lang="en-US" sz="1729" kern="0" dirty="0">
                      <a:gradFill>
                        <a:gsLst>
                          <a:gs pos="0">
                            <a:schemeClr val="tx1"/>
                          </a:gs>
                          <a:gs pos="100000">
                            <a:schemeClr val="tx1"/>
                          </a:gs>
                        </a:gsLst>
                        <a:lin ang="5400000" scaled="0"/>
                      </a:gradFill>
                      <a:latin typeface="Segoe UI"/>
                    </a:endParaRPr>
                  </a:p>
                </p:txBody>
              </p:sp>
              <p:sp>
                <p:nvSpPr>
                  <p:cNvPr id="93" name="Freeform 92"/>
                  <p:cNvSpPr/>
                  <p:nvPr/>
                </p:nvSpPr>
                <p:spPr>
                  <a:xfrm>
                    <a:off x="3523102" y="1791568"/>
                    <a:ext cx="553907" cy="3782104"/>
                  </a:xfrm>
                  <a:custGeom>
                    <a:avLst/>
                    <a:gdLst>
                      <a:gd name="connsiteX0" fmla="*/ 104335 w 553907"/>
                      <a:gd name="connsiteY0" fmla="*/ 0 h 3782104"/>
                      <a:gd name="connsiteX1" fmla="*/ 553907 w 553907"/>
                      <a:gd name="connsiteY1" fmla="*/ 0 h 3782104"/>
                      <a:gd name="connsiteX2" fmla="*/ 553907 w 553907"/>
                      <a:gd name="connsiteY2" fmla="*/ 285720 h 3782104"/>
                      <a:gd name="connsiteX3" fmla="*/ 156511 w 553907"/>
                      <a:gd name="connsiteY3" fmla="*/ 285720 h 3782104"/>
                      <a:gd name="connsiteX4" fmla="*/ 156511 w 553907"/>
                      <a:gd name="connsiteY4" fmla="*/ 3496384 h 3782104"/>
                      <a:gd name="connsiteX5" fmla="*/ 553907 w 553907"/>
                      <a:gd name="connsiteY5" fmla="*/ 3496384 h 3782104"/>
                      <a:gd name="connsiteX6" fmla="*/ 553907 w 553907"/>
                      <a:gd name="connsiteY6" fmla="*/ 3782104 h 3782104"/>
                      <a:gd name="connsiteX7" fmla="*/ 104335 w 553907"/>
                      <a:gd name="connsiteY7" fmla="*/ 3782104 h 3782104"/>
                      <a:gd name="connsiteX8" fmla="*/ 104335 w 553907"/>
                      <a:gd name="connsiteY8" fmla="*/ 3610684 h 3782104"/>
                      <a:gd name="connsiteX9" fmla="*/ 0 w 553907"/>
                      <a:gd name="connsiteY9" fmla="*/ 3610684 h 3782104"/>
                      <a:gd name="connsiteX10" fmla="*/ 0 w 553907"/>
                      <a:gd name="connsiteY10" fmla="*/ 175571 h 3782104"/>
                      <a:gd name="connsiteX11" fmla="*/ 104335 w 553907"/>
                      <a:gd name="connsiteY11" fmla="*/ 175571 h 378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53907" h="3782104">
                        <a:moveTo>
                          <a:pt x="104335" y="0"/>
                        </a:moveTo>
                        <a:lnTo>
                          <a:pt x="553907" y="0"/>
                        </a:lnTo>
                        <a:lnTo>
                          <a:pt x="553907" y="285720"/>
                        </a:lnTo>
                        <a:lnTo>
                          <a:pt x="156511" y="285720"/>
                        </a:lnTo>
                        <a:lnTo>
                          <a:pt x="156511" y="3496384"/>
                        </a:lnTo>
                        <a:lnTo>
                          <a:pt x="553907" y="3496384"/>
                        </a:lnTo>
                        <a:lnTo>
                          <a:pt x="553907" y="3782104"/>
                        </a:lnTo>
                        <a:lnTo>
                          <a:pt x="104335" y="3782104"/>
                        </a:lnTo>
                        <a:lnTo>
                          <a:pt x="104335" y="3610684"/>
                        </a:lnTo>
                        <a:lnTo>
                          <a:pt x="0" y="3610684"/>
                        </a:lnTo>
                        <a:lnTo>
                          <a:pt x="0" y="175571"/>
                        </a:lnTo>
                        <a:lnTo>
                          <a:pt x="104335" y="17557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194923">
                      <a:defRPr/>
                    </a:pPr>
                    <a:endParaRPr lang="en-US" sz="1729" kern="0">
                      <a:gradFill>
                        <a:gsLst>
                          <a:gs pos="0">
                            <a:schemeClr val="tx1"/>
                          </a:gs>
                          <a:gs pos="100000">
                            <a:schemeClr val="tx1"/>
                          </a:gs>
                        </a:gsLst>
                        <a:lin ang="5400000" scaled="0"/>
                      </a:gradFill>
                      <a:latin typeface="Segoe UI"/>
                    </a:endParaRPr>
                  </a:p>
                </p:txBody>
              </p:sp>
              <p:sp>
                <p:nvSpPr>
                  <p:cNvPr id="94" name="Freeform 93"/>
                  <p:cNvSpPr/>
                  <p:nvPr/>
                </p:nvSpPr>
                <p:spPr>
                  <a:xfrm flipH="1">
                    <a:off x="9715928" y="1791568"/>
                    <a:ext cx="553907" cy="3782104"/>
                  </a:xfrm>
                  <a:custGeom>
                    <a:avLst/>
                    <a:gdLst>
                      <a:gd name="connsiteX0" fmla="*/ 104335 w 553907"/>
                      <a:gd name="connsiteY0" fmla="*/ 0 h 3782104"/>
                      <a:gd name="connsiteX1" fmla="*/ 553907 w 553907"/>
                      <a:gd name="connsiteY1" fmla="*/ 0 h 3782104"/>
                      <a:gd name="connsiteX2" fmla="*/ 553907 w 553907"/>
                      <a:gd name="connsiteY2" fmla="*/ 285720 h 3782104"/>
                      <a:gd name="connsiteX3" fmla="*/ 156511 w 553907"/>
                      <a:gd name="connsiteY3" fmla="*/ 285720 h 3782104"/>
                      <a:gd name="connsiteX4" fmla="*/ 156511 w 553907"/>
                      <a:gd name="connsiteY4" fmla="*/ 3496384 h 3782104"/>
                      <a:gd name="connsiteX5" fmla="*/ 553907 w 553907"/>
                      <a:gd name="connsiteY5" fmla="*/ 3496384 h 3782104"/>
                      <a:gd name="connsiteX6" fmla="*/ 553907 w 553907"/>
                      <a:gd name="connsiteY6" fmla="*/ 3782104 h 3782104"/>
                      <a:gd name="connsiteX7" fmla="*/ 104335 w 553907"/>
                      <a:gd name="connsiteY7" fmla="*/ 3782104 h 3782104"/>
                      <a:gd name="connsiteX8" fmla="*/ 104335 w 553907"/>
                      <a:gd name="connsiteY8" fmla="*/ 3610684 h 3782104"/>
                      <a:gd name="connsiteX9" fmla="*/ 0 w 553907"/>
                      <a:gd name="connsiteY9" fmla="*/ 3610684 h 3782104"/>
                      <a:gd name="connsiteX10" fmla="*/ 0 w 553907"/>
                      <a:gd name="connsiteY10" fmla="*/ 175571 h 3782104"/>
                      <a:gd name="connsiteX11" fmla="*/ 104335 w 553907"/>
                      <a:gd name="connsiteY11" fmla="*/ 175571 h 378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53907" h="3782104">
                        <a:moveTo>
                          <a:pt x="104335" y="0"/>
                        </a:moveTo>
                        <a:lnTo>
                          <a:pt x="553907" y="0"/>
                        </a:lnTo>
                        <a:lnTo>
                          <a:pt x="553907" y="285720"/>
                        </a:lnTo>
                        <a:lnTo>
                          <a:pt x="156511" y="285720"/>
                        </a:lnTo>
                        <a:lnTo>
                          <a:pt x="156511" y="3496384"/>
                        </a:lnTo>
                        <a:lnTo>
                          <a:pt x="553907" y="3496384"/>
                        </a:lnTo>
                        <a:lnTo>
                          <a:pt x="553907" y="3782104"/>
                        </a:lnTo>
                        <a:lnTo>
                          <a:pt x="104335" y="3782104"/>
                        </a:lnTo>
                        <a:lnTo>
                          <a:pt x="104335" y="3610684"/>
                        </a:lnTo>
                        <a:lnTo>
                          <a:pt x="0" y="3610684"/>
                        </a:lnTo>
                        <a:lnTo>
                          <a:pt x="0" y="175571"/>
                        </a:lnTo>
                        <a:lnTo>
                          <a:pt x="104335" y="17557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194923">
                      <a:defRPr/>
                    </a:pPr>
                    <a:endParaRPr lang="en-US" sz="1729" kern="0">
                      <a:gradFill>
                        <a:gsLst>
                          <a:gs pos="0">
                            <a:schemeClr val="tx1"/>
                          </a:gs>
                          <a:gs pos="100000">
                            <a:schemeClr val="tx1"/>
                          </a:gs>
                        </a:gsLst>
                        <a:lin ang="5400000" scaled="0"/>
                      </a:gradFill>
                      <a:latin typeface="Segoe UI"/>
                    </a:endParaRPr>
                  </a:p>
                </p:txBody>
              </p:sp>
            </p:grpSp>
            <p:sp>
              <p:nvSpPr>
                <p:cNvPr id="58" name="Hexagon 57"/>
                <p:cNvSpPr/>
                <p:nvPr/>
              </p:nvSpPr>
              <p:spPr bwMode="auto">
                <a:xfrm>
                  <a:off x="1752996" y="2701797"/>
                  <a:ext cx="278243" cy="248925"/>
                </a:xfrm>
                <a:prstGeom prst="hexagon">
                  <a:avLst/>
                </a:prstGeom>
                <a:solidFill>
                  <a:srgbClr val="92D050"/>
                </a:solidFill>
                <a:ln w="9525" cap="flat" cmpd="sng" algn="ctr">
                  <a:solidFill>
                    <a:schemeClr val="bg1"/>
                  </a:solidFill>
                  <a:prstDash val="solid"/>
                  <a:headEnd type="none" w="med" len="med"/>
                  <a:tailEnd type="none" w="med" len="med"/>
                </a:ln>
                <a:effectLst/>
              </p:spPr>
              <p:txBody>
                <a:bodyPr lIns="91383" tIns="91383" rIns="34273" bIns="34273" rtlCol="0" anchor="b" anchorCtr="0"/>
                <a:lstStyle/>
                <a:p>
                  <a:pPr algn="ctr" defTabSz="931690">
                    <a:defRPr/>
                  </a:pPr>
                  <a:endParaRPr lang="en-US" sz="800" kern="0" dirty="0">
                    <a:gradFill>
                      <a:gsLst>
                        <a:gs pos="0">
                          <a:schemeClr val="tx1"/>
                        </a:gs>
                        <a:gs pos="100000">
                          <a:schemeClr val="tx1"/>
                        </a:gs>
                      </a:gsLst>
                      <a:lin ang="5400000" scaled="0"/>
                    </a:gradFill>
                    <a:latin typeface="Segoe UI Light"/>
                    <a:ea typeface="Segoe UI" pitchFamily="34" charset="0"/>
                    <a:cs typeface="Segoe UI" pitchFamily="34" charset="0"/>
                  </a:endParaRPr>
                </a:p>
              </p:txBody>
            </p:sp>
          </p:grpSp>
          <p:grpSp>
            <p:nvGrpSpPr>
              <p:cNvPr id="31" name="Group 30"/>
              <p:cNvGrpSpPr/>
              <p:nvPr/>
            </p:nvGrpSpPr>
            <p:grpSpPr>
              <a:xfrm>
                <a:off x="10912108" y="1804237"/>
                <a:ext cx="601163" cy="337001"/>
                <a:chOff x="2886562" y="2651124"/>
                <a:chExt cx="601248" cy="337049"/>
              </a:xfrm>
            </p:grpSpPr>
            <p:grpSp>
              <p:nvGrpSpPr>
                <p:cNvPr id="111" name="Group 110"/>
                <p:cNvGrpSpPr/>
                <p:nvPr/>
              </p:nvGrpSpPr>
              <p:grpSpPr>
                <a:xfrm>
                  <a:off x="2886562" y="2651124"/>
                  <a:ext cx="601248" cy="337049"/>
                  <a:chOff x="3523102" y="1791568"/>
                  <a:chExt cx="6746733" cy="3782104"/>
                </a:xfrm>
                <a:solidFill>
                  <a:schemeClr val="bg1">
                    <a:lumMod val="50000"/>
                  </a:schemeClr>
                </a:solidFill>
              </p:grpSpPr>
              <p:sp>
                <p:nvSpPr>
                  <p:cNvPr id="112" name="Rectangle 111"/>
                  <p:cNvSpPr/>
                  <p:nvPr/>
                </p:nvSpPr>
                <p:spPr>
                  <a:xfrm>
                    <a:off x="3757139" y="2148421"/>
                    <a:ext cx="6278658" cy="30683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194923">
                      <a:defRPr/>
                    </a:pPr>
                    <a:endParaRPr lang="en-US" sz="1729" kern="0">
                      <a:gradFill>
                        <a:gsLst>
                          <a:gs pos="0">
                            <a:schemeClr val="tx1"/>
                          </a:gs>
                          <a:gs pos="100000">
                            <a:schemeClr val="tx1"/>
                          </a:gs>
                        </a:gsLst>
                        <a:lin ang="5400000" scaled="0"/>
                      </a:gradFill>
                      <a:latin typeface="Segoe UI"/>
                    </a:endParaRPr>
                  </a:p>
                </p:txBody>
              </p:sp>
              <p:sp>
                <p:nvSpPr>
                  <p:cNvPr id="113" name="Freeform 112"/>
                  <p:cNvSpPr/>
                  <p:nvPr/>
                </p:nvSpPr>
                <p:spPr>
                  <a:xfrm>
                    <a:off x="3523102" y="1791568"/>
                    <a:ext cx="553907" cy="3782104"/>
                  </a:xfrm>
                  <a:custGeom>
                    <a:avLst/>
                    <a:gdLst>
                      <a:gd name="connsiteX0" fmla="*/ 104335 w 553907"/>
                      <a:gd name="connsiteY0" fmla="*/ 0 h 3782104"/>
                      <a:gd name="connsiteX1" fmla="*/ 553907 w 553907"/>
                      <a:gd name="connsiteY1" fmla="*/ 0 h 3782104"/>
                      <a:gd name="connsiteX2" fmla="*/ 553907 w 553907"/>
                      <a:gd name="connsiteY2" fmla="*/ 285720 h 3782104"/>
                      <a:gd name="connsiteX3" fmla="*/ 156511 w 553907"/>
                      <a:gd name="connsiteY3" fmla="*/ 285720 h 3782104"/>
                      <a:gd name="connsiteX4" fmla="*/ 156511 w 553907"/>
                      <a:gd name="connsiteY4" fmla="*/ 3496384 h 3782104"/>
                      <a:gd name="connsiteX5" fmla="*/ 553907 w 553907"/>
                      <a:gd name="connsiteY5" fmla="*/ 3496384 h 3782104"/>
                      <a:gd name="connsiteX6" fmla="*/ 553907 w 553907"/>
                      <a:gd name="connsiteY6" fmla="*/ 3782104 h 3782104"/>
                      <a:gd name="connsiteX7" fmla="*/ 104335 w 553907"/>
                      <a:gd name="connsiteY7" fmla="*/ 3782104 h 3782104"/>
                      <a:gd name="connsiteX8" fmla="*/ 104335 w 553907"/>
                      <a:gd name="connsiteY8" fmla="*/ 3610684 h 3782104"/>
                      <a:gd name="connsiteX9" fmla="*/ 0 w 553907"/>
                      <a:gd name="connsiteY9" fmla="*/ 3610684 h 3782104"/>
                      <a:gd name="connsiteX10" fmla="*/ 0 w 553907"/>
                      <a:gd name="connsiteY10" fmla="*/ 175571 h 3782104"/>
                      <a:gd name="connsiteX11" fmla="*/ 104335 w 553907"/>
                      <a:gd name="connsiteY11" fmla="*/ 175571 h 378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53907" h="3782104">
                        <a:moveTo>
                          <a:pt x="104335" y="0"/>
                        </a:moveTo>
                        <a:lnTo>
                          <a:pt x="553907" y="0"/>
                        </a:lnTo>
                        <a:lnTo>
                          <a:pt x="553907" y="285720"/>
                        </a:lnTo>
                        <a:lnTo>
                          <a:pt x="156511" y="285720"/>
                        </a:lnTo>
                        <a:lnTo>
                          <a:pt x="156511" y="3496384"/>
                        </a:lnTo>
                        <a:lnTo>
                          <a:pt x="553907" y="3496384"/>
                        </a:lnTo>
                        <a:lnTo>
                          <a:pt x="553907" y="3782104"/>
                        </a:lnTo>
                        <a:lnTo>
                          <a:pt x="104335" y="3782104"/>
                        </a:lnTo>
                        <a:lnTo>
                          <a:pt x="104335" y="3610684"/>
                        </a:lnTo>
                        <a:lnTo>
                          <a:pt x="0" y="3610684"/>
                        </a:lnTo>
                        <a:lnTo>
                          <a:pt x="0" y="175571"/>
                        </a:lnTo>
                        <a:lnTo>
                          <a:pt x="104335" y="17557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194923">
                      <a:defRPr/>
                    </a:pPr>
                    <a:endParaRPr lang="en-US" sz="1729" kern="0">
                      <a:gradFill>
                        <a:gsLst>
                          <a:gs pos="0">
                            <a:schemeClr val="tx1"/>
                          </a:gs>
                          <a:gs pos="100000">
                            <a:schemeClr val="tx1"/>
                          </a:gs>
                        </a:gsLst>
                        <a:lin ang="5400000" scaled="0"/>
                      </a:gradFill>
                      <a:latin typeface="Segoe UI"/>
                    </a:endParaRPr>
                  </a:p>
                </p:txBody>
              </p:sp>
              <p:sp>
                <p:nvSpPr>
                  <p:cNvPr id="114" name="Freeform 113"/>
                  <p:cNvSpPr/>
                  <p:nvPr/>
                </p:nvSpPr>
                <p:spPr>
                  <a:xfrm flipH="1">
                    <a:off x="9715928" y="1791568"/>
                    <a:ext cx="553907" cy="3782104"/>
                  </a:xfrm>
                  <a:custGeom>
                    <a:avLst/>
                    <a:gdLst>
                      <a:gd name="connsiteX0" fmla="*/ 104335 w 553907"/>
                      <a:gd name="connsiteY0" fmla="*/ 0 h 3782104"/>
                      <a:gd name="connsiteX1" fmla="*/ 553907 w 553907"/>
                      <a:gd name="connsiteY1" fmla="*/ 0 h 3782104"/>
                      <a:gd name="connsiteX2" fmla="*/ 553907 w 553907"/>
                      <a:gd name="connsiteY2" fmla="*/ 285720 h 3782104"/>
                      <a:gd name="connsiteX3" fmla="*/ 156511 w 553907"/>
                      <a:gd name="connsiteY3" fmla="*/ 285720 h 3782104"/>
                      <a:gd name="connsiteX4" fmla="*/ 156511 w 553907"/>
                      <a:gd name="connsiteY4" fmla="*/ 3496384 h 3782104"/>
                      <a:gd name="connsiteX5" fmla="*/ 553907 w 553907"/>
                      <a:gd name="connsiteY5" fmla="*/ 3496384 h 3782104"/>
                      <a:gd name="connsiteX6" fmla="*/ 553907 w 553907"/>
                      <a:gd name="connsiteY6" fmla="*/ 3782104 h 3782104"/>
                      <a:gd name="connsiteX7" fmla="*/ 104335 w 553907"/>
                      <a:gd name="connsiteY7" fmla="*/ 3782104 h 3782104"/>
                      <a:gd name="connsiteX8" fmla="*/ 104335 w 553907"/>
                      <a:gd name="connsiteY8" fmla="*/ 3610684 h 3782104"/>
                      <a:gd name="connsiteX9" fmla="*/ 0 w 553907"/>
                      <a:gd name="connsiteY9" fmla="*/ 3610684 h 3782104"/>
                      <a:gd name="connsiteX10" fmla="*/ 0 w 553907"/>
                      <a:gd name="connsiteY10" fmla="*/ 175571 h 3782104"/>
                      <a:gd name="connsiteX11" fmla="*/ 104335 w 553907"/>
                      <a:gd name="connsiteY11" fmla="*/ 175571 h 378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53907" h="3782104">
                        <a:moveTo>
                          <a:pt x="104335" y="0"/>
                        </a:moveTo>
                        <a:lnTo>
                          <a:pt x="553907" y="0"/>
                        </a:lnTo>
                        <a:lnTo>
                          <a:pt x="553907" y="285720"/>
                        </a:lnTo>
                        <a:lnTo>
                          <a:pt x="156511" y="285720"/>
                        </a:lnTo>
                        <a:lnTo>
                          <a:pt x="156511" y="3496384"/>
                        </a:lnTo>
                        <a:lnTo>
                          <a:pt x="553907" y="3496384"/>
                        </a:lnTo>
                        <a:lnTo>
                          <a:pt x="553907" y="3782104"/>
                        </a:lnTo>
                        <a:lnTo>
                          <a:pt x="104335" y="3782104"/>
                        </a:lnTo>
                        <a:lnTo>
                          <a:pt x="104335" y="3610684"/>
                        </a:lnTo>
                        <a:lnTo>
                          <a:pt x="0" y="3610684"/>
                        </a:lnTo>
                        <a:lnTo>
                          <a:pt x="0" y="175571"/>
                        </a:lnTo>
                        <a:lnTo>
                          <a:pt x="104335" y="17557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194923">
                      <a:defRPr/>
                    </a:pPr>
                    <a:endParaRPr lang="en-US" sz="1729" kern="0">
                      <a:gradFill>
                        <a:gsLst>
                          <a:gs pos="0">
                            <a:schemeClr val="tx1"/>
                          </a:gs>
                          <a:gs pos="100000">
                            <a:schemeClr val="tx1"/>
                          </a:gs>
                        </a:gsLst>
                        <a:lin ang="5400000" scaled="0"/>
                      </a:gradFill>
                      <a:latin typeface="Segoe UI"/>
                    </a:endParaRPr>
                  </a:p>
                </p:txBody>
              </p:sp>
            </p:grpSp>
            <p:sp>
              <p:nvSpPr>
                <p:cNvPr id="115" name="Hexagon 114"/>
                <p:cNvSpPr/>
                <p:nvPr/>
              </p:nvSpPr>
              <p:spPr bwMode="auto">
                <a:xfrm>
                  <a:off x="3051589" y="2695497"/>
                  <a:ext cx="278243" cy="248925"/>
                </a:xfrm>
                <a:prstGeom prst="hexagon">
                  <a:avLst/>
                </a:prstGeom>
                <a:solidFill>
                  <a:srgbClr val="7F7F7F"/>
                </a:solidFill>
                <a:ln w="9525" cap="flat" cmpd="sng" algn="ctr">
                  <a:solidFill>
                    <a:schemeClr val="bg1"/>
                  </a:solidFill>
                  <a:prstDash val="solid"/>
                  <a:headEnd type="none" w="med" len="med"/>
                  <a:tailEnd type="none" w="med" len="med"/>
                </a:ln>
                <a:effectLst/>
              </p:spPr>
              <p:txBody>
                <a:bodyPr lIns="91383" tIns="91383" rIns="34273" bIns="34273" rtlCol="0" anchor="b" anchorCtr="0"/>
                <a:lstStyle/>
                <a:p>
                  <a:pPr algn="ctr" defTabSz="931690">
                    <a:defRPr/>
                  </a:pPr>
                  <a:endParaRPr lang="en-US" sz="800" kern="0" dirty="0">
                    <a:gradFill>
                      <a:gsLst>
                        <a:gs pos="0">
                          <a:schemeClr val="tx1"/>
                        </a:gs>
                        <a:gs pos="100000">
                          <a:schemeClr val="tx1"/>
                        </a:gs>
                      </a:gsLst>
                      <a:lin ang="5400000" scaled="0"/>
                    </a:gradFill>
                    <a:latin typeface="Segoe UI Light"/>
                    <a:ea typeface="Segoe UI" pitchFamily="34" charset="0"/>
                    <a:cs typeface="Segoe UI" pitchFamily="34" charset="0"/>
                  </a:endParaRPr>
                </a:p>
              </p:txBody>
            </p:sp>
          </p:grpSp>
          <p:sp>
            <p:nvSpPr>
              <p:cNvPr id="81" name="Rectangle 80"/>
              <p:cNvSpPr/>
              <p:nvPr/>
            </p:nvSpPr>
            <p:spPr>
              <a:xfrm>
                <a:off x="9571037" y="1022188"/>
                <a:ext cx="1875962" cy="340525"/>
              </a:xfrm>
              <a:prstGeom prst="rect">
                <a:avLst/>
              </a:prstGeom>
            </p:spPr>
            <p:txBody>
              <a:bodyPr wrap="none">
                <a:spAutoFit/>
              </a:bodyPr>
              <a:lstStyle/>
              <a:p>
                <a:pPr defTabSz="896214">
                  <a:defRPr/>
                </a:pPr>
                <a:r>
                  <a:rPr lang="en-US" sz="1569" kern="0" dirty="0">
                    <a:gradFill>
                      <a:gsLst>
                        <a:gs pos="0">
                          <a:schemeClr val="tx1"/>
                        </a:gs>
                        <a:gs pos="100000">
                          <a:schemeClr val="tx1"/>
                        </a:gs>
                      </a:gsLst>
                      <a:lin ang="5400000" scaled="0"/>
                    </a:gradFill>
                    <a:latin typeface="Segoe UI"/>
                  </a:rPr>
                  <a:t>My Docker Images</a:t>
                </a:r>
              </a:p>
            </p:txBody>
          </p:sp>
          <p:sp>
            <p:nvSpPr>
              <p:cNvPr id="73" name="Arrow: Right 72"/>
              <p:cNvSpPr/>
              <p:nvPr/>
            </p:nvSpPr>
            <p:spPr bwMode="auto">
              <a:xfrm>
                <a:off x="8935859" y="1591666"/>
                <a:ext cx="533400" cy="332968"/>
              </a:xfrm>
              <a:prstGeom prst="rightArrow">
                <a:avLst/>
              </a:prstGeom>
              <a:solidFill>
                <a:schemeClr val="tx1"/>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5711" rIns="0" bIns="45711" numCol="1" rtlCol="0" anchor="ctr" anchorCtr="0" compatLnSpc="1">
                <a:prstTxWarp prst="textNoShape">
                  <a:avLst/>
                </a:prstTxWarp>
              </a:bodyPr>
              <a:lstStyle/>
              <a:p>
                <a:pPr algn="ctr" defTabSz="913927" fontAlgn="base">
                  <a:spcBef>
                    <a:spcPct val="0"/>
                  </a:spcBef>
                  <a:spcAft>
                    <a:spcPct val="0"/>
                  </a:spcAft>
                  <a:defRPr/>
                </a:pPr>
                <a:endParaRPr lang="en-US" sz="1961" kern="0" dirty="0">
                  <a:gradFill>
                    <a:gsLst>
                      <a:gs pos="0">
                        <a:schemeClr val="tx1"/>
                      </a:gs>
                      <a:gs pos="100000">
                        <a:schemeClr val="tx1"/>
                      </a:gs>
                    </a:gsLst>
                    <a:lin ang="5400000" scaled="0"/>
                  </a:gradFill>
                  <a:latin typeface="Segoe UI"/>
                </a:endParaRPr>
              </a:p>
            </p:txBody>
          </p:sp>
          <p:sp>
            <p:nvSpPr>
              <p:cNvPr id="330" name="Arrow: Right 329"/>
              <p:cNvSpPr/>
              <p:nvPr/>
            </p:nvSpPr>
            <p:spPr bwMode="auto">
              <a:xfrm rot="16200000">
                <a:off x="10292268" y="2328835"/>
                <a:ext cx="533400" cy="332968"/>
              </a:xfrm>
              <a:prstGeom prst="rightArrow">
                <a:avLst/>
              </a:prstGeom>
              <a:solidFill>
                <a:schemeClr val="tx1"/>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5711" rIns="0" bIns="45711" numCol="1" rtlCol="0" anchor="ctr" anchorCtr="0" compatLnSpc="1">
                <a:prstTxWarp prst="textNoShape">
                  <a:avLst/>
                </a:prstTxWarp>
              </a:bodyPr>
              <a:lstStyle/>
              <a:p>
                <a:pPr algn="ctr" defTabSz="913927" fontAlgn="base">
                  <a:spcBef>
                    <a:spcPct val="0"/>
                  </a:spcBef>
                  <a:spcAft>
                    <a:spcPct val="0"/>
                  </a:spcAft>
                  <a:defRPr/>
                </a:pPr>
                <a:endParaRPr lang="en-US" sz="1961" kern="0" dirty="0">
                  <a:gradFill>
                    <a:gsLst>
                      <a:gs pos="0">
                        <a:schemeClr val="tx1"/>
                      </a:gs>
                      <a:gs pos="100000">
                        <a:schemeClr val="tx1"/>
                      </a:gs>
                    </a:gsLst>
                    <a:lin ang="5400000" scaled="0"/>
                  </a:gradFill>
                  <a:latin typeface="Segoe UI"/>
                </a:endParaRPr>
              </a:p>
            </p:txBody>
          </p:sp>
        </p:grpSp>
        <p:grpSp>
          <p:nvGrpSpPr>
            <p:cNvPr id="75" name="Group 74"/>
            <p:cNvGrpSpPr/>
            <p:nvPr/>
          </p:nvGrpSpPr>
          <p:grpSpPr>
            <a:xfrm>
              <a:off x="10737582" y="2403125"/>
              <a:ext cx="601163" cy="337001"/>
              <a:chOff x="8411793" y="6096911"/>
              <a:chExt cx="601163" cy="337001"/>
            </a:xfrm>
          </p:grpSpPr>
          <p:grpSp>
            <p:nvGrpSpPr>
              <p:cNvPr id="334" name="Group 333"/>
              <p:cNvGrpSpPr/>
              <p:nvPr/>
            </p:nvGrpSpPr>
            <p:grpSpPr>
              <a:xfrm>
                <a:off x="8411793" y="6096911"/>
                <a:ext cx="601163" cy="337001"/>
                <a:chOff x="3523102" y="1791568"/>
                <a:chExt cx="6746733" cy="3782104"/>
              </a:xfrm>
              <a:solidFill>
                <a:schemeClr val="tx1">
                  <a:lumMod val="50000"/>
                </a:schemeClr>
              </a:solidFill>
            </p:grpSpPr>
            <p:sp>
              <p:nvSpPr>
                <p:cNvPr id="366" name="Rectangle 365"/>
                <p:cNvSpPr/>
                <p:nvPr/>
              </p:nvSpPr>
              <p:spPr>
                <a:xfrm>
                  <a:off x="3757139" y="2148421"/>
                  <a:ext cx="6278658" cy="3068399"/>
                </a:xfrm>
                <a:prstGeom prst="rect">
                  <a:avLst/>
                </a:prstGeom>
                <a:noFill/>
                <a:ln w="15875">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194923">
                    <a:defRPr/>
                  </a:pPr>
                  <a:endParaRPr lang="en-US" sz="1729" kern="0">
                    <a:gradFill>
                      <a:gsLst>
                        <a:gs pos="0">
                          <a:schemeClr val="tx1"/>
                        </a:gs>
                        <a:gs pos="100000">
                          <a:schemeClr val="tx1"/>
                        </a:gs>
                      </a:gsLst>
                      <a:lin ang="5400000" scaled="0"/>
                    </a:gradFill>
                    <a:latin typeface="Segoe UI"/>
                  </a:endParaRPr>
                </a:p>
              </p:txBody>
            </p:sp>
            <p:sp>
              <p:nvSpPr>
                <p:cNvPr id="367" name="Freeform 125"/>
                <p:cNvSpPr/>
                <p:nvPr/>
              </p:nvSpPr>
              <p:spPr>
                <a:xfrm>
                  <a:off x="3523102" y="1791568"/>
                  <a:ext cx="553907" cy="3782104"/>
                </a:xfrm>
                <a:custGeom>
                  <a:avLst/>
                  <a:gdLst>
                    <a:gd name="connsiteX0" fmla="*/ 104335 w 553907"/>
                    <a:gd name="connsiteY0" fmla="*/ 0 h 3782104"/>
                    <a:gd name="connsiteX1" fmla="*/ 553907 w 553907"/>
                    <a:gd name="connsiteY1" fmla="*/ 0 h 3782104"/>
                    <a:gd name="connsiteX2" fmla="*/ 553907 w 553907"/>
                    <a:gd name="connsiteY2" fmla="*/ 285720 h 3782104"/>
                    <a:gd name="connsiteX3" fmla="*/ 156511 w 553907"/>
                    <a:gd name="connsiteY3" fmla="*/ 285720 h 3782104"/>
                    <a:gd name="connsiteX4" fmla="*/ 156511 w 553907"/>
                    <a:gd name="connsiteY4" fmla="*/ 3496384 h 3782104"/>
                    <a:gd name="connsiteX5" fmla="*/ 553907 w 553907"/>
                    <a:gd name="connsiteY5" fmla="*/ 3496384 h 3782104"/>
                    <a:gd name="connsiteX6" fmla="*/ 553907 w 553907"/>
                    <a:gd name="connsiteY6" fmla="*/ 3782104 h 3782104"/>
                    <a:gd name="connsiteX7" fmla="*/ 104335 w 553907"/>
                    <a:gd name="connsiteY7" fmla="*/ 3782104 h 3782104"/>
                    <a:gd name="connsiteX8" fmla="*/ 104335 w 553907"/>
                    <a:gd name="connsiteY8" fmla="*/ 3610684 h 3782104"/>
                    <a:gd name="connsiteX9" fmla="*/ 0 w 553907"/>
                    <a:gd name="connsiteY9" fmla="*/ 3610684 h 3782104"/>
                    <a:gd name="connsiteX10" fmla="*/ 0 w 553907"/>
                    <a:gd name="connsiteY10" fmla="*/ 175571 h 3782104"/>
                    <a:gd name="connsiteX11" fmla="*/ 104335 w 553907"/>
                    <a:gd name="connsiteY11" fmla="*/ 175571 h 378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53907" h="3782104">
                      <a:moveTo>
                        <a:pt x="104335" y="0"/>
                      </a:moveTo>
                      <a:lnTo>
                        <a:pt x="553907" y="0"/>
                      </a:lnTo>
                      <a:lnTo>
                        <a:pt x="553907" y="285720"/>
                      </a:lnTo>
                      <a:lnTo>
                        <a:pt x="156511" y="285720"/>
                      </a:lnTo>
                      <a:lnTo>
                        <a:pt x="156511" y="3496384"/>
                      </a:lnTo>
                      <a:lnTo>
                        <a:pt x="553907" y="3496384"/>
                      </a:lnTo>
                      <a:lnTo>
                        <a:pt x="553907" y="3782104"/>
                      </a:lnTo>
                      <a:lnTo>
                        <a:pt x="104335" y="3782104"/>
                      </a:lnTo>
                      <a:lnTo>
                        <a:pt x="104335" y="3610684"/>
                      </a:lnTo>
                      <a:lnTo>
                        <a:pt x="0" y="3610684"/>
                      </a:lnTo>
                      <a:lnTo>
                        <a:pt x="0" y="175571"/>
                      </a:lnTo>
                      <a:lnTo>
                        <a:pt x="104335" y="17557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194923">
                    <a:defRPr/>
                  </a:pPr>
                  <a:endParaRPr lang="en-US" sz="1729" kern="0">
                    <a:gradFill>
                      <a:gsLst>
                        <a:gs pos="0">
                          <a:schemeClr val="tx1"/>
                        </a:gs>
                        <a:gs pos="100000">
                          <a:schemeClr val="tx1"/>
                        </a:gs>
                      </a:gsLst>
                      <a:lin ang="5400000" scaled="0"/>
                    </a:gradFill>
                    <a:latin typeface="Segoe UI"/>
                  </a:endParaRPr>
                </a:p>
              </p:txBody>
            </p:sp>
            <p:sp>
              <p:nvSpPr>
                <p:cNvPr id="368" name="Freeform 126"/>
                <p:cNvSpPr/>
                <p:nvPr/>
              </p:nvSpPr>
              <p:spPr>
                <a:xfrm flipH="1">
                  <a:off x="9715928" y="1791568"/>
                  <a:ext cx="553907" cy="3782104"/>
                </a:xfrm>
                <a:custGeom>
                  <a:avLst/>
                  <a:gdLst>
                    <a:gd name="connsiteX0" fmla="*/ 104335 w 553907"/>
                    <a:gd name="connsiteY0" fmla="*/ 0 h 3782104"/>
                    <a:gd name="connsiteX1" fmla="*/ 553907 w 553907"/>
                    <a:gd name="connsiteY1" fmla="*/ 0 h 3782104"/>
                    <a:gd name="connsiteX2" fmla="*/ 553907 w 553907"/>
                    <a:gd name="connsiteY2" fmla="*/ 285720 h 3782104"/>
                    <a:gd name="connsiteX3" fmla="*/ 156511 w 553907"/>
                    <a:gd name="connsiteY3" fmla="*/ 285720 h 3782104"/>
                    <a:gd name="connsiteX4" fmla="*/ 156511 w 553907"/>
                    <a:gd name="connsiteY4" fmla="*/ 3496384 h 3782104"/>
                    <a:gd name="connsiteX5" fmla="*/ 553907 w 553907"/>
                    <a:gd name="connsiteY5" fmla="*/ 3496384 h 3782104"/>
                    <a:gd name="connsiteX6" fmla="*/ 553907 w 553907"/>
                    <a:gd name="connsiteY6" fmla="*/ 3782104 h 3782104"/>
                    <a:gd name="connsiteX7" fmla="*/ 104335 w 553907"/>
                    <a:gd name="connsiteY7" fmla="*/ 3782104 h 3782104"/>
                    <a:gd name="connsiteX8" fmla="*/ 104335 w 553907"/>
                    <a:gd name="connsiteY8" fmla="*/ 3610684 h 3782104"/>
                    <a:gd name="connsiteX9" fmla="*/ 0 w 553907"/>
                    <a:gd name="connsiteY9" fmla="*/ 3610684 h 3782104"/>
                    <a:gd name="connsiteX10" fmla="*/ 0 w 553907"/>
                    <a:gd name="connsiteY10" fmla="*/ 175571 h 3782104"/>
                    <a:gd name="connsiteX11" fmla="*/ 104335 w 553907"/>
                    <a:gd name="connsiteY11" fmla="*/ 175571 h 378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53907" h="3782104">
                      <a:moveTo>
                        <a:pt x="104335" y="0"/>
                      </a:moveTo>
                      <a:lnTo>
                        <a:pt x="553907" y="0"/>
                      </a:lnTo>
                      <a:lnTo>
                        <a:pt x="553907" y="285720"/>
                      </a:lnTo>
                      <a:lnTo>
                        <a:pt x="156511" y="285720"/>
                      </a:lnTo>
                      <a:lnTo>
                        <a:pt x="156511" y="3496384"/>
                      </a:lnTo>
                      <a:lnTo>
                        <a:pt x="553907" y="3496384"/>
                      </a:lnTo>
                      <a:lnTo>
                        <a:pt x="553907" y="3782104"/>
                      </a:lnTo>
                      <a:lnTo>
                        <a:pt x="104335" y="3782104"/>
                      </a:lnTo>
                      <a:lnTo>
                        <a:pt x="104335" y="3610684"/>
                      </a:lnTo>
                      <a:lnTo>
                        <a:pt x="0" y="3610684"/>
                      </a:lnTo>
                      <a:lnTo>
                        <a:pt x="0" y="175571"/>
                      </a:lnTo>
                      <a:lnTo>
                        <a:pt x="104335" y="17557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194923">
                    <a:defRPr/>
                  </a:pPr>
                  <a:endParaRPr lang="en-US" sz="1729" kern="0">
                    <a:gradFill>
                      <a:gsLst>
                        <a:gs pos="0">
                          <a:schemeClr val="tx1"/>
                        </a:gs>
                        <a:gs pos="100000">
                          <a:schemeClr val="tx1"/>
                        </a:gs>
                      </a:gsLst>
                      <a:lin ang="5400000" scaled="0"/>
                    </a:gradFill>
                    <a:latin typeface="Segoe UI"/>
                  </a:endParaRPr>
                </a:p>
              </p:txBody>
            </p:sp>
          </p:grpSp>
          <p:pic>
            <p:nvPicPr>
              <p:cNvPr id="341" name="Picture 4" descr="Related image"/>
              <p:cNvPicPr>
                <a:picLocks noChangeAspect="1" noChangeArrowheads="1"/>
              </p:cNvPicPr>
              <p:nvPr/>
            </p:nvPicPr>
            <p:blipFill rotWithShape="1">
              <a:blip r:embed="rId10" cstate="print">
                <a:extLst>
                  <a:ext uri="{28A0092B-C50C-407E-A947-70E740481C1C}">
                    <a14:useLocalDpi xmlns:a14="http://schemas.microsoft.com/office/drawing/2010/main" val="0"/>
                  </a:ext>
                </a:extLst>
              </a:blip>
              <a:srcRect l="20457" r="22687"/>
              <a:stretch/>
            </p:blipFill>
            <p:spPr bwMode="auto">
              <a:xfrm>
                <a:off x="8487836" y="6153650"/>
                <a:ext cx="227726" cy="226386"/>
              </a:xfrm>
              <a:prstGeom prst="rect">
                <a:avLst/>
              </a:prstGeom>
              <a:noFill/>
              <a:extLst>
                <a:ext uri="{909E8E84-426E-40DD-AFC4-6F175D3DCCD1}">
                  <a14:hiddenFill xmlns:a14="http://schemas.microsoft.com/office/drawing/2010/main">
                    <a:solidFill>
                      <a:srgbClr val="FFFFFF"/>
                    </a:solidFill>
                  </a14:hiddenFill>
                </a:ext>
              </a:extLst>
            </p:spPr>
          </p:pic>
          <p:pic>
            <p:nvPicPr>
              <p:cNvPr id="349" name="Picture 4" descr="Image result for Linux logo "/>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8765937" y="6162898"/>
                <a:ext cx="182148" cy="213872"/>
              </a:xfrm>
              <a:prstGeom prst="rect">
                <a:avLst/>
              </a:prstGeom>
              <a:noFill/>
              <a:extLst>
                <a:ext uri="{909E8E84-426E-40DD-AFC4-6F175D3DCCD1}">
                  <a14:hiddenFill xmlns:a14="http://schemas.microsoft.com/office/drawing/2010/main">
                    <a:solidFill>
                      <a:srgbClr val="FFFFFF"/>
                    </a:solidFill>
                  </a14:hiddenFill>
                </a:ext>
              </a:extLst>
            </p:spPr>
          </p:pic>
        </p:grpSp>
      </p:grpSp>
      <p:sp>
        <p:nvSpPr>
          <p:cNvPr id="29" name="Title 28"/>
          <p:cNvSpPr>
            <a:spLocks noGrp="1"/>
          </p:cNvSpPr>
          <p:nvPr>
            <p:ph type="title"/>
          </p:nvPr>
        </p:nvSpPr>
        <p:spPr>
          <a:xfrm>
            <a:off x="588263" y="457200"/>
            <a:ext cx="11018520" cy="430887"/>
          </a:xfrm>
        </p:spPr>
        <p:txBody>
          <a:bodyPr/>
          <a:lstStyle/>
          <a:p>
            <a:r>
              <a:rPr lang="en-US" sz="2800" dirty="0"/>
              <a:t>Orchestrator’s Cluster managing </a:t>
            </a:r>
            <a:r>
              <a:rPr lang="en-US" sz="2800" dirty="0" err="1"/>
              <a:t>microservices</a:t>
            </a:r>
            <a:r>
              <a:rPr lang="en-US" sz="2800" dirty="0"/>
              <a:t>/containers</a:t>
            </a:r>
          </a:p>
        </p:txBody>
      </p:sp>
      <p:grpSp>
        <p:nvGrpSpPr>
          <p:cNvPr id="9" name="Group 8">
            <a:extLst>
              <a:ext uri="{FF2B5EF4-FFF2-40B4-BE49-F238E27FC236}">
                <a16:creationId xmlns:a16="http://schemas.microsoft.com/office/drawing/2014/main" id="{92BA833B-1AAE-49ED-B1A1-DEA1204CB260}"/>
              </a:ext>
            </a:extLst>
          </p:cNvPr>
          <p:cNvGrpSpPr/>
          <p:nvPr/>
        </p:nvGrpSpPr>
        <p:grpSpPr>
          <a:xfrm>
            <a:off x="161759" y="2443321"/>
            <a:ext cx="2035481" cy="1611409"/>
            <a:chOff x="161759" y="2443321"/>
            <a:chExt cx="2035481" cy="1611409"/>
          </a:xfrm>
        </p:grpSpPr>
        <p:sp>
          <p:nvSpPr>
            <p:cNvPr id="339" name="Rounded Rectangle 27">
              <a:extLst>
                <a:ext uri="{FF2B5EF4-FFF2-40B4-BE49-F238E27FC236}">
                  <a16:creationId xmlns:a16="http://schemas.microsoft.com/office/drawing/2014/main" id="{890D46FF-1A01-4E5B-B0D0-A82B609DAE1B}"/>
                </a:ext>
              </a:extLst>
            </p:cNvPr>
            <p:cNvSpPr/>
            <p:nvPr/>
          </p:nvSpPr>
          <p:spPr bwMode="auto">
            <a:xfrm>
              <a:off x="288217" y="2737591"/>
              <a:ext cx="1867166" cy="1317139"/>
            </a:xfrm>
            <a:prstGeom prst="roundRect">
              <a:avLst/>
            </a:prstGeom>
            <a:solidFill>
              <a:schemeClr val="bg1"/>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5711" rIns="0" bIns="45711" numCol="1" rtlCol="0" anchor="ctr" anchorCtr="0" compatLnSpc="1">
              <a:prstTxWarp prst="textNoShape">
                <a:avLst/>
              </a:prstTxWarp>
            </a:bodyPr>
            <a:lstStyle/>
            <a:p>
              <a:pPr algn="ctr" defTabSz="913927" fontAlgn="base">
                <a:spcBef>
                  <a:spcPct val="0"/>
                </a:spcBef>
                <a:spcAft>
                  <a:spcPct val="0"/>
                </a:spcAft>
                <a:defRPr/>
              </a:pPr>
              <a:endParaRPr lang="en-US" sz="1961" kern="0" dirty="0">
                <a:gradFill>
                  <a:gsLst>
                    <a:gs pos="0">
                      <a:schemeClr val="tx1"/>
                    </a:gs>
                    <a:gs pos="100000">
                      <a:schemeClr val="tx1"/>
                    </a:gs>
                  </a:gsLst>
                  <a:lin ang="5400000" scaled="0"/>
                </a:gradFill>
                <a:latin typeface="Segoe UI"/>
              </a:endParaRPr>
            </a:p>
          </p:txBody>
        </p:sp>
        <p:pic>
          <p:nvPicPr>
            <p:cNvPr id="332" name="Picture 331" descr="https://azure.microsoft.com/svghandler/service-fabric?width=600&amp;height=315">
              <a:extLst>
                <a:ext uri="{FF2B5EF4-FFF2-40B4-BE49-F238E27FC236}">
                  <a16:creationId xmlns:a16="http://schemas.microsoft.com/office/drawing/2014/main" id="{F7E6169E-28C2-495D-A3D1-629E0A456920}"/>
                </a:ext>
              </a:extLst>
            </p:cNvPr>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161759" y="3402819"/>
              <a:ext cx="896239" cy="476652"/>
            </a:xfrm>
            <a:prstGeom prst="rect">
              <a:avLst/>
            </a:prstGeom>
            <a:noFill/>
            <a:extLst>
              <a:ext uri="{909E8E84-426E-40DD-AFC4-6F175D3DCCD1}">
                <a14:hiddenFill xmlns:a14="http://schemas.microsoft.com/office/drawing/2010/main">
                  <a:solidFill>
                    <a:srgbClr val="FFFFFF"/>
                  </a:solidFill>
                </a14:hiddenFill>
              </a:ext>
            </a:extLst>
          </p:spPr>
        </p:pic>
        <p:pic>
          <p:nvPicPr>
            <p:cNvPr id="333" name="Picture 2" descr="Image result for Kubernetes logo">
              <a:extLst>
                <a:ext uri="{FF2B5EF4-FFF2-40B4-BE49-F238E27FC236}">
                  <a16:creationId xmlns:a16="http://schemas.microsoft.com/office/drawing/2014/main" id="{D4CA8664-D7D0-47C3-A2A9-050948424936}"/>
                </a:ext>
              </a:extLst>
            </p:cNvPr>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410294" y="2861120"/>
              <a:ext cx="429240" cy="418508"/>
            </a:xfrm>
            <a:prstGeom prst="rect">
              <a:avLst/>
            </a:prstGeom>
            <a:noFill/>
            <a:extLst>
              <a:ext uri="{909E8E84-426E-40DD-AFC4-6F175D3DCCD1}">
                <a14:hiddenFill xmlns:a14="http://schemas.microsoft.com/office/drawing/2010/main">
                  <a:solidFill>
                    <a:srgbClr val="FFFFFF"/>
                  </a:solidFill>
                </a14:hiddenFill>
              </a:ext>
            </a:extLst>
          </p:spPr>
        </p:pic>
        <p:sp>
          <p:nvSpPr>
            <p:cNvPr id="335" name="Rectangle 334">
              <a:extLst>
                <a:ext uri="{FF2B5EF4-FFF2-40B4-BE49-F238E27FC236}">
                  <a16:creationId xmlns:a16="http://schemas.microsoft.com/office/drawing/2014/main" id="{ACF45B23-08F1-402C-AB6D-ED92B8BEA4D9}"/>
                </a:ext>
              </a:extLst>
            </p:cNvPr>
            <p:cNvSpPr/>
            <p:nvPr/>
          </p:nvSpPr>
          <p:spPr>
            <a:xfrm>
              <a:off x="324051" y="2443321"/>
              <a:ext cx="1352479" cy="338554"/>
            </a:xfrm>
            <a:prstGeom prst="rect">
              <a:avLst/>
            </a:prstGeom>
          </p:spPr>
          <p:txBody>
            <a:bodyPr wrap="square">
              <a:spAutoFit/>
            </a:bodyPr>
            <a:lstStyle/>
            <a:p>
              <a:pPr defTabSz="913873">
                <a:defRPr/>
              </a:pPr>
              <a:r>
                <a:rPr lang="en-US" sz="1600" i="1" kern="0" dirty="0">
                  <a:gradFill>
                    <a:gsLst>
                      <a:gs pos="0">
                        <a:schemeClr val="tx1"/>
                      </a:gs>
                      <a:gs pos="100000">
                        <a:schemeClr val="tx1"/>
                      </a:gs>
                    </a:gsLst>
                    <a:lin ang="5400000" scaled="0"/>
                  </a:gradFill>
                  <a:latin typeface="Segoe UI"/>
                </a:rPr>
                <a:t>For example:</a:t>
              </a:r>
            </a:p>
          </p:txBody>
        </p:sp>
        <p:sp>
          <p:nvSpPr>
            <p:cNvPr id="336" name="Rectangle 335">
              <a:extLst>
                <a:ext uri="{FF2B5EF4-FFF2-40B4-BE49-F238E27FC236}">
                  <a16:creationId xmlns:a16="http://schemas.microsoft.com/office/drawing/2014/main" id="{1A9AD774-4103-4E50-AF71-6277F7CBAB04}"/>
                </a:ext>
              </a:extLst>
            </p:cNvPr>
            <p:cNvSpPr/>
            <p:nvPr/>
          </p:nvSpPr>
          <p:spPr>
            <a:xfrm>
              <a:off x="838105" y="2906429"/>
              <a:ext cx="1352479" cy="338554"/>
            </a:xfrm>
            <a:prstGeom prst="rect">
              <a:avLst/>
            </a:prstGeom>
          </p:spPr>
          <p:txBody>
            <a:bodyPr wrap="square">
              <a:spAutoFit/>
            </a:bodyPr>
            <a:lstStyle/>
            <a:p>
              <a:pPr defTabSz="913873">
                <a:defRPr/>
              </a:pPr>
              <a:r>
                <a:rPr lang="en-US" sz="1600" b="1" kern="0" dirty="0">
                  <a:gradFill>
                    <a:gsLst>
                      <a:gs pos="0">
                        <a:schemeClr val="tx1"/>
                      </a:gs>
                      <a:gs pos="100000">
                        <a:schemeClr val="tx1"/>
                      </a:gs>
                    </a:gsLst>
                    <a:lin ang="5400000" scaled="0"/>
                  </a:gradFill>
                  <a:latin typeface="Segoe UI"/>
                </a:rPr>
                <a:t>Kubernetes</a:t>
              </a:r>
            </a:p>
          </p:txBody>
        </p:sp>
        <p:sp>
          <p:nvSpPr>
            <p:cNvPr id="337" name="Rectangle 336">
              <a:extLst>
                <a:ext uri="{FF2B5EF4-FFF2-40B4-BE49-F238E27FC236}">
                  <a16:creationId xmlns:a16="http://schemas.microsoft.com/office/drawing/2014/main" id="{DB930ABF-26F6-4BD6-A557-1754CAB27A50}"/>
                </a:ext>
              </a:extLst>
            </p:cNvPr>
            <p:cNvSpPr/>
            <p:nvPr/>
          </p:nvSpPr>
          <p:spPr>
            <a:xfrm>
              <a:off x="844761" y="3388856"/>
              <a:ext cx="1352479" cy="584775"/>
            </a:xfrm>
            <a:prstGeom prst="rect">
              <a:avLst/>
            </a:prstGeom>
          </p:spPr>
          <p:txBody>
            <a:bodyPr wrap="square">
              <a:spAutoFit/>
            </a:bodyPr>
            <a:lstStyle/>
            <a:p>
              <a:pPr defTabSz="913873">
                <a:defRPr/>
              </a:pPr>
              <a:r>
                <a:rPr lang="en-US" sz="1600" b="1" kern="0" dirty="0">
                  <a:gradFill>
                    <a:gsLst>
                      <a:gs pos="0">
                        <a:schemeClr val="tx1"/>
                      </a:gs>
                      <a:gs pos="100000">
                        <a:schemeClr val="tx1"/>
                      </a:gs>
                    </a:gsLst>
                    <a:lin ang="5400000" scaled="0"/>
                  </a:gradFill>
                  <a:latin typeface="Segoe UI"/>
                </a:rPr>
                <a:t>Service Fabric</a:t>
              </a:r>
            </a:p>
          </p:txBody>
        </p:sp>
      </p:grpSp>
    </p:spTree>
    <p:extLst>
      <p:ext uri="{BB962C8B-B14F-4D97-AF65-F5344CB8AC3E}">
        <p14:creationId xmlns:p14="http://schemas.microsoft.com/office/powerpoint/2010/main" val="46563216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48"/>
                                        </p:tgtEl>
                                        <p:attrNameLst>
                                          <p:attrName>style.visibility</p:attrName>
                                        </p:attrNameLst>
                                      </p:cBhvr>
                                      <p:to>
                                        <p:strVal val="visible"/>
                                      </p:to>
                                    </p:set>
                                    <p:animEffect transition="in" filter="wipe(down)">
                                      <p:cBhvr>
                                        <p:cTn id="7" dur="500"/>
                                        <p:tgtEl>
                                          <p:spTgt spid="4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72"/>
                                        </p:tgtEl>
                                        <p:attrNameLst>
                                          <p:attrName>style.visibility</p:attrName>
                                        </p:attrNameLst>
                                      </p:cBhvr>
                                      <p:to>
                                        <p:strVal val="visible"/>
                                      </p:to>
                                    </p:set>
                                    <p:animEffect transition="in" filter="wipe(left)">
                                      <p:cBhvr>
                                        <p:cTn id="12" dur="500"/>
                                        <p:tgtEl>
                                          <p:spTgt spid="72"/>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76"/>
                                        </p:tgtEl>
                                        <p:attrNameLst>
                                          <p:attrName>style.visibility</p:attrName>
                                        </p:attrNameLst>
                                      </p:cBhvr>
                                      <p:to>
                                        <p:strVal val="visible"/>
                                      </p:to>
                                    </p:set>
                                    <p:animEffect transition="in" filter="wipe(down)">
                                      <p:cBhvr>
                                        <p:cTn id="17" dur="500"/>
                                        <p:tgtEl>
                                          <p:spTgt spid="76"/>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grpId="0" nodeType="clickEffect">
                                  <p:stCondLst>
                                    <p:cond delay="0"/>
                                  </p:stCondLst>
                                  <p:childTnLst>
                                    <p:set>
                                      <p:cBhvr>
                                        <p:cTn id="21" dur="1" fill="hold">
                                          <p:stCondLst>
                                            <p:cond delay="0"/>
                                          </p:stCondLst>
                                        </p:cTn>
                                        <p:tgtEl>
                                          <p:spTgt spid="45"/>
                                        </p:tgtEl>
                                        <p:attrNameLst>
                                          <p:attrName>style.visibility</p:attrName>
                                        </p:attrNameLst>
                                      </p:cBhvr>
                                      <p:to>
                                        <p:strVal val="visible"/>
                                      </p:to>
                                    </p:set>
                                    <p:animEffect transition="in" filter="wipe(up)">
                                      <p:cBhvr>
                                        <p:cTn id="22" dur="500"/>
                                        <p:tgtEl>
                                          <p:spTgt spid="45"/>
                                        </p:tgtEl>
                                      </p:cBhvr>
                                    </p:animEffect>
                                  </p:childTnLst>
                                </p:cTn>
                              </p:par>
                            </p:childTnLst>
                          </p:cTn>
                        </p:par>
                        <p:par>
                          <p:cTn id="23" fill="hold">
                            <p:stCondLst>
                              <p:cond delay="500"/>
                            </p:stCondLst>
                            <p:childTnLst>
                              <p:par>
                                <p:cTn id="24" presetID="10" presetClass="entr" presetSubtype="0" fill="hold" nodeType="afterEffect">
                                  <p:stCondLst>
                                    <p:cond delay="0"/>
                                  </p:stCondLst>
                                  <p:childTnLst>
                                    <p:set>
                                      <p:cBhvr>
                                        <p:cTn id="25" dur="1" fill="hold">
                                          <p:stCondLst>
                                            <p:cond delay="0"/>
                                          </p:stCondLst>
                                        </p:cTn>
                                        <p:tgtEl>
                                          <p:spTgt spid="66"/>
                                        </p:tgtEl>
                                        <p:attrNameLst>
                                          <p:attrName>style.visibility</p:attrName>
                                        </p:attrNameLst>
                                      </p:cBhvr>
                                      <p:to>
                                        <p:strVal val="visible"/>
                                      </p:to>
                                    </p:set>
                                    <p:animEffect transition="in" filter="fade">
                                      <p:cBhvr>
                                        <p:cTn id="26" dur="500"/>
                                        <p:tgtEl>
                                          <p:spTgt spid="66"/>
                                        </p:tgtEl>
                                      </p:cBhvr>
                                    </p:animEffect>
                                  </p:childTnLst>
                                </p:cTn>
                              </p:par>
                              <p:par>
                                <p:cTn id="27" presetID="10" presetClass="entr" presetSubtype="0" fill="hold" nodeType="withEffect">
                                  <p:stCondLst>
                                    <p:cond delay="0"/>
                                  </p:stCondLst>
                                  <p:childTnLst>
                                    <p:set>
                                      <p:cBhvr>
                                        <p:cTn id="28" dur="1" fill="hold">
                                          <p:stCondLst>
                                            <p:cond delay="0"/>
                                          </p:stCondLst>
                                        </p:cTn>
                                        <p:tgtEl>
                                          <p:spTgt spid="67"/>
                                        </p:tgtEl>
                                        <p:attrNameLst>
                                          <p:attrName>style.visibility</p:attrName>
                                        </p:attrNameLst>
                                      </p:cBhvr>
                                      <p:to>
                                        <p:strVal val="visible"/>
                                      </p:to>
                                    </p:set>
                                    <p:animEffect transition="in" filter="fade">
                                      <p:cBhvr>
                                        <p:cTn id="29" dur="500"/>
                                        <p:tgtEl>
                                          <p:spTgt spid="67"/>
                                        </p:tgtEl>
                                      </p:cBhvr>
                                    </p:animEffect>
                                  </p:childTnLst>
                                </p:cTn>
                              </p:par>
                              <p:par>
                                <p:cTn id="30" presetID="10" presetClass="entr" presetSubtype="0" fill="hold" nodeType="withEffect">
                                  <p:stCondLst>
                                    <p:cond delay="0"/>
                                  </p:stCondLst>
                                  <p:childTnLst>
                                    <p:set>
                                      <p:cBhvr>
                                        <p:cTn id="31" dur="1" fill="hold">
                                          <p:stCondLst>
                                            <p:cond delay="0"/>
                                          </p:stCondLst>
                                        </p:cTn>
                                        <p:tgtEl>
                                          <p:spTgt spid="68"/>
                                        </p:tgtEl>
                                        <p:attrNameLst>
                                          <p:attrName>style.visibility</p:attrName>
                                        </p:attrNameLst>
                                      </p:cBhvr>
                                      <p:to>
                                        <p:strVal val="visible"/>
                                      </p:to>
                                    </p:set>
                                    <p:animEffect transition="in" filter="fade">
                                      <p:cBhvr>
                                        <p:cTn id="32" dur="500"/>
                                        <p:tgtEl>
                                          <p:spTgt spid="68"/>
                                        </p:tgtEl>
                                      </p:cBhvr>
                                    </p:animEffect>
                                  </p:childTnLst>
                                </p:cTn>
                              </p:par>
                              <p:par>
                                <p:cTn id="33" presetID="10" presetClass="entr" presetSubtype="0" fill="hold" nodeType="withEffect">
                                  <p:stCondLst>
                                    <p:cond delay="0"/>
                                  </p:stCondLst>
                                  <p:childTnLst>
                                    <p:set>
                                      <p:cBhvr>
                                        <p:cTn id="34" dur="1" fill="hold">
                                          <p:stCondLst>
                                            <p:cond delay="0"/>
                                          </p:stCondLst>
                                        </p:cTn>
                                        <p:tgtEl>
                                          <p:spTgt spid="69"/>
                                        </p:tgtEl>
                                        <p:attrNameLst>
                                          <p:attrName>style.visibility</p:attrName>
                                        </p:attrNameLst>
                                      </p:cBhvr>
                                      <p:to>
                                        <p:strVal val="visible"/>
                                      </p:to>
                                    </p:set>
                                    <p:animEffect transition="in" filter="fade">
                                      <p:cBhvr>
                                        <p:cTn id="35" dur="500"/>
                                        <p:tgtEl>
                                          <p:spTgt spid="69"/>
                                        </p:tgtEl>
                                      </p:cBhvr>
                                    </p:animEffect>
                                  </p:childTnLst>
                                </p:cTn>
                              </p:par>
                              <p:par>
                                <p:cTn id="36" presetID="10" presetClass="entr" presetSubtype="0" fill="hold" nodeType="withEffect">
                                  <p:stCondLst>
                                    <p:cond delay="0"/>
                                  </p:stCondLst>
                                  <p:childTnLst>
                                    <p:set>
                                      <p:cBhvr>
                                        <p:cTn id="37" dur="1" fill="hold">
                                          <p:stCondLst>
                                            <p:cond delay="0"/>
                                          </p:stCondLst>
                                        </p:cTn>
                                        <p:tgtEl>
                                          <p:spTgt spid="70"/>
                                        </p:tgtEl>
                                        <p:attrNameLst>
                                          <p:attrName>style.visibility</p:attrName>
                                        </p:attrNameLst>
                                      </p:cBhvr>
                                      <p:to>
                                        <p:strVal val="visible"/>
                                      </p:to>
                                    </p:set>
                                    <p:animEffect transition="in" filter="fade">
                                      <p:cBhvr>
                                        <p:cTn id="38" dur="500"/>
                                        <p:tgtEl>
                                          <p:spTgt spid="70"/>
                                        </p:tgtEl>
                                      </p:cBhvr>
                                    </p:animEffect>
                                  </p:childTnLst>
                                </p:cTn>
                              </p:par>
                              <p:par>
                                <p:cTn id="39" presetID="10" presetClass="entr" presetSubtype="0" fill="hold" nodeType="withEffect">
                                  <p:stCondLst>
                                    <p:cond delay="0"/>
                                  </p:stCondLst>
                                  <p:childTnLst>
                                    <p:set>
                                      <p:cBhvr>
                                        <p:cTn id="40" dur="1" fill="hold">
                                          <p:stCondLst>
                                            <p:cond delay="0"/>
                                          </p:stCondLst>
                                        </p:cTn>
                                        <p:tgtEl>
                                          <p:spTgt spid="71"/>
                                        </p:tgtEl>
                                        <p:attrNameLst>
                                          <p:attrName>style.visibility</p:attrName>
                                        </p:attrNameLst>
                                      </p:cBhvr>
                                      <p:to>
                                        <p:strVal val="visible"/>
                                      </p:to>
                                    </p:set>
                                    <p:animEffect transition="in" filter="fade">
                                      <p:cBhvr>
                                        <p:cTn id="41" dur="500"/>
                                        <p:tgtEl>
                                          <p:spTgt spid="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132178-4605-4E8F-AC38-D3B63D907342}"/>
              </a:ext>
            </a:extLst>
          </p:cNvPr>
          <p:cNvSpPr>
            <a:spLocks noGrp="1"/>
          </p:cNvSpPr>
          <p:nvPr>
            <p:ph type="title"/>
          </p:nvPr>
        </p:nvSpPr>
        <p:spPr>
          <a:xfrm>
            <a:off x="358723" y="170308"/>
            <a:ext cx="11018520" cy="553998"/>
          </a:xfrm>
        </p:spPr>
        <p:txBody>
          <a:bodyPr/>
          <a:lstStyle/>
          <a:p>
            <a:r>
              <a:rPr lang="en-US" dirty="0"/>
              <a:t>Kubernetes and Helm</a:t>
            </a:r>
          </a:p>
        </p:txBody>
      </p:sp>
      <p:pic>
        <p:nvPicPr>
          <p:cNvPr id="1026" name="Picture 2" descr="Image result for kubernetes helm">
            <a:extLst>
              <a:ext uri="{FF2B5EF4-FFF2-40B4-BE49-F238E27FC236}">
                <a16:creationId xmlns:a16="http://schemas.microsoft.com/office/drawing/2014/main" id="{63D4C70C-BAC9-40CB-B7EF-3DE884F6D781}"/>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4976"/>
          <a:stretch/>
        </p:blipFill>
        <p:spPr bwMode="auto">
          <a:xfrm>
            <a:off x="2997316" y="651634"/>
            <a:ext cx="5388431" cy="1741927"/>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E9460CDF-AABC-442D-B38C-2575AAE72CCF}"/>
              </a:ext>
            </a:extLst>
          </p:cNvPr>
          <p:cNvSpPr/>
          <p:nvPr/>
        </p:nvSpPr>
        <p:spPr>
          <a:xfrm>
            <a:off x="2997316" y="2169379"/>
            <a:ext cx="1429789" cy="707886"/>
          </a:xfrm>
          <a:prstGeom prst="rect">
            <a:avLst/>
          </a:prstGeom>
        </p:spPr>
        <p:txBody>
          <a:bodyPr wrap="square">
            <a:spAutoFit/>
          </a:bodyPr>
          <a:lstStyle/>
          <a:p>
            <a:r>
              <a:rPr lang="en-US" sz="2000" dirty="0">
                <a:latin typeface="Segoe UI Light" panose="020B0502040204020203" pitchFamily="34" charset="0"/>
                <a:cs typeface="Segoe UI Light" panose="020B0502040204020203" pitchFamily="34" charset="0"/>
              </a:rPr>
              <a:t>Container</a:t>
            </a:r>
          </a:p>
          <a:p>
            <a:r>
              <a:rPr lang="en-US" sz="2000" dirty="0">
                <a:latin typeface="Segoe UI Light" panose="020B0502040204020203" pitchFamily="34" charset="0"/>
                <a:cs typeface="Segoe UI Light" panose="020B0502040204020203" pitchFamily="34" charset="0"/>
              </a:rPr>
              <a:t>Images</a:t>
            </a:r>
          </a:p>
        </p:txBody>
      </p:sp>
      <p:sp>
        <p:nvSpPr>
          <p:cNvPr id="6" name="Rectangle 5">
            <a:extLst>
              <a:ext uri="{FF2B5EF4-FFF2-40B4-BE49-F238E27FC236}">
                <a16:creationId xmlns:a16="http://schemas.microsoft.com/office/drawing/2014/main" id="{323A75F2-4099-41E8-A91E-C39B161CC732}"/>
              </a:ext>
            </a:extLst>
          </p:cNvPr>
          <p:cNvSpPr/>
          <p:nvPr/>
        </p:nvSpPr>
        <p:spPr>
          <a:xfrm>
            <a:off x="5122603" y="2171705"/>
            <a:ext cx="1429789" cy="707886"/>
          </a:xfrm>
          <a:prstGeom prst="rect">
            <a:avLst/>
          </a:prstGeom>
        </p:spPr>
        <p:txBody>
          <a:bodyPr wrap="square">
            <a:spAutoFit/>
          </a:bodyPr>
          <a:lstStyle/>
          <a:p>
            <a:r>
              <a:rPr lang="en-US" sz="2000" dirty="0">
                <a:latin typeface="Segoe UI Light" panose="020B0502040204020203" pitchFamily="34" charset="0"/>
                <a:cs typeface="Segoe UI Light" panose="020B0502040204020203" pitchFamily="34" charset="0"/>
              </a:rPr>
              <a:t>Deploy</a:t>
            </a:r>
          </a:p>
          <a:p>
            <a:r>
              <a:rPr lang="en-US" sz="2000" dirty="0">
                <a:latin typeface="Segoe UI Light" panose="020B0502040204020203" pitchFamily="34" charset="0"/>
                <a:cs typeface="Segoe UI Light" panose="020B0502040204020203" pitchFamily="34" charset="0"/>
              </a:rPr>
              <a:t>with</a:t>
            </a:r>
          </a:p>
        </p:txBody>
      </p:sp>
      <p:sp>
        <p:nvSpPr>
          <p:cNvPr id="7" name="Rectangle 6">
            <a:extLst>
              <a:ext uri="{FF2B5EF4-FFF2-40B4-BE49-F238E27FC236}">
                <a16:creationId xmlns:a16="http://schemas.microsoft.com/office/drawing/2014/main" id="{3BCCD766-58D8-4B86-8C2A-64B6B0329851}"/>
              </a:ext>
            </a:extLst>
          </p:cNvPr>
          <p:cNvSpPr/>
          <p:nvPr/>
        </p:nvSpPr>
        <p:spPr>
          <a:xfrm>
            <a:off x="6422160" y="2169379"/>
            <a:ext cx="2039387" cy="707886"/>
          </a:xfrm>
          <a:prstGeom prst="rect">
            <a:avLst/>
          </a:prstGeom>
        </p:spPr>
        <p:txBody>
          <a:bodyPr wrap="square">
            <a:spAutoFit/>
          </a:bodyPr>
          <a:lstStyle/>
          <a:p>
            <a:pPr algn="ctr"/>
            <a:r>
              <a:rPr lang="en-US" sz="2000" dirty="0">
                <a:latin typeface="Segoe UI Light" panose="020B0502040204020203" pitchFamily="34" charset="0"/>
                <a:cs typeface="Segoe UI Light" panose="020B0502040204020203" pitchFamily="34" charset="0"/>
              </a:rPr>
              <a:t>Orchestrator’s</a:t>
            </a:r>
          </a:p>
          <a:p>
            <a:pPr algn="ctr"/>
            <a:r>
              <a:rPr lang="en-US" sz="2000" dirty="0">
                <a:latin typeface="Segoe UI Light" panose="020B0502040204020203" pitchFamily="34" charset="0"/>
                <a:cs typeface="Segoe UI Light" panose="020B0502040204020203" pitchFamily="34" charset="0"/>
              </a:rPr>
              <a:t>cluster</a:t>
            </a:r>
          </a:p>
        </p:txBody>
      </p:sp>
      <p:sp>
        <p:nvSpPr>
          <p:cNvPr id="8" name="Text Placeholder 5">
            <a:extLst>
              <a:ext uri="{FF2B5EF4-FFF2-40B4-BE49-F238E27FC236}">
                <a16:creationId xmlns:a16="http://schemas.microsoft.com/office/drawing/2014/main" id="{D3A03815-4C30-4F5D-BB2C-625064A45802}"/>
              </a:ext>
            </a:extLst>
          </p:cNvPr>
          <p:cNvSpPr txBox="1">
            <a:spLocks/>
          </p:cNvSpPr>
          <p:nvPr/>
        </p:nvSpPr>
        <p:spPr>
          <a:xfrm>
            <a:off x="922497" y="3185111"/>
            <a:ext cx="10618124" cy="3195589"/>
          </a:xfrm>
          <a:prstGeom prst="rect">
            <a:avLst/>
          </a:prstGeom>
        </p:spPr>
        <p:txBody>
          <a:bodyPr/>
          <a:lst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gradFill>
                  <a:gsLst>
                    <a:gs pos="1250">
                      <a:schemeClr val="tx1"/>
                    </a:gs>
                    <a:gs pos="100000">
                      <a:schemeClr val="tx1"/>
                    </a:gs>
                  </a:gsLst>
                  <a:lin ang="5400000" scaled="0"/>
                </a:gradFill>
                <a:latin typeface="Segoe UI Semilight" panose="020B0402040204020203" pitchFamily="34" charset="0"/>
                <a:ea typeface="+mn-ea"/>
                <a:cs typeface="Segoe UI Semilight" panose="020B04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gradFill>
                  <a:gsLst>
                    <a:gs pos="1250">
                      <a:schemeClr val="tx1"/>
                    </a:gs>
                    <a:gs pos="100000">
                      <a:schemeClr val="tx1"/>
                    </a:gs>
                  </a:gsLst>
                  <a:lin ang="5400000" scaled="0"/>
                </a:gra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gradFill>
                  <a:gsLst>
                    <a:gs pos="1250">
                      <a:schemeClr val="tx1"/>
                    </a:gs>
                    <a:gs pos="100000">
                      <a:schemeClr val="tx1"/>
                    </a:gs>
                  </a:gsLst>
                  <a:lin ang="5400000" scaled="0"/>
                </a:gra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gradFill>
                  <a:gsLst>
                    <a:gs pos="1250">
                      <a:schemeClr val="tx1"/>
                    </a:gs>
                    <a:gs pos="100000">
                      <a:schemeClr val="tx1"/>
                    </a:gs>
                  </a:gsLst>
                  <a:lin ang="5400000" scaled="0"/>
                </a:gra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gradFill>
                  <a:gsLst>
                    <a:gs pos="1250">
                      <a:schemeClr val="tx1"/>
                    </a:gs>
                    <a:gs pos="100000">
                      <a:schemeClr val="tx1"/>
                    </a:gs>
                  </a:gsLst>
                  <a:lin ang="5400000" scaled="0"/>
                </a:gra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b="1" dirty="0">
                <a:gradFill>
                  <a:gsLst>
                    <a:gs pos="0">
                      <a:srgbClr val="1A1A1A"/>
                    </a:gs>
                    <a:gs pos="100000">
                      <a:srgbClr val="1A1A1A"/>
                    </a:gs>
                  </a:gsLst>
                  <a:lin ang="5400000" scaled="0"/>
                </a:gradFill>
                <a:latin typeface="Segoe UI" panose="020B0502040204020203" pitchFamily="34" charset="0"/>
                <a:cs typeface="Segoe UI" panose="020B0502040204020203" pitchFamily="34" charset="0"/>
              </a:rPr>
              <a:t>Helm is THE package manager for Kubernetes:</a:t>
            </a:r>
            <a:endParaRPr lang="en-US" b="1" dirty="0">
              <a:latin typeface="Segoe UI" panose="020B0502040204020203" pitchFamily="34" charset="0"/>
              <a:cs typeface="Segoe UI" panose="020B0502040204020203" pitchFamily="34" charset="0"/>
            </a:endParaRPr>
          </a:p>
          <a:p>
            <a:pPr marL="0" indent="0">
              <a:buNone/>
            </a:pPr>
            <a:r>
              <a:rPr lang="en-US" sz="1800" dirty="0">
                <a:gradFill>
                  <a:gsLst>
                    <a:gs pos="0">
                      <a:srgbClr val="1A1A1A"/>
                    </a:gs>
                    <a:gs pos="100000">
                      <a:srgbClr val="1A1A1A"/>
                    </a:gs>
                  </a:gsLst>
                  <a:lin ang="5400000" scaled="0"/>
                </a:gradFill>
                <a:cs typeface="Segoe UI Light" panose="020B0502040204020203" pitchFamily="34" charset="0"/>
              </a:rPr>
              <a:t>…Kubernetes deployments with just Kubectl.exe and .</a:t>
            </a:r>
            <a:r>
              <a:rPr lang="en-US" sz="1800" dirty="0" err="1">
                <a:gradFill>
                  <a:gsLst>
                    <a:gs pos="0">
                      <a:srgbClr val="1A1A1A"/>
                    </a:gs>
                    <a:gs pos="100000">
                      <a:srgbClr val="1A1A1A"/>
                    </a:gs>
                  </a:gsLst>
                  <a:lin ang="5400000" scaled="0"/>
                </a:gradFill>
                <a:cs typeface="Segoe UI Light" panose="020B0502040204020203" pitchFamily="34" charset="0"/>
              </a:rPr>
              <a:t>yml</a:t>
            </a:r>
            <a:r>
              <a:rPr lang="en-US" sz="1800" dirty="0">
                <a:gradFill>
                  <a:gsLst>
                    <a:gs pos="0">
                      <a:srgbClr val="1A1A1A"/>
                    </a:gs>
                    <a:gs pos="100000">
                      <a:srgbClr val="1A1A1A"/>
                    </a:gs>
                  </a:gsLst>
                  <a:lin ang="5400000" scaled="0"/>
                </a:gradFill>
                <a:cs typeface="Segoe UI Light" panose="020B0502040204020203" pitchFamily="34" charset="0"/>
              </a:rPr>
              <a:t> files are not standard but custom &amp; complex…</a:t>
            </a:r>
          </a:p>
          <a:p>
            <a:pPr marL="0" indent="0">
              <a:buNone/>
            </a:pPr>
            <a:r>
              <a:rPr lang="en-US" dirty="0"/>
              <a:t>Helm improves:</a:t>
            </a:r>
            <a:endParaRPr lang="en-US" sz="1800" dirty="0">
              <a:gradFill>
                <a:gsLst>
                  <a:gs pos="0">
                    <a:srgbClr val="1A1A1A"/>
                  </a:gs>
                  <a:gs pos="100000">
                    <a:srgbClr val="1A1A1A"/>
                  </a:gs>
                </a:gsLst>
                <a:lin ang="5400000" scaled="0"/>
              </a:gradFill>
              <a:cs typeface="Segoe UI Light" panose="020B0502040204020203" pitchFamily="34" charset="0"/>
            </a:endParaRPr>
          </a:p>
          <a:p>
            <a:pPr marL="342900" indent="-342900" defTabSz="914367">
              <a:buSzTx/>
              <a:buFont typeface="Arial" panose="020B0604020202020204" pitchFamily="34" charset="0"/>
              <a:buChar char="•"/>
              <a:defRPr/>
            </a:pPr>
            <a:r>
              <a:rPr lang="en-US" sz="1800" dirty="0">
                <a:gradFill>
                  <a:gsLst>
                    <a:gs pos="0">
                      <a:srgbClr val="1A1A1A"/>
                    </a:gs>
                    <a:gs pos="100000">
                      <a:srgbClr val="1A1A1A"/>
                    </a:gs>
                  </a:gsLst>
                  <a:lin ang="5400000" scaled="0"/>
                </a:gradFill>
                <a:cs typeface="Segoe UI Light" panose="020B0502040204020203" pitchFamily="34" charset="0"/>
              </a:rPr>
              <a:t>Makes application deployment easy, </a:t>
            </a:r>
            <a:r>
              <a:rPr lang="en-US" sz="1800" u="sng" dirty="0" err="1">
                <a:gradFill>
                  <a:gsLst>
                    <a:gs pos="0">
                      <a:srgbClr val="1A1A1A"/>
                    </a:gs>
                    <a:gs pos="100000">
                      <a:srgbClr val="1A1A1A"/>
                    </a:gs>
                  </a:gsLst>
                  <a:lin ang="5400000" scaled="0"/>
                </a:gradFill>
                <a:cs typeface="Segoe UI Light" panose="020B0502040204020203" pitchFamily="34" charset="0"/>
              </a:rPr>
              <a:t>standar</a:t>
            </a:r>
            <a:r>
              <a:rPr lang="en-US" sz="1800" u="sng" dirty="0">
                <a:gradFill>
                  <a:gsLst>
                    <a:gs pos="0">
                      <a:srgbClr val="1A1A1A"/>
                    </a:gs>
                    <a:gs pos="100000">
                      <a:srgbClr val="1A1A1A"/>
                    </a:gs>
                  </a:gsLst>
                  <a:lin ang="5400000" scaled="0"/>
                </a:gradFill>
                <a:cs typeface="Segoe UI Light" panose="020B0502040204020203" pitchFamily="34" charset="0"/>
              </a:rPr>
              <a:t> and reusable</a:t>
            </a:r>
          </a:p>
          <a:p>
            <a:pPr marL="342900" indent="-342900" defTabSz="914367">
              <a:buSzTx/>
              <a:buFont typeface="Arial" panose="020B0604020202020204" pitchFamily="34" charset="0"/>
              <a:buChar char="•"/>
              <a:defRPr/>
            </a:pPr>
            <a:r>
              <a:rPr lang="en-US" sz="1800" dirty="0">
                <a:gradFill>
                  <a:gsLst>
                    <a:gs pos="0">
                      <a:srgbClr val="1A1A1A"/>
                    </a:gs>
                    <a:gs pos="100000">
                      <a:srgbClr val="1A1A1A"/>
                    </a:gs>
                  </a:gsLst>
                  <a:lin ang="5400000" scaled="0"/>
                </a:gradFill>
                <a:cs typeface="Segoe UI Light" panose="020B0502040204020203" pitchFamily="34" charset="0"/>
              </a:rPr>
              <a:t>Easy application </a:t>
            </a:r>
            <a:r>
              <a:rPr lang="en-US" sz="1800" i="1" dirty="0">
                <a:gradFill>
                  <a:gsLst>
                    <a:gs pos="0">
                      <a:srgbClr val="1A1A1A"/>
                    </a:gs>
                    <a:gs pos="100000">
                      <a:srgbClr val="1A1A1A"/>
                    </a:gs>
                  </a:gsLst>
                  <a:lin ang="5400000" scaled="0"/>
                </a:gradFill>
                <a:cs typeface="Segoe UI Light" panose="020B0502040204020203" pitchFamily="34" charset="0"/>
              </a:rPr>
              <a:t>install, update, rollback &amp; removal</a:t>
            </a:r>
            <a:r>
              <a:rPr lang="en-US" sz="1800" dirty="0">
                <a:gradFill>
                  <a:gsLst>
                    <a:gs pos="0">
                      <a:srgbClr val="1A1A1A"/>
                    </a:gs>
                    <a:gs pos="100000">
                      <a:srgbClr val="1A1A1A"/>
                    </a:gs>
                  </a:gsLst>
                  <a:lin ang="5400000" scaled="0"/>
                </a:gradFill>
                <a:cs typeface="Segoe UI Light" panose="020B0502040204020203" pitchFamily="34" charset="0"/>
              </a:rPr>
              <a:t>. Packages are declaratively defined in </a:t>
            </a:r>
            <a:r>
              <a:rPr lang="en-US" sz="1800" i="1" dirty="0">
                <a:gradFill>
                  <a:gsLst>
                    <a:gs pos="0">
                      <a:srgbClr val="1A1A1A"/>
                    </a:gs>
                    <a:gs pos="100000">
                      <a:srgbClr val="1A1A1A"/>
                    </a:gs>
                  </a:gsLst>
                  <a:lin ang="5400000" scaled="0"/>
                </a:gradFill>
                <a:cs typeface="Segoe UI Light" panose="020B0502040204020203" pitchFamily="34" charset="0"/>
              </a:rPr>
              <a:t>Helm Charts</a:t>
            </a:r>
          </a:p>
          <a:p>
            <a:pPr marL="342900" indent="-342900" defTabSz="914367">
              <a:buSzTx/>
              <a:buFont typeface="Arial" panose="020B0604020202020204" pitchFamily="34" charset="0"/>
              <a:buChar char="•"/>
              <a:defRPr/>
            </a:pPr>
            <a:r>
              <a:rPr lang="en-US" sz="1800" dirty="0">
                <a:gradFill>
                  <a:gsLst>
                    <a:gs pos="0">
                      <a:srgbClr val="1A1A1A"/>
                    </a:gs>
                    <a:gs pos="100000">
                      <a:srgbClr val="1A1A1A"/>
                    </a:gs>
                  </a:gsLst>
                  <a:lin ang="5400000" scaled="0"/>
                </a:gradFill>
                <a:cs typeface="Segoe UI Light" panose="020B0502040204020203" pitchFamily="34" charset="0"/>
              </a:rPr>
              <a:t>Charts can be </a:t>
            </a:r>
            <a:r>
              <a:rPr lang="en-US" sz="1800" i="1" dirty="0">
                <a:gradFill>
                  <a:gsLst>
                    <a:gs pos="0">
                      <a:srgbClr val="1A1A1A"/>
                    </a:gs>
                    <a:gs pos="100000">
                      <a:srgbClr val="1A1A1A"/>
                    </a:gs>
                  </a:gsLst>
                  <a:lin ang="5400000" scaled="0"/>
                </a:gradFill>
                <a:cs typeface="Segoe UI Light" panose="020B0502040204020203" pitchFamily="34" charset="0"/>
              </a:rPr>
              <a:t>shared</a:t>
            </a:r>
            <a:r>
              <a:rPr lang="en-US" sz="1800" dirty="0">
                <a:gradFill>
                  <a:gsLst>
                    <a:gs pos="0">
                      <a:srgbClr val="1A1A1A"/>
                    </a:gs>
                    <a:gs pos="100000">
                      <a:srgbClr val="1A1A1A"/>
                    </a:gs>
                  </a:gsLst>
                  <a:lin ang="5400000" scaled="0"/>
                </a:gradFill>
                <a:cs typeface="Segoe UI Light" panose="020B0502040204020203" pitchFamily="34" charset="0"/>
              </a:rPr>
              <a:t> and publicly published (</a:t>
            </a:r>
            <a:r>
              <a:rPr lang="en-US" sz="1800" dirty="0">
                <a:gradFill>
                  <a:gsLst>
                    <a:gs pos="0">
                      <a:srgbClr val="1A1A1A"/>
                    </a:gs>
                    <a:gs pos="100000">
                      <a:srgbClr val="1A1A1A"/>
                    </a:gs>
                  </a:gsLst>
                  <a:lin ang="5400000" scaled="0"/>
                </a:gradFill>
                <a:cs typeface="Segoe UI Light" panose="020B0502040204020203" pitchFamily="34" charset="0"/>
                <a:hlinkClick r:id="rId4"/>
              </a:rPr>
              <a:t>https://github.com/helm/charts/tree/master/stable</a:t>
            </a:r>
            <a:r>
              <a:rPr lang="en-US" sz="1800" dirty="0">
                <a:gradFill>
                  <a:gsLst>
                    <a:gs pos="0">
                      <a:srgbClr val="1A1A1A"/>
                    </a:gs>
                    <a:gs pos="100000">
                      <a:srgbClr val="1A1A1A"/>
                    </a:gs>
                  </a:gsLst>
                  <a:lin ang="5400000" scaled="0"/>
                </a:gradFill>
                <a:cs typeface="Segoe UI Light" panose="020B0502040204020203" pitchFamily="34" charset="0"/>
              </a:rPr>
              <a:t>)</a:t>
            </a:r>
          </a:p>
          <a:p>
            <a:pPr marL="342900" indent="-342900" defTabSz="914367">
              <a:buSzTx/>
              <a:buFont typeface="Arial" panose="020B0604020202020204" pitchFamily="34" charset="0"/>
              <a:buChar char="•"/>
              <a:defRPr/>
            </a:pPr>
            <a:r>
              <a:rPr lang="en-US" sz="1800" dirty="0">
                <a:gradFill>
                  <a:gsLst>
                    <a:gs pos="0">
                      <a:srgbClr val="1A1A1A"/>
                    </a:gs>
                    <a:gs pos="100000">
                      <a:srgbClr val="1A1A1A"/>
                    </a:gs>
                  </a:gsLst>
                  <a:lin ang="5400000" scaled="0"/>
                </a:gradFill>
                <a:cs typeface="Segoe UI Light" panose="020B0502040204020203" pitchFamily="34" charset="0"/>
              </a:rPr>
              <a:t>Designed with </a:t>
            </a:r>
            <a:r>
              <a:rPr lang="en-US" sz="1800" i="1" dirty="0">
                <a:gradFill>
                  <a:gsLst>
                    <a:gs pos="0">
                      <a:srgbClr val="1A1A1A"/>
                    </a:gs>
                    <a:gs pos="100000">
                      <a:srgbClr val="1A1A1A"/>
                    </a:gs>
                  </a:gsLst>
                  <a:lin ang="5400000" scaled="0"/>
                </a:gradFill>
                <a:cs typeface="Segoe UI Light" panose="020B0502040204020203" pitchFamily="34" charset="0"/>
              </a:rPr>
              <a:t>versioning </a:t>
            </a:r>
            <a:r>
              <a:rPr lang="en-US" sz="1800" dirty="0">
                <a:gradFill>
                  <a:gsLst>
                    <a:gs pos="0">
                      <a:srgbClr val="1A1A1A"/>
                    </a:gs>
                    <a:gs pos="100000">
                      <a:srgbClr val="1A1A1A"/>
                    </a:gs>
                  </a:gsLst>
                  <a:lin ang="5400000" scaled="0"/>
                </a:gradFill>
                <a:cs typeface="Segoe UI Light" panose="020B0502040204020203" pitchFamily="34" charset="0"/>
              </a:rPr>
              <a:t>of packages in mind</a:t>
            </a:r>
          </a:p>
          <a:p>
            <a:pPr marL="342900" indent="-342900" defTabSz="914367">
              <a:buSzTx/>
              <a:buFont typeface="Arial" panose="020B0604020202020204" pitchFamily="34" charset="0"/>
              <a:buChar char="•"/>
              <a:defRPr/>
            </a:pPr>
            <a:r>
              <a:rPr lang="en-US" sz="1800" dirty="0">
                <a:gradFill>
                  <a:gsLst>
                    <a:gs pos="0">
                      <a:srgbClr val="1A1A1A"/>
                    </a:gs>
                    <a:gs pos="100000">
                      <a:srgbClr val="1A1A1A"/>
                    </a:gs>
                  </a:gsLst>
                  <a:lin ang="5400000" scaled="0"/>
                </a:gradFill>
                <a:cs typeface="Segoe UI Light" panose="020B0502040204020203" pitchFamily="34" charset="0"/>
              </a:rPr>
              <a:t>You need Helm if you want to use </a:t>
            </a:r>
            <a:r>
              <a:rPr lang="en-US" sz="1800" i="1" dirty="0">
                <a:gradFill>
                  <a:gsLst>
                    <a:gs pos="0">
                      <a:srgbClr val="1A1A1A"/>
                    </a:gs>
                    <a:gs pos="100000">
                      <a:srgbClr val="1A1A1A"/>
                    </a:gs>
                  </a:gsLst>
                  <a:lin ang="5400000" scaled="0"/>
                </a:gradFill>
                <a:cs typeface="Segoe UI Light" panose="020B0502040204020203" pitchFamily="34" charset="0"/>
              </a:rPr>
              <a:t>Azure DevSpaces</a:t>
            </a:r>
            <a:r>
              <a:rPr lang="en-US" sz="1800" dirty="0">
                <a:gradFill>
                  <a:gsLst>
                    <a:gs pos="0">
                      <a:srgbClr val="1A1A1A"/>
                    </a:gs>
                    <a:gs pos="100000">
                      <a:srgbClr val="1A1A1A"/>
                    </a:gs>
                  </a:gsLst>
                  <a:lin ang="5400000" scaled="0"/>
                </a:gradFill>
                <a:cs typeface="Segoe UI Light" panose="020B0502040204020203" pitchFamily="34" charset="0"/>
              </a:rPr>
              <a:t>! :) </a:t>
            </a:r>
          </a:p>
          <a:p>
            <a:pPr marL="342900" indent="-342900" defTabSz="914367">
              <a:buSzTx/>
              <a:buFont typeface="Arial" panose="020B0604020202020204" pitchFamily="34" charset="0"/>
              <a:buChar char="•"/>
              <a:defRPr/>
            </a:pPr>
            <a:endParaRPr lang="en-US" sz="1800" dirty="0">
              <a:gradFill>
                <a:gsLst>
                  <a:gs pos="0">
                    <a:srgbClr val="1A1A1A"/>
                  </a:gs>
                  <a:gs pos="100000">
                    <a:srgbClr val="1A1A1A"/>
                  </a:gs>
                </a:gsLst>
                <a:lin ang="5400000" scaled="0"/>
              </a:gradFill>
              <a:cs typeface="Segoe UI Light" panose="020B0502040204020203" pitchFamily="34" charset="0"/>
            </a:endParaRPr>
          </a:p>
        </p:txBody>
      </p:sp>
      <p:cxnSp>
        <p:nvCxnSpPr>
          <p:cNvPr id="10" name="Straight Arrow Connector 9">
            <a:extLst>
              <a:ext uri="{FF2B5EF4-FFF2-40B4-BE49-F238E27FC236}">
                <a16:creationId xmlns:a16="http://schemas.microsoft.com/office/drawing/2014/main" id="{4EB253EF-7988-44BB-BEB7-EEE8B0DFE649}"/>
              </a:ext>
            </a:extLst>
          </p:cNvPr>
          <p:cNvCxnSpPr>
            <a:cxnSpLocks/>
          </p:cNvCxnSpPr>
          <p:nvPr/>
        </p:nvCxnSpPr>
        <p:spPr>
          <a:xfrm>
            <a:off x="4388311" y="2523322"/>
            <a:ext cx="511631" cy="0"/>
          </a:xfrm>
          <a:prstGeom prst="straightConnector1">
            <a:avLst/>
          </a:prstGeom>
          <a:ln>
            <a:solidFill>
              <a:srgbClr val="FFB570"/>
            </a:solidFill>
            <a:headEnd type="none" w="lg" len="med"/>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a:extLst>
              <a:ext uri="{FF2B5EF4-FFF2-40B4-BE49-F238E27FC236}">
                <a16:creationId xmlns:a16="http://schemas.microsoft.com/office/drawing/2014/main" id="{E49BC2CE-FF10-4224-84E2-AFCCFBE694AC}"/>
              </a:ext>
            </a:extLst>
          </p:cNvPr>
          <p:cNvCxnSpPr>
            <a:cxnSpLocks/>
          </p:cNvCxnSpPr>
          <p:nvPr/>
        </p:nvCxnSpPr>
        <p:spPr>
          <a:xfrm>
            <a:off x="6134972" y="2523322"/>
            <a:ext cx="511631" cy="0"/>
          </a:xfrm>
          <a:prstGeom prst="straightConnector1">
            <a:avLst/>
          </a:prstGeom>
          <a:ln>
            <a:solidFill>
              <a:srgbClr val="FFB570"/>
            </a:solidFill>
            <a:headEnd type="none" w="lg" len="med"/>
            <a:tailEnd type="triangle"/>
          </a:ln>
        </p:spPr>
        <p:style>
          <a:lnRef idx="1">
            <a:schemeClr val="accent1"/>
          </a:lnRef>
          <a:fillRef idx="0">
            <a:schemeClr val="accent1"/>
          </a:fillRef>
          <a:effectRef idx="0">
            <a:schemeClr val="accent1"/>
          </a:effectRef>
          <a:fontRef idx="minor">
            <a:schemeClr val="tx1"/>
          </a:fontRef>
        </p:style>
      </p:cxnSp>
      <p:pic>
        <p:nvPicPr>
          <p:cNvPr id="11" name="Picture 10">
            <a:extLst>
              <a:ext uri="{FF2B5EF4-FFF2-40B4-BE49-F238E27FC236}">
                <a16:creationId xmlns:a16="http://schemas.microsoft.com/office/drawing/2014/main" id="{B29D6834-B4A1-4E53-A3C3-5AFDA42CD649}"/>
              </a:ext>
            </a:extLst>
          </p:cNvPr>
          <p:cNvPicPr>
            <a:picLocks noChangeAspect="1"/>
          </p:cNvPicPr>
          <p:nvPr/>
        </p:nvPicPr>
        <p:blipFill rotWithShape="1">
          <a:blip r:embed="rId5"/>
          <a:srcRect l="52018"/>
          <a:stretch/>
        </p:blipFill>
        <p:spPr>
          <a:xfrm>
            <a:off x="8941407" y="3185111"/>
            <a:ext cx="2599213" cy="403424"/>
          </a:xfrm>
          <a:prstGeom prst="rect">
            <a:avLst/>
          </a:prstGeom>
        </p:spPr>
      </p:pic>
      <p:pic>
        <p:nvPicPr>
          <p:cNvPr id="13" name="Picture 12">
            <a:extLst>
              <a:ext uri="{FF2B5EF4-FFF2-40B4-BE49-F238E27FC236}">
                <a16:creationId xmlns:a16="http://schemas.microsoft.com/office/drawing/2014/main" id="{12C49762-EE23-42EA-A35B-512FBBC16A0D}"/>
              </a:ext>
            </a:extLst>
          </p:cNvPr>
          <p:cNvPicPr>
            <a:picLocks noChangeAspect="1"/>
          </p:cNvPicPr>
          <p:nvPr/>
        </p:nvPicPr>
        <p:blipFill rotWithShape="1">
          <a:blip r:embed="rId5"/>
          <a:srcRect t="1" r="49091" b="1703"/>
          <a:stretch/>
        </p:blipFill>
        <p:spPr>
          <a:xfrm>
            <a:off x="8941408" y="2811355"/>
            <a:ext cx="2599213" cy="373756"/>
          </a:xfrm>
          <a:prstGeom prst="rect">
            <a:avLst/>
          </a:prstGeom>
        </p:spPr>
      </p:pic>
    </p:spTree>
    <p:extLst>
      <p:ext uri="{BB962C8B-B14F-4D97-AF65-F5344CB8AC3E}">
        <p14:creationId xmlns:p14="http://schemas.microsoft.com/office/powerpoint/2010/main" val="3288213957"/>
      </p:ext>
    </p:extLst>
  </p:cSld>
  <p:clrMapOvr>
    <a:masterClrMapping/>
  </p:clrMapOvr>
  <p:transition>
    <p:fade/>
  </p:transition>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1" name="Picture 2" descr="https://github.com/dotnet-architecture/eShopOnContainers/wiki/img/kubernetes/kubernetes-admin-ui-01.png">
            <a:extLst>
              <a:ext uri="{FF2B5EF4-FFF2-40B4-BE49-F238E27FC236}">
                <a16:creationId xmlns:a16="http://schemas.microsoft.com/office/drawing/2014/main" id="{C78895B2-9D49-4F93-8A2D-F1CD3E1B879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5216" y="3146425"/>
            <a:ext cx="4672584" cy="2591573"/>
          </a:xfrm>
          <a:prstGeom prst="rect">
            <a:avLst/>
          </a:prstGeom>
          <a:noFill/>
          <a:extLst>
            <a:ext uri="{909E8E84-426E-40DD-AFC4-6F175D3DCCD1}">
              <a14:hiddenFill xmlns:a14="http://schemas.microsoft.com/office/drawing/2010/main">
                <a:solidFill>
                  <a:srgbClr val="FFFFFF"/>
                </a:solidFill>
              </a14:hiddenFill>
            </a:ext>
          </a:extLst>
        </p:spPr>
      </p:pic>
      <p:sp>
        <p:nvSpPr>
          <p:cNvPr id="12" name="Rectangle 11">
            <a:extLst>
              <a:ext uri="{FF2B5EF4-FFF2-40B4-BE49-F238E27FC236}">
                <a16:creationId xmlns:a16="http://schemas.microsoft.com/office/drawing/2014/main" id="{47EDDC19-C12D-4D0B-8B30-82132FB95F33}"/>
              </a:ext>
            </a:extLst>
          </p:cNvPr>
          <p:cNvSpPr/>
          <p:nvPr/>
        </p:nvSpPr>
        <p:spPr>
          <a:xfrm>
            <a:off x="11757266" y="0"/>
            <a:ext cx="434734" cy="363946"/>
          </a:xfrm>
          <a:prstGeom prst="rect">
            <a:avLst/>
          </a:prstGeom>
        </p:spPr>
        <p:txBody>
          <a:bodyPr wrap="none">
            <a:spAutoFit/>
          </a:bodyPr>
          <a:lstStyle/>
          <a:p>
            <a:pPr defTabSz="896387">
              <a:defRPr/>
            </a:pPr>
            <a:r>
              <a:rPr lang="en-US" kern="0" dirty="0">
                <a:gradFill>
                  <a:gsLst>
                    <a:gs pos="0">
                      <a:schemeClr val="tx1"/>
                    </a:gs>
                    <a:gs pos="100000">
                      <a:schemeClr val="tx1"/>
                    </a:gs>
                  </a:gsLst>
                  <a:lin ang="5400000" scaled="0"/>
                </a:gradFill>
                <a:latin typeface="Segoe UI Semilight"/>
              </a:rPr>
              <a:t>(5)</a:t>
            </a:r>
          </a:p>
        </p:txBody>
      </p:sp>
      <p:sp>
        <p:nvSpPr>
          <p:cNvPr id="3" name="Title 2">
            <a:extLst>
              <a:ext uri="{FF2B5EF4-FFF2-40B4-BE49-F238E27FC236}">
                <a16:creationId xmlns:a16="http://schemas.microsoft.com/office/drawing/2014/main" id="{72EE60C3-9880-4646-8023-1602A5355026}"/>
              </a:ext>
            </a:extLst>
          </p:cNvPr>
          <p:cNvSpPr>
            <a:spLocks noGrp="1"/>
          </p:cNvSpPr>
          <p:nvPr>
            <p:ph type="title"/>
          </p:nvPr>
        </p:nvSpPr>
        <p:spPr>
          <a:xfrm>
            <a:off x="585216" y="585788"/>
            <a:ext cx="6400800" cy="498598"/>
          </a:xfrm>
        </p:spPr>
        <p:txBody>
          <a:bodyPr/>
          <a:lstStyle/>
          <a:p>
            <a:r>
              <a:rPr lang="en-US" dirty="0"/>
              <a:t>Demo 4</a:t>
            </a:r>
          </a:p>
        </p:txBody>
      </p:sp>
      <p:sp>
        <p:nvSpPr>
          <p:cNvPr id="6" name="Text Placeholder 5">
            <a:extLst>
              <a:ext uri="{FF2B5EF4-FFF2-40B4-BE49-F238E27FC236}">
                <a16:creationId xmlns:a16="http://schemas.microsoft.com/office/drawing/2014/main" id="{ED909240-4F24-4384-BFF7-DE6563AEEB49}"/>
              </a:ext>
            </a:extLst>
          </p:cNvPr>
          <p:cNvSpPr>
            <a:spLocks noGrp="1"/>
          </p:cNvSpPr>
          <p:nvPr>
            <p:ph type="body" sz="quarter" idx="12"/>
          </p:nvPr>
        </p:nvSpPr>
        <p:spPr>
          <a:xfrm>
            <a:off x="585216" y="1529884"/>
            <a:ext cx="4672584" cy="1477328"/>
          </a:xfrm>
        </p:spPr>
        <p:txBody>
          <a:bodyPr/>
          <a:lstStyle/>
          <a:p>
            <a:r>
              <a:rPr lang="en-US" dirty="0"/>
              <a:t>Scaling out with Orchestrators</a:t>
            </a:r>
          </a:p>
          <a:p>
            <a:pPr lvl="0" defTabSz="914367">
              <a:buSzTx/>
              <a:defRPr/>
            </a:pPr>
            <a:endParaRPr lang="en-US" dirty="0">
              <a:gradFill>
                <a:gsLst>
                  <a:gs pos="0">
                    <a:srgbClr val="1A1A1A"/>
                  </a:gs>
                  <a:gs pos="100000">
                    <a:srgbClr val="1A1A1A"/>
                  </a:gs>
                </a:gsLst>
                <a:lin ang="5400000" scaled="0"/>
              </a:gradFill>
              <a:cs typeface="Segoe UI" panose="020B0502040204020203" pitchFamily="34" charset="0"/>
            </a:endParaRPr>
          </a:p>
          <a:p>
            <a:pPr lvl="0" defTabSz="914367">
              <a:buSzTx/>
              <a:defRPr/>
            </a:pPr>
            <a:r>
              <a:rPr lang="en-US" dirty="0">
                <a:gradFill>
                  <a:gsLst>
                    <a:gs pos="0">
                      <a:srgbClr val="1A1A1A"/>
                    </a:gs>
                    <a:gs pos="100000">
                      <a:srgbClr val="1A1A1A"/>
                    </a:gs>
                  </a:gsLst>
                  <a:lin ang="5400000" scaled="0"/>
                </a:gradFill>
                <a:cs typeface="Segoe UI" panose="020B0502040204020203" pitchFamily="34" charset="0"/>
              </a:rPr>
              <a:t>AKS-Kubernetes</a:t>
            </a:r>
          </a:p>
          <a:p>
            <a:pPr marL="342900" lvl="0" indent="-342900" defTabSz="914367">
              <a:buSzTx/>
              <a:buFont typeface="Arial" panose="020B0604020202020204" pitchFamily="34" charset="0"/>
              <a:buChar char="•"/>
              <a:defRPr/>
            </a:pPr>
            <a:r>
              <a:rPr lang="en-US" sz="1800" dirty="0">
                <a:gradFill>
                  <a:gsLst>
                    <a:gs pos="0">
                      <a:srgbClr val="1A1A1A"/>
                    </a:gs>
                    <a:gs pos="100000">
                      <a:srgbClr val="1A1A1A"/>
                    </a:gs>
                  </a:gsLst>
                  <a:lin ang="5400000" scaled="0"/>
                </a:gradFill>
                <a:cs typeface="Segoe UI Light" panose="020B0502040204020203" pitchFamily="34" charset="0"/>
              </a:rPr>
              <a:t>Overview</a:t>
            </a:r>
          </a:p>
          <a:p>
            <a:pPr marL="342900" lvl="0" indent="-342900" defTabSz="914367">
              <a:buSzTx/>
              <a:buFont typeface="Arial" panose="020B0604020202020204" pitchFamily="34" charset="0"/>
              <a:buChar char="•"/>
              <a:defRPr/>
            </a:pPr>
            <a:r>
              <a:rPr lang="en-US" sz="1800" dirty="0">
                <a:gradFill>
                  <a:gsLst>
                    <a:gs pos="0">
                      <a:srgbClr val="1A1A1A"/>
                    </a:gs>
                    <a:gs pos="100000">
                      <a:srgbClr val="1A1A1A"/>
                    </a:gs>
                  </a:gsLst>
                  <a:lin ang="5400000" scaled="0"/>
                </a:gradFill>
                <a:cs typeface="Segoe UI Light" panose="020B0502040204020203" pitchFamily="34" charset="0"/>
              </a:rPr>
              <a:t>Scaling out</a:t>
            </a:r>
          </a:p>
        </p:txBody>
      </p:sp>
      <p:sp>
        <p:nvSpPr>
          <p:cNvPr id="19" name="Text Placeholder 5">
            <a:extLst>
              <a:ext uri="{FF2B5EF4-FFF2-40B4-BE49-F238E27FC236}">
                <a16:creationId xmlns:a16="http://schemas.microsoft.com/office/drawing/2014/main" id="{CB46BBD3-7A0C-4466-BC8A-1301795E5D1B}"/>
              </a:ext>
            </a:extLst>
          </p:cNvPr>
          <p:cNvSpPr txBox="1">
            <a:spLocks/>
          </p:cNvSpPr>
          <p:nvPr/>
        </p:nvSpPr>
        <p:spPr>
          <a:xfrm>
            <a:off x="5448300" y="3146425"/>
            <a:ext cx="2819400" cy="1723549"/>
          </a:xfrm>
          <a:prstGeom prst="rect">
            <a:avLst/>
          </a:prstGeom>
          <a:noFill/>
        </p:spPr>
        <p:txBody>
          <a:bodyPr vert="horz" wrap="square" lIns="0" tIns="0" rIns="0" bIns="0" rtlCol="0">
            <a:spAutoFit/>
          </a:bodyPr>
          <a:lstStyle>
            <a:lvl1pPr marL="0" marR="0" indent="0" algn="l" defTabSz="932742" rtl="0" eaLnBrk="1" fontAlgn="auto" latinLnBrk="0" hangingPunct="1">
              <a:lnSpc>
                <a:spcPct val="100000"/>
              </a:lnSpc>
              <a:spcBef>
                <a:spcPts val="0"/>
              </a:spcBef>
              <a:spcAft>
                <a:spcPts val="0"/>
              </a:spcAft>
              <a:buClrTx/>
              <a:buSzPct val="90000"/>
              <a:buFont typeface="Arial" panose="020B0604020202020204" pitchFamily="34" charset="0"/>
              <a:buNone/>
              <a:tabLst/>
              <a:defRPr sz="2000" kern="1200" spc="0" baseline="0">
                <a:gradFill>
                  <a:gsLst>
                    <a:gs pos="0">
                      <a:schemeClr val="tx1"/>
                    </a:gs>
                    <a:gs pos="100000">
                      <a:schemeClr val="tx1"/>
                    </a:gs>
                  </a:gsLst>
                  <a:lin ang="5400000" scaled="0"/>
                </a:gradFill>
                <a:latin typeface="+mn-lt"/>
                <a:ea typeface="+mn-ea"/>
                <a:cs typeface="Segoe UI Semilight" panose="020B04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gradFill>
                  <a:gsLst>
                    <a:gs pos="1250">
                      <a:schemeClr val="tx1"/>
                    </a:gs>
                    <a:gs pos="100000">
                      <a:schemeClr val="tx1"/>
                    </a:gs>
                  </a:gsLst>
                  <a:lin ang="5400000" scaled="0"/>
                </a:gra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gradFill>
                  <a:gsLst>
                    <a:gs pos="1250">
                      <a:schemeClr val="tx1"/>
                    </a:gs>
                    <a:gs pos="100000">
                      <a:schemeClr val="tx1"/>
                    </a:gs>
                  </a:gsLst>
                  <a:lin ang="5400000" scaled="0"/>
                </a:gra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gradFill>
                  <a:gsLst>
                    <a:gs pos="1250">
                      <a:schemeClr val="tx1"/>
                    </a:gs>
                    <a:gs pos="100000">
                      <a:schemeClr val="tx1"/>
                    </a:gs>
                  </a:gsLst>
                  <a:lin ang="5400000" scaled="0"/>
                </a:gra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gradFill>
                  <a:gsLst>
                    <a:gs pos="1250">
                      <a:schemeClr val="tx1"/>
                    </a:gs>
                    <a:gs pos="100000">
                      <a:schemeClr val="tx1"/>
                    </a:gs>
                  </a:gsLst>
                  <a:lin ang="5400000" scaled="0"/>
                </a:gra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defRPr/>
            </a:pPr>
            <a:r>
              <a:rPr lang="en-US" sz="1600" dirty="0"/>
              <a:t>AKS step-by-step</a:t>
            </a:r>
          </a:p>
          <a:p>
            <a:pPr>
              <a:defRPr/>
            </a:pPr>
            <a:r>
              <a:rPr lang="en-US" sz="1600" dirty="0"/>
              <a:t>Setup for </a:t>
            </a:r>
            <a:r>
              <a:rPr lang="en-US" sz="1600" dirty="0" err="1"/>
              <a:t>eShopOnContainers</a:t>
            </a:r>
            <a:r>
              <a:rPr lang="en-US" sz="1600" dirty="0"/>
              <a:t>:</a:t>
            </a:r>
          </a:p>
          <a:p>
            <a:pPr>
              <a:defRPr/>
            </a:pPr>
            <a:r>
              <a:rPr lang="en-US" sz="1600" dirty="0">
                <a:gradFill>
                  <a:gsLst>
                    <a:gs pos="0">
                      <a:schemeClr val="accent1"/>
                    </a:gs>
                    <a:gs pos="100000">
                      <a:schemeClr val="accent1"/>
                    </a:gs>
                  </a:gsLst>
                  <a:lin ang="5400000" scaled="0"/>
                </a:gradFill>
                <a:hlinkClick r:id="rId4">
                  <a:extLst>
                    <a:ext uri="{A12FA001-AC4F-418D-AE19-62706E023703}">
                      <ahyp:hlinkClr xmlns:ahyp="http://schemas.microsoft.com/office/drawing/2018/hyperlinkcolor" xmlns="" val="tx"/>
                    </a:ext>
                  </a:extLst>
                </a:hlinkClick>
              </a:rPr>
              <a:t>https://github.com/dotnet-architecture/eShopOnContainers/wiki/10.-Setting-the-solution-up-in-AKS-(Azure-Kubernetes-Service)</a:t>
            </a:r>
            <a:endParaRPr lang="en-US" sz="1600" dirty="0">
              <a:gradFill>
                <a:gsLst>
                  <a:gs pos="0">
                    <a:schemeClr val="accent1"/>
                  </a:gs>
                  <a:gs pos="100000">
                    <a:schemeClr val="accent1"/>
                  </a:gs>
                </a:gsLst>
                <a:lin ang="5400000" scaled="0"/>
              </a:gradFill>
            </a:endParaRPr>
          </a:p>
        </p:txBody>
      </p:sp>
    </p:spTree>
    <p:extLst>
      <p:ext uri="{BB962C8B-B14F-4D97-AF65-F5344CB8AC3E}">
        <p14:creationId xmlns:p14="http://schemas.microsoft.com/office/powerpoint/2010/main" val="24489106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Table 6"/>
          <p:cNvGraphicFramePr>
            <a:graphicFrameLocks noGrp="1"/>
          </p:cNvGraphicFramePr>
          <p:nvPr>
            <p:extLst>
              <p:ext uri="{D42A27DB-BD31-4B8C-83A1-F6EECF244321}">
                <p14:modId xmlns:p14="http://schemas.microsoft.com/office/powerpoint/2010/main" val="3742228087"/>
              </p:ext>
            </p:extLst>
          </p:nvPr>
        </p:nvGraphicFramePr>
        <p:xfrm>
          <a:off x="2510534" y="2295265"/>
          <a:ext cx="9261140" cy="3398273"/>
        </p:xfrm>
        <a:graphic>
          <a:graphicData uri="http://schemas.openxmlformats.org/drawingml/2006/table">
            <a:tbl>
              <a:tblPr firstRow="1" bandRow="1">
                <a:tableStyleId>{073A0DAA-6AF3-43AB-8588-CEC1D06C72B9}</a:tableStyleId>
              </a:tblPr>
              <a:tblGrid>
                <a:gridCol w="1836920">
                  <a:extLst>
                    <a:ext uri="{9D8B030D-6E8A-4147-A177-3AD203B41FA5}">
                      <a16:colId xmlns:a16="http://schemas.microsoft.com/office/drawing/2014/main" val="1731072896"/>
                    </a:ext>
                  </a:extLst>
                </a:gridCol>
                <a:gridCol w="2793650">
                  <a:extLst>
                    <a:ext uri="{9D8B030D-6E8A-4147-A177-3AD203B41FA5}">
                      <a16:colId xmlns:a16="http://schemas.microsoft.com/office/drawing/2014/main" val="1384903516"/>
                    </a:ext>
                  </a:extLst>
                </a:gridCol>
                <a:gridCol w="2315285">
                  <a:extLst>
                    <a:ext uri="{9D8B030D-6E8A-4147-A177-3AD203B41FA5}">
                      <a16:colId xmlns:a16="http://schemas.microsoft.com/office/drawing/2014/main" val="4172087379"/>
                    </a:ext>
                  </a:extLst>
                </a:gridCol>
                <a:gridCol w="2315285">
                  <a:extLst>
                    <a:ext uri="{9D8B030D-6E8A-4147-A177-3AD203B41FA5}">
                      <a16:colId xmlns:a16="http://schemas.microsoft.com/office/drawing/2014/main" val="2438914358"/>
                    </a:ext>
                  </a:extLst>
                </a:gridCol>
              </a:tblGrid>
              <a:tr h="445345">
                <a:tc>
                  <a:txBody>
                    <a:bodyPr/>
                    <a:lstStyle/>
                    <a:p>
                      <a:pPr algn="ctr"/>
                      <a:r>
                        <a:rPr lang="en-US" sz="1250" dirty="0">
                          <a:gradFill>
                            <a:gsLst>
                              <a:gs pos="0">
                                <a:schemeClr val="bg1"/>
                              </a:gs>
                              <a:gs pos="100000">
                                <a:schemeClr val="bg1"/>
                              </a:gs>
                            </a:gsLst>
                            <a:lin ang="5400000" scaled="0"/>
                          </a:gradFill>
                        </a:rPr>
                        <a:t>Orchestrator / Engine</a:t>
                      </a:r>
                    </a:p>
                  </a:txBody>
                  <a:tcPr marL="89624" marR="89624" marT="44812" marB="44812"/>
                </a:tc>
                <a:tc>
                  <a:txBody>
                    <a:bodyPr/>
                    <a:lstStyle/>
                    <a:p>
                      <a:pPr algn="ctr"/>
                      <a:r>
                        <a:rPr lang="en-US" sz="1250" dirty="0">
                          <a:gradFill>
                            <a:gsLst>
                              <a:gs pos="0">
                                <a:schemeClr val="bg1"/>
                              </a:gs>
                              <a:gs pos="100000">
                                <a:schemeClr val="bg1"/>
                              </a:gs>
                            </a:gsLst>
                            <a:lin ang="5400000" scaled="0"/>
                          </a:gradFill>
                        </a:rPr>
                        <a:t>Description</a:t>
                      </a:r>
                    </a:p>
                  </a:txBody>
                  <a:tcPr marL="89624" marR="89624" marT="44812" marB="44812"/>
                </a:tc>
                <a:tc>
                  <a:txBody>
                    <a:bodyPr/>
                    <a:lstStyle/>
                    <a:p>
                      <a:pPr algn="ctr"/>
                      <a:r>
                        <a:rPr lang="en-US" sz="1250" dirty="0">
                          <a:gradFill>
                            <a:gsLst>
                              <a:gs pos="0">
                                <a:schemeClr val="bg1"/>
                              </a:gs>
                              <a:gs pos="100000">
                                <a:schemeClr val="bg1"/>
                              </a:gs>
                            </a:gsLst>
                            <a:lin ang="5400000" scaled="0"/>
                          </a:gradFill>
                        </a:rPr>
                        <a:t>Good for</a:t>
                      </a:r>
                    </a:p>
                  </a:txBody>
                  <a:tcPr marL="89624" marR="89624" marT="44812" marB="44812"/>
                </a:tc>
                <a:tc>
                  <a:txBody>
                    <a:bodyPr/>
                    <a:lstStyle/>
                    <a:p>
                      <a:pPr algn="ctr"/>
                      <a:r>
                        <a:rPr lang="en-US" sz="1250" dirty="0">
                          <a:gradFill>
                            <a:gsLst>
                              <a:gs pos="0">
                                <a:schemeClr val="bg1"/>
                              </a:gs>
                              <a:gs pos="100000">
                                <a:schemeClr val="bg1"/>
                              </a:gs>
                            </a:gsLst>
                            <a:lin ang="5400000" scaled="0"/>
                          </a:gradFill>
                        </a:rPr>
                        <a:t>Common workloads</a:t>
                      </a:r>
                    </a:p>
                  </a:txBody>
                  <a:tcPr marL="89624" marR="89624" marT="44812" marB="44812"/>
                </a:tc>
                <a:extLst>
                  <a:ext uri="{0D108BD9-81ED-4DB2-BD59-A6C34878D82A}">
                    <a16:rowId xmlns:a16="http://schemas.microsoft.com/office/drawing/2014/main" val="276489895"/>
                  </a:ext>
                </a:extLst>
              </a:tr>
              <a:tr h="1575523">
                <a:tc>
                  <a:txBody>
                    <a:bodyPr/>
                    <a:lstStyle/>
                    <a:p>
                      <a:endParaRPr lang="en-US" sz="1400" b="1" dirty="0"/>
                    </a:p>
                  </a:txBody>
                  <a:tcPr marL="89624" marR="89624" marT="44812" marB="44812">
                    <a:solidFill>
                      <a:schemeClr val="bg1"/>
                    </a:solidFill>
                  </a:tcPr>
                </a:tc>
                <a:tc>
                  <a:txBody>
                    <a:bodyPr/>
                    <a:lstStyle/>
                    <a:p>
                      <a:pPr marL="0" marR="0" lvl="0" indent="0" algn="l" defTabSz="932563" rtl="0" eaLnBrk="1" fontAlgn="auto" latinLnBrk="0" hangingPunct="1">
                        <a:lnSpc>
                          <a:spcPct val="100000"/>
                        </a:lnSpc>
                        <a:spcBef>
                          <a:spcPts val="0"/>
                        </a:spcBef>
                        <a:spcAft>
                          <a:spcPts val="0"/>
                        </a:spcAft>
                        <a:buClrTx/>
                        <a:buSzTx/>
                        <a:buFontTx/>
                        <a:buNone/>
                        <a:tabLst/>
                        <a:defRPr/>
                      </a:pPr>
                      <a:r>
                        <a:rPr lang="en-US" sz="1200" i="1" kern="1200" dirty="0">
                          <a:gradFill>
                            <a:gsLst>
                              <a:gs pos="0">
                                <a:schemeClr val="tx1"/>
                              </a:gs>
                              <a:gs pos="100000">
                                <a:schemeClr val="tx1"/>
                              </a:gs>
                            </a:gsLst>
                            <a:lin ang="5400000" scaled="0"/>
                          </a:gradFill>
                          <a:effectLst/>
                          <a:latin typeface="+mn-lt"/>
                          <a:ea typeface="+mn-ea"/>
                          <a:cs typeface="+mn-cs"/>
                        </a:rPr>
                        <a:t>Kubernetes</a:t>
                      </a:r>
                      <a:r>
                        <a:rPr lang="en-US" sz="1200" kern="1200" dirty="0">
                          <a:gradFill>
                            <a:gsLst>
                              <a:gs pos="0">
                                <a:schemeClr val="tx1"/>
                              </a:gs>
                              <a:gs pos="100000">
                                <a:schemeClr val="tx1"/>
                              </a:gs>
                            </a:gsLst>
                            <a:lin ang="5400000" scaled="0"/>
                          </a:gradFill>
                          <a:effectLst/>
                          <a:latin typeface="+mn-lt"/>
                          <a:ea typeface="+mn-ea"/>
                          <a:cs typeface="+mn-cs"/>
                        </a:rPr>
                        <a:t> is an open-source platform for automating deployment, scaling, and operations of application containers across clusters of hosts.</a:t>
                      </a:r>
                    </a:p>
                    <a:p>
                      <a:pPr marL="0" marR="0" lvl="0" indent="0" algn="l" defTabSz="932563" rtl="0" eaLnBrk="1" fontAlgn="auto" latinLnBrk="0" hangingPunct="1">
                        <a:lnSpc>
                          <a:spcPct val="100000"/>
                        </a:lnSpc>
                        <a:spcBef>
                          <a:spcPts val="0"/>
                        </a:spcBef>
                        <a:spcAft>
                          <a:spcPts val="0"/>
                        </a:spcAft>
                        <a:buClrTx/>
                        <a:buSzTx/>
                        <a:buFontTx/>
                        <a:buNone/>
                        <a:tabLst/>
                        <a:defRPr/>
                      </a:pPr>
                      <a:r>
                        <a:rPr lang="en-US" sz="1200" b="1" i="1" kern="1200" dirty="0">
                          <a:gradFill>
                            <a:gsLst>
                              <a:gs pos="0">
                                <a:schemeClr val="tx1"/>
                              </a:gs>
                              <a:gs pos="100000">
                                <a:schemeClr val="tx1"/>
                              </a:gs>
                            </a:gsLst>
                            <a:lin ang="5400000" scaled="0"/>
                          </a:gradFill>
                          <a:effectLst/>
                        </a:rPr>
                        <a:t>AKS</a:t>
                      </a:r>
                      <a:r>
                        <a:rPr lang="en-US" sz="1200" b="1" kern="1200" dirty="0">
                          <a:gradFill>
                            <a:gsLst>
                              <a:gs pos="0">
                                <a:schemeClr val="tx1"/>
                              </a:gs>
                              <a:gs pos="100000">
                                <a:schemeClr val="tx1"/>
                              </a:gs>
                            </a:gsLst>
                            <a:lin ang="5400000" scaled="0"/>
                          </a:gradFill>
                          <a:effectLst/>
                        </a:rPr>
                        <a:t>: You pay for VMs in cluster</a:t>
                      </a:r>
                    </a:p>
                    <a:p>
                      <a:pPr marL="0" marR="0" lvl="0" indent="0" algn="l" defTabSz="932563" rtl="0" eaLnBrk="1" fontAlgn="auto" latinLnBrk="0" hangingPunct="1">
                        <a:lnSpc>
                          <a:spcPct val="100000"/>
                        </a:lnSpc>
                        <a:spcBef>
                          <a:spcPts val="0"/>
                        </a:spcBef>
                        <a:spcAft>
                          <a:spcPts val="0"/>
                        </a:spcAft>
                        <a:buClrTx/>
                        <a:buSzTx/>
                        <a:buFontTx/>
                        <a:buNone/>
                        <a:tabLst/>
                        <a:defRPr/>
                      </a:pPr>
                      <a:r>
                        <a:rPr lang="en-US" sz="1200" b="1" i="1" kern="1200" dirty="0">
                          <a:gradFill>
                            <a:gsLst>
                              <a:gs pos="0">
                                <a:schemeClr val="tx1"/>
                              </a:gs>
                              <a:gs pos="100000">
                                <a:schemeClr val="tx1"/>
                              </a:gs>
                            </a:gsLst>
                            <a:lin ang="5400000" scaled="0"/>
                          </a:gradFill>
                          <a:effectLst/>
                        </a:rPr>
                        <a:t>ACS Engine</a:t>
                      </a:r>
                      <a:r>
                        <a:rPr lang="en-US" sz="1200" b="1" kern="1200" dirty="0">
                          <a:gradFill>
                            <a:gsLst>
                              <a:gs pos="0">
                                <a:schemeClr val="tx1"/>
                              </a:gs>
                              <a:gs pos="100000">
                                <a:schemeClr val="tx1"/>
                              </a:gs>
                            </a:gsLst>
                            <a:lin ang="5400000" scaled="0"/>
                          </a:gradFill>
                          <a:effectLst/>
                        </a:rPr>
                        <a:t>: IaaS container infrastructure </a:t>
                      </a:r>
                      <a:endParaRPr lang="en-US" sz="1400" b="1" dirty="0">
                        <a:gradFill>
                          <a:gsLst>
                            <a:gs pos="0">
                              <a:schemeClr val="tx1"/>
                            </a:gs>
                            <a:gs pos="100000">
                              <a:schemeClr val="tx1"/>
                            </a:gs>
                          </a:gsLst>
                          <a:lin ang="5400000" scaled="0"/>
                        </a:gradFill>
                      </a:endParaRPr>
                    </a:p>
                    <a:p>
                      <a:endParaRPr lang="en-US" sz="1400" dirty="0">
                        <a:gradFill>
                          <a:gsLst>
                            <a:gs pos="0">
                              <a:schemeClr val="tx1"/>
                            </a:gs>
                            <a:gs pos="100000">
                              <a:schemeClr val="tx1"/>
                            </a:gs>
                          </a:gsLst>
                          <a:lin ang="5400000" scaled="0"/>
                        </a:gradFill>
                      </a:endParaRPr>
                    </a:p>
                  </a:txBody>
                  <a:tcPr marL="89624" marR="89624" marT="44812" marB="44812">
                    <a:solidFill>
                      <a:schemeClr val="bg1"/>
                    </a:solidFill>
                  </a:tcPr>
                </a:tc>
                <a:tc>
                  <a:txBody>
                    <a:bodyPr/>
                    <a:lstStyle/>
                    <a:p>
                      <a:endParaRPr lang="en-US" sz="1400" dirty="0">
                        <a:gradFill>
                          <a:gsLst>
                            <a:gs pos="0">
                              <a:schemeClr val="tx1"/>
                            </a:gs>
                            <a:gs pos="100000">
                              <a:schemeClr val="tx1"/>
                            </a:gs>
                          </a:gsLst>
                          <a:lin ang="5400000" scaled="0"/>
                        </a:gradFill>
                      </a:endParaRPr>
                    </a:p>
                  </a:txBody>
                  <a:tcPr marL="89624" marR="89624" marT="44812" marB="44812">
                    <a:solidFill>
                      <a:schemeClr val="bg1"/>
                    </a:solidFill>
                  </a:tcPr>
                </a:tc>
                <a:tc>
                  <a:txBody>
                    <a:bodyPr/>
                    <a:lstStyle/>
                    <a:p>
                      <a:pPr marL="0" marR="0" lvl="0" indent="0" algn="l" defTabSz="685845" rtl="0" eaLnBrk="1" fontAlgn="auto" latinLnBrk="0" hangingPunct="1">
                        <a:lnSpc>
                          <a:spcPct val="100000"/>
                        </a:lnSpc>
                        <a:spcBef>
                          <a:spcPts val="0"/>
                        </a:spcBef>
                        <a:spcAft>
                          <a:spcPts val="0"/>
                        </a:spcAft>
                        <a:buClrTx/>
                        <a:buSzTx/>
                        <a:buFont typeface="+mj-lt"/>
                        <a:buNone/>
                        <a:tabLst/>
                        <a:defRPr/>
                      </a:pPr>
                      <a:r>
                        <a:rPr lang="en-US" sz="1400" dirty="0">
                          <a:gradFill>
                            <a:gsLst>
                              <a:gs pos="0">
                                <a:schemeClr val="tx1"/>
                              </a:gs>
                              <a:gs pos="100000">
                                <a:schemeClr val="tx1"/>
                              </a:gs>
                            </a:gsLst>
                            <a:lin ang="5400000" scaled="0"/>
                          </a:gradFill>
                        </a:rPr>
                        <a:t>Microservices based</a:t>
                      </a:r>
                      <a:br>
                        <a:rPr lang="en-US" sz="1400" dirty="0">
                          <a:gradFill>
                            <a:gsLst>
                              <a:gs pos="0">
                                <a:schemeClr val="tx1"/>
                              </a:gs>
                              <a:gs pos="100000">
                                <a:schemeClr val="tx1"/>
                              </a:gs>
                            </a:gsLst>
                            <a:lin ang="5400000" scaled="0"/>
                          </a:gradFill>
                        </a:rPr>
                      </a:br>
                      <a:r>
                        <a:rPr lang="en-US" sz="1400" dirty="0">
                          <a:gradFill>
                            <a:gsLst>
                              <a:gs pos="0">
                                <a:schemeClr val="tx1"/>
                              </a:gs>
                              <a:gs pos="100000">
                                <a:schemeClr val="tx1"/>
                              </a:gs>
                            </a:gsLst>
                            <a:lin ang="5400000" scaled="0"/>
                          </a:gradFill>
                        </a:rPr>
                        <a:t>on containers</a:t>
                      </a:r>
                    </a:p>
                    <a:p>
                      <a:pPr marL="0" marR="0" lvl="0" indent="0" algn="l" defTabSz="685845" rtl="0" eaLnBrk="1" fontAlgn="auto" latinLnBrk="0" hangingPunct="1">
                        <a:lnSpc>
                          <a:spcPct val="100000"/>
                        </a:lnSpc>
                        <a:spcBef>
                          <a:spcPts val="0"/>
                        </a:spcBef>
                        <a:spcAft>
                          <a:spcPts val="0"/>
                        </a:spcAft>
                        <a:buClrTx/>
                        <a:buSzTx/>
                        <a:buFont typeface="+mj-lt"/>
                        <a:buNone/>
                        <a:tabLst/>
                        <a:defRPr/>
                      </a:pPr>
                      <a:endParaRPr lang="en-US" sz="1400" dirty="0">
                        <a:gradFill>
                          <a:gsLst>
                            <a:gs pos="0">
                              <a:schemeClr val="tx1"/>
                            </a:gs>
                            <a:gs pos="100000">
                              <a:schemeClr val="tx1"/>
                            </a:gs>
                          </a:gsLst>
                          <a:lin ang="5400000" scaled="0"/>
                        </a:gradFill>
                      </a:endParaRPr>
                    </a:p>
                  </a:txBody>
                  <a:tcPr marL="89624" marR="89624" marT="44812" marB="44812">
                    <a:solidFill>
                      <a:schemeClr val="bg1"/>
                    </a:solidFill>
                  </a:tcPr>
                </a:tc>
                <a:extLst>
                  <a:ext uri="{0D108BD9-81ED-4DB2-BD59-A6C34878D82A}">
                    <a16:rowId xmlns:a16="http://schemas.microsoft.com/office/drawing/2014/main" val="3911308282"/>
                  </a:ext>
                </a:extLst>
              </a:tr>
              <a:tr h="1344536">
                <a:tc>
                  <a:txBody>
                    <a:bodyPr/>
                    <a:lstStyle/>
                    <a:p>
                      <a:pPr marL="0" marR="0" lvl="0" indent="0" algn="l" defTabSz="685845" rtl="0" eaLnBrk="1" fontAlgn="auto" latinLnBrk="0" hangingPunct="1">
                        <a:lnSpc>
                          <a:spcPct val="100000"/>
                        </a:lnSpc>
                        <a:spcBef>
                          <a:spcPts val="0"/>
                        </a:spcBef>
                        <a:spcAft>
                          <a:spcPts val="0"/>
                        </a:spcAft>
                        <a:buClrTx/>
                        <a:buSzTx/>
                        <a:buFontTx/>
                        <a:buNone/>
                        <a:tabLst/>
                        <a:defRPr/>
                      </a:pPr>
                      <a:endParaRPr lang="en-US" sz="1400" dirty="0"/>
                    </a:p>
                    <a:p>
                      <a:endParaRPr lang="en-US" sz="1400" b="1" dirty="0"/>
                    </a:p>
                  </a:txBody>
                  <a:tcPr marL="89624" marR="89624" marT="44812" marB="44812">
                    <a:solidFill>
                      <a:schemeClr val="bg1"/>
                    </a:solidFill>
                  </a:tcPr>
                </a:tc>
                <a:tc>
                  <a:txBody>
                    <a:bodyPr/>
                    <a:lstStyle/>
                    <a:p>
                      <a:pPr marL="0" marR="0" lvl="0" indent="0" algn="l" defTabSz="932563" rtl="0" eaLnBrk="1" fontAlgn="auto" latinLnBrk="0" hangingPunct="1">
                        <a:lnSpc>
                          <a:spcPct val="100000"/>
                        </a:lnSpc>
                        <a:spcBef>
                          <a:spcPts val="0"/>
                        </a:spcBef>
                        <a:spcAft>
                          <a:spcPts val="0"/>
                        </a:spcAft>
                        <a:buClrTx/>
                        <a:buSzTx/>
                        <a:buFontTx/>
                        <a:buNone/>
                        <a:tabLst/>
                        <a:defRPr/>
                      </a:pPr>
                      <a:r>
                        <a:rPr lang="en-US" sz="1200" i="1" kern="1200" dirty="0">
                          <a:gradFill>
                            <a:gsLst>
                              <a:gs pos="0">
                                <a:schemeClr val="tx1"/>
                              </a:gs>
                              <a:gs pos="100000">
                                <a:schemeClr val="tx1"/>
                              </a:gs>
                            </a:gsLst>
                            <a:lin ang="5400000" scaled="0"/>
                          </a:gradFill>
                          <a:effectLst/>
                          <a:latin typeface="+mn-lt"/>
                          <a:ea typeface="+mn-ea"/>
                          <a:cs typeface="+mn-cs"/>
                        </a:rPr>
                        <a:t>Azure Service </a:t>
                      </a:r>
                      <a:r>
                        <a:rPr lang="en-US" sz="1200" i="1" kern="1200" dirty="0">
                          <a:gradFill>
                            <a:gsLst>
                              <a:gs pos="0">
                                <a:schemeClr val="tx1"/>
                              </a:gs>
                              <a:gs pos="100000">
                                <a:schemeClr val="tx1"/>
                              </a:gs>
                            </a:gsLst>
                            <a:lin ang="5400000" scaled="0"/>
                          </a:gradFill>
                          <a:effectLst/>
                        </a:rPr>
                        <a:t>Fabric </a:t>
                      </a:r>
                      <a:r>
                        <a:rPr lang="en-US" sz="1200" kern="1200" dirty="0">
                          <a:gradFill>
                            <a:gsLst>
                              <a:gs pos="0">
                                <a:schemeClr val="tx1"/>
                              </a:gs>
                              <a:gs pos="100000">
                                <a:schemeClr val="tx1"/>
                              </a:gs>
                            </a:gsLst>
                            <a:lin ang="5400000" scaled="0"/>
                          </a:gradFill>
                          <a:effectLst/>
                        </a:rPr>
                        <a:t>is a distributed systems platform that makes it easy to package, deploy, and manage scalable and reliable microservices.</a:t>
                      </a:r>
                    </a:p>
                    <a:p>
                      <a:pPr marL="0" marR="0" lvl="0" indent="0" algn="l" defTabSz="932563" rtl="0" eaLnBrk="1" fontAlgn="auto" latinLnBrk="0" hangingPunct="1">
                        <a:lnSpc>
                          <a:spcPct val="100000"/>
                        </a:lnSpc>
                        <a:spcBef>
                          <a:spcPts val="0"/>
                        </a:spcBef>
                        <a:spcAft>
                          <a:spcPts val="0"/>
                        </a:spcAft>
                        <a:buClrTx/>
                        <a:buSzTx/>
                        <a:buFontTx/>
                        <a:buNone/>
                        <a:tabLst/>
                        <a:defRPr/>
                      </a:pPr>
                      <a:r>
                        <a:rPr lang="en-US" sz="1200" b="1" i="1" kern="1200" dirty="0">
                          <a:gradFill>
                            <a:gsLst>
                              <a:gs pos="0">
                                <a:srgbClr val="00B050"/>
                              </a:gs>
                              <a:gs pos="100000">
                                <a:srgbClr val="00B050"/>
                              </a:gs>
                            </a:gsLst>
                            <a:lin ang="5400000" scaled="0"/>
                          </a:gradFill>
                          <a:effectLst/>
                        </a:rPr>
                        <a:t>Mesh</a:t>
                      </a:r>
                      <a:r>
                        <a:rPr lang="en-US" sz="1200" b="1" kern="1200" dirty="0">
                          <a:gradFill>
                            <a:gsLst>
                              <a:gs pos="0">
                                <a:srgbClr val="00B050"/>
                              </a:gs>
                              <a:gs pos="100000">
                                <a:srgbClr val="00B050"/>
                              </a:gs>
                            </a:gsLst>
                            <a:lin ang="5400000" scaled="0"/>
                          </a:gradFill>
                          <a:effectLst/>
                        </a:rPr>
                        <a:t>: PaaS/Serverless platform</a:t>
                      </a:r>
                    </a:p>
                    <a:p>
                      <a:pPr marL="0" marR="0" lvl="0" indent="0" algn="l" defTabSz="932563" rtl="0" eaLnBrk="1" fontAlgn="auto" latinLnBrk="0" hangingPunct="1">
                        <a:lnSpc>
                          <a:spcPct val="100000"/>
                        </a:lnSpc>
                        <a:spcBef>
                          <a:spcPts val="0"/>
                        </a:spcBef>
                        <a:spcAft>
                          <a:spcPts val="0"/>
                        </a:spcAft>
                        <a:buClrTx/>
                        <a:buSzTx/>
                        <a:buFontTx/>
                        <a:buNone/>
                        <a:tabLst/>
                        <a:defRPr/>
                      </a:pPr>
                      <a:r>
                        <a:rPr lang="en-US" sz="1200" b="1" i="1" kern="1200" dirty="0">
                          <a:gradFill>
                            <a:gsLst>
                              <a:gs pos="0">
                                <a:schemeClr val="tx1"/>
                              </a:gs>
                              <a:gs pos="100000">
                                <a:schemeClr val="tx1"/>
                              </a:gs>
                            </a:gsLst>
                            <a:lin ang="5400000" scaled="0"/>
                          </a:gradFill>
                          <a:effectLst/>
                        </a:rPr>
                        <a:t>Cluster</a:t>
                      </a:r>
                      <a:r>
                        <a:rPr lang="en-US" sz="1200" b="1" kern="1200" dirty="0">
                          <a:gradFill>
                            <a:gsLst>
                              <a:gs pos="0">
                                <a:schemeClr val="tx1"/>
                              </a:gs>
                              <a:gs pos="100000">
                                <a:schemeClr val="tx1"/>
                              </a:gs>
                            </a:gsLst>
                            <a:lin ang="5400000" scaled="0"/>
                          </a:gradFill>
                          <a:effectLst/>
                        </a:rPr>
                        <a:t>: You pay for VMs in cluster</a:t>
                      </a:r>
                      <a:endParaRPr lang="en-US" sz="1200" b="1" dirty="0">
                        <a:gradFill>
                          <a:gsLst>
                            <a:gs pos="0">
                              <a:schemeClr val="tx1"/>
                            </a:gs>
                            <a:gs pos="100000">
                              <a:schemeClr val="tx1"/>
                            </a:gs>
                          </a:gsLst>
                          <a:lin ang="5400000" scaled="0"/>
                        </a:gradFill>
                      </a:endParaRPr>
                    </a:p>
                  </a:txBody>
                  <a:tcPr marL="89624" marR="89624" marT="44812" marB="44812">
                    <a:solidFill>
                      <a:schemeClr val="bg1"/>
                    </a:solidFill>
                  </a:tcPr>
                </a:tc>
                <a:tc>
                  <a:txBody>
                    <a:bodyPr/>
                    <a:lstStyle/>
                    <a:p>
                      <a:endParaRPr lang="en-US" sz="1400" dirty="0">
                        <a:gradFill>
                          <a:gsLst>
                            <a:gs pos="0">
                              <a:schemeClr val="tx1"/>
                            </a:gs>
                            <a:gs pos="100000">
                              <a:schemeClr val="tx1"/>
                            </a:gs>
                          </a:gsLst>
                          <a:lin ang="5400000" scaled="0"/>
                        </a:gradFill>
                      </a:endParaRPr>
                    </a:p>
                  </a:txBody>
                  <a:tcPr marL="89624" marR="89624" marT="44812" marB="44812">
                    <a:solidFill>
                      <a:schemeClr val="bg1"/>
                    </a:solidFill>
                  </a:tcPr>
                </a:tc>
                <a:tc>
                  <a:txBody>
                    <a:bodyPr/>
                    <a:lstStyle/>
                    <a:p>
                      <a:pPr marL="342900" marR="0" lvl="0" indent="-342900" algn="l" defTabSz="685845" rtl="0" eaLnBrk="1" fontAlgn="auto" latinLnBrk="0" hangingPunct="1">
                        <a:lnSpc>
                          <a:spcPct val="100000"/>
                        </a:lnSpc>
                        <a:spcBef>
                          <a:spcPts val="0"/>
                        </a:spcBef>
                        <a:spcAft>
                          <a:spcPts val="0"/>
                        </a:spcAft>
                        <a:buClrTx/>
                        <a:buSzTx/>
                        <a:buFont typeface="+mj-lt"/>
                        <a:buAutoNum type="alphaLcParenR"/>
                        <a:tabLst/>
                        <a:defRPr/>
                      </a:pPr>
                      <a:r>
                        <a:rPr lang="en-US" sz="1400" dirty="0">
                          <a:gradFill>
                            <a:gsLst>
                              <a:gs pos="0">
                                <a:schemeClr val="tx1"/>
                              </a:gs>
                              <a:gs pos="100000">
                                <a:schemeClr val="tx1"/>
                              </a:gs>
                            </a:gsLst>
                            <a:lin ang="5400000" scaled="0"/>
                          </a:gradFill>
                        </a:rPr>
                        <a:t>Microservices based on containers</a:t>
                      </a:r>
                    </a:p>
                    <a:p>
                      <a:pPr marL="342900" marR="0" lvl="0" indent="-342900" algn="l" defTabSz="685845" rtl="0" eaLnBrk="1" fontAlgn="auto" latinLnBrk="0" hangingPunct="1">
                        <a:lnSpc>
                          <a:spcPct val="100000"/>
                        </a:lnSpc>
                        <a:spcBef>
                          <a:spcPts val="0"/>
                        </a:spcBef>
                        <a:spcAft>
                          <a:spcPts val="0"/>
                        </a:spcAft>
                        <a:buClrTx/>
                        <a:buSzTx/>
                        <a:buFont typeface="+mj-lt"/>
                        <a:buAutoNum type="alphaLcParenR"/>
                        <a:tabLst/>
                        <a:defRPr/>
                      </a:pPr>
                      <a:r>
                        <a:rPr lang="en-US" sz="1400" dirty="0">
                          <a:gradFill>
                            <a:gsLst>
                              <a:gs pos="0">
                                <a:schemeClr val="tx1"/>
                              </a:gs>
                              <a:gs pos="100000">
                                <a:schemeClr val="tx1"/>
                              </a:gs>
                            </a:gsLst>
                            <a:lin ang="5400000" scaled="0"/>
                          </a:gradFill>
                        </a:rPr>
                        <a:t>Microservices based on plain processes</a:t>
                      </a:r>
                    </a:p>
                    <a:p>
                      <a:pPr marL="342900" marR="0" lvl="0" indent="-342900" algn="l" defTabSz="685845" rtl="0" eaLnBrk="1" fontAlgn="auto" latinLnBrk="0" hangingPunct="1">
                        <a:lnSpc>
                          <a:spcPct val="100000"/>
                        </a:lnSpc>
                        <a:spcBef>
                          <a:spcPts val="0"/>
                        </a:spcBef>
                        <a:spcAft>
                          <a:spcPts val="0"/>
                        </a:spcAft>
                        <a:buClrTx/>
                        <a:buSzTx/>
                        <a:buFont typeface="+mj-lt"/>
                        <a:buAutoNum type="alphaLcParenR"/>
                        <a:tabLst/>
                        <a:defRPr/>
                      </a:pPr>
                      <a:r>
                        <a:rPr lang="en-US" sz="1400" i="1" kern="1200" dirty="0">
                          <a:gradFill>
                            <a:gsLst>
                              <a:gs pos="0">
                                <a:schemeClr val="tx1"/>
                              </a:gs>
                              <a:gs pos="100000">
                                <a:schemeClr val="tx1"/>
                              </a:gs>
                            </a:gsLst>
                            <a:lin ang="5400000" scaled="0"/>
                          </a:gradFill>
                          <a:latin typeface="+mn-lt"/>
                          <a:ea typeface="+mn-ea"/>
                          <a:cs typeface="+mn-cs"/>
                        </a:rPr>
                        <a:t>Stateful services</a:t>
                      </a:r>
                    </a:p>
                    <a:p>
                      <a:endParaRPr lang="en-US" sz="1400" b="1" dirty="0">
                        <a:gradFill>
                          <a:gsLst>
                            <a:gs pos="0">
                              <a:schemeClr val="tx1"/>
                            </a:gs>
                            <a:gs pos="100000">
                              <a:schemeClr val="tx1"/>
                            </a:gs>
                          </a:gsLst>
                          <a:lin ang="5400000" scaled="0"/>
                        </a:gradFill>
                      </a:endParaRPr>
                    </a:p>
                  </a:txBody>
                  <a:tcPr marL="89624" marR="89624" marT="44812" marB="44812">
                    <a:solidFill>
                      <a:schemeClr val="bg1"/>
                    </a:solidFill>
                  </a:tcPr>
                </a:tc>
                <a:extLst>
                  <a:ext uri="{0D108BD9-81ED-4DB2-BD59-A6C34878D82A}">
                    <a16:rowId xmlns:a16="http://schemas.microsoft.com/office/drawing/2014/main" val="3683704449"/>
                  </a:ext>
                </a:extLst>
              </a:tr>
            </a:tbl>
          </a:graphicData>
        </a:graphic>
      </p:graphicFrame>
      <p:pic>
        <p:nvPicPr>
          <p:cNvPr id="8" name="Picture 4" descr="Image result for Linux logo "/>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716708" y="5228909"/>
            <a:ext cx="242734" cy="285010"/>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descr="Image result for windows icon"/>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675881" y="4835423"/>
            <a:ext cx="334395" cy="334395"/>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4" descr="Image result for Linux logo "/>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687075" y="3229060"/>
            <a:ext cx="242734" cy="285010"/>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2" descr="Image result for windows icon"/>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647954" y="3602988"/>
            <a:ext cx="334395" cy="334395"/>
          </a:xfrm>
          <a:prstGeom prst="rect">
            <a:avLst/>
          </a:prstGeom>
          <a:noFill/>
          <a:extLst>
            <a:ext uri="{909E8E84-426E-40DD-AFC4-6F175D3DCCD1}">
              <a14:hiddenFill xmlns:a14="http://schemas.microsoft.com/office/drawing/2010/main">
                <a:solidFill>
                  <a:srgbClr val="FFFFFF"/>
                </a:solidFill>
              </a14:hiddenFill>
            </a:ext>
          </a:extLst>
        </p:spPr>
      </p:pic>
      <p:sp>
        <p:nvSpPr>
          <p:cNvPr id="16" name="Rectangle 15"/>
          <p:cNvSpPr/>
          <p:nvPr/>
        </p:nvSpPr>
        <p:spPr>
          <a:xfrm>
            <a:off x="7589223" y="3273780"/>
            <a:ext cx="1087157" cy="273280"/>
          </a:xfrm>
          <a:prstGeom prst="rect">
            <a:avLst/>
          </a:prstGeom>
        </p:spPr>
        <p:txBody>
          <a:bodyPr wrap="none">
            <a:spAutoFit/>
          </a:bodyPr>
          <a:lstStyle/>
          <a:p>
            <a:pPr defTabSz="914192">
              <a:defRPr/>
            </a:pPr>
            <a:r>
              <a:rPr lang="en-US" sz="1176" dirty="0">
                <a:gradFill>
                  <a:gsLst>
                    <a:gs pos="0">
                      <a:schemeClr val="tx1"/>
                    </a:gs>
                    <a:gs pos="100000">
                      <a:schemeClr val="tx1"/>
                    </a:gs>
                  </a:gsLst>
                  <a:lin ang="5400000" scaled="0"/>
                </a:gradFill>
                <a:latin typeface="Segoe UI"/>
              </a:rPr>
              <a:t>More mature:</a:t>
            </a:r>
          </a:p>
        </p:txBody>
      </p:sp>
      <p:sp>
        <p:nvSpPr>
          <p:cNvPr id="17" name="Rectangle 16"/>
          <p:cNvSpPr/>
          <p:nvPr/>
        </p:nvSpPr>
        <p:spPr>
          <a:xfrm>
            <a:off x="7589223" y="3654124"/>
            <a:ext cx="1010213" cy="273280"/>
          </a:xfrm>
          <a:prstGeom prst="rect">
            <a:avLst/>
          </a:prstGeom>
        </p:spPr>
        <p:txBody>
          <a:bodyPr wrap="none">
            <a:spAutoFit/>
          </a:bodyPr>
          <a:lstStyle/>
          <a:p>
            <a:pPr defTabSz="914192">
              <a:defRPr/>
            </a:pPr>
            <a:r>
              <a:rPr lang="en-US" sz="1176" dirty="0">
                <a:gradFill>
                  <a:gsLst>
                    <a:gs pos="0">
                      <a:schemeClr val="tx1"/>
                    </a:gs>
                    <a:gs pos="100000">
                      <a:schemeClr val="tx1"/>
                    </a:gs>
                  </a:gsLst>
                  <a:lin ang="5400000" scaled="0"/>
                </a:gradFill>
                <a:latin typeface="Segoe UI"/>
              </a:rPr>
              <a:t>Less mature:</a:t>
            </a:r>
          </a:p>
        </p:txBody>
      </p:sp>
      <p:sp>
        <p:nvSpPr>
          <p:cNvPr id="18" name="Rectangle 17"/>
          <p:cNvSpPr/>
          <p:nvPr/>
        </p:nvSpPr>
        <p:spPr>
          <a:xfrm>
            <a:off x="7589223" y="4864515"/>
            <a:ext cx="1087157" cy="273280"/>
          </a:xfrm>
          <a:prstGeom prst="rect">
            <a:avLst/>
          </a:prstGeom>
        </p:spPr>
        <p:txBody>
          <a:bodyPr wrap="none">
            <a:spAutoFit/>
          </a:bodyPr>
          <a:lstStyle/>
          <a:p>
            <a:pPr defTabSz="914192">
              <a:defRPr/>
            </a:pPr>
            <a:r>
              <a:rPr lang="en-US" sz="1176" dirty="0">
                <a:gradFill>
                  <a:gsLst>
                    <a:gs pos="0">
                      <a:schemeClr val="tx1"/>
                    </a:gs>
                    <a:gs pos="100000">
                      <a:schemeClr val="tx1"/>
                    </a:gs>
                  </a:gsLst>
                  <a:lin ang="5400000" scaled="0"/>
                </a:gradFill>
                <a:latin typeface="Segoe UI"/>
              </a:rPr>
              <a:t>More mature:</a:t>
            </a:r>
          </a:p>
        </p:txBody>
      </p:sp>
      <p:sp>
        <p:nvSpPr>
          <p:cNvPr id="19" name="Rectangle 18"/>
          <p:cNvSpPr/>
          <p:nvPr/>
        </p:nvSpPr>
        <p:spPr>
          <a:xfrm>
            <a:off x="7589223" y="5244859"/>
            <a:ext cx="1010213" cy="273280"/>
          </a:xfrm>
          <a:prstGeom prst="rect">
            <a:avLst/>
          </a:prstGeom>
        </p:spPr>
        <p:txBody>
          <a:bodyPr wrap="none">
            <a:spAutoFit/>
          </a:bodyPr>
          <a:lstStyle/>
          <a:p>
            <a:pPr defTabSz="914192">
              <a:defRPr/>
            </a:pPr>
            <a:r>
              <a:rPr lang="en-US" sz="1176" dirty="0">
                <a:gradFill>
                  <a:gsLst>
                    <a:gs pos="0">
                      <a:schemeClr val="tx1"/>
                    </a:gs>
                    <a:gs pos="100000">
                      <a:schemeClr val="tx1"/>
                    </a:gs>
                  </a:gsLst>
                  <a:lin ang="5400000" scaled="0"/>
                </a:gradFill>
                <a:latin typeface="Segoe UI"/>
              </a:rPr>
              <a:t>Less mature:</a:t>
            </a:r>
          </a:p>
        </p:txBody>
      </p:sp>
      <p:sp>
        <p:nvSpPr>
          <p:cNvPr id="24" name="Rectangle 23"/>
          <p:cNvSpPr/>
          <p:nvPr/>
        </p:nvSpPr>
        <p:spPr>
          <a:xfrm>
            <a:off x="362829" y="2295264"/>
            <a:ext cx="2091225" cy="437232"/>
          </a:xfrm>
          <a:prstGeom prst="rect">
            <a:avLst/>
          </a:prstGeom>
          <a:solidFill>
            <a:schemeClr val="accent3"/>
          </a:solidFill>
          <a:ln>
            <a:noFill/>
          </a:ln>
          <a:effectLst/>
        </p:spPr>
        <p:style>
          <a:lnRef idx="0">
            <a:schemeClr val="accent5"/>
          </a:lnRef>
          <a:fillRef idx="3">
            <a:schemeClr val="accent5"/>
          </a:fillRef>
          <a:effectRef idx="3">
            <a:schemeClr val="accent5"/>
          </a:effectRef>
          <a:fontRef idx="minor">
            <a:schemeClr val="lt1"/>
          </a:fontRef>
        </p:style>
        <p:txBody>
          <a:bodyPr rtlCol="0" anchor="ctr"/>
          <a:lstStyle/>
          <a:p>
            <a:pPr algn="ctr" defTabSz="914050">
              <a:defRPr/>
            </a:pPr>
            <a:r>
              <a:rPr lang="en-US" b="1" dirty="0">
                <a:gradFill>
                  <a:gsLst>
                    <a:gs pos="0">
                      <a:schemeClr val="bg1"/>
                    </a:gs>
                    <a:gs pos="100000">
                      <a:schemeClr val="bg1"/>
                    </a:gs>
                  </a:gsLst>
                  <a:lin ang="5400000" scaled="0"/>
                </a:gradFill>
                <a:latin typeface="Segoe UI"/>
              </a:rPr>
              <a:t>Azure Product</a:t>
            </a:r>
          </a:p>
        </p:txBody>
      </p:sp>
      <p:sp>
        <p:nvSpPr>
          <p:cNvPr id="25" name="Rectangle 24"/>
          <p:cNvSpPr/>
          <p:nvPr/>
        </p:nvSpPr>
        <p:spPr>
          <a:xfrm>
            <a:off x="362829" y="2753175"/>
            <a:ext cx="2091225" cy="1259881"/>
          </a:xfrm>
          <a:prstGeom prst="rect">
            <a:avLst/>
          </a:prstGeom>
          <a:solidFill>
            <a:schemeClr val="accent3"/>
          </a:solidFill>
          <a:ln>
            <a:noFill/>
          </a:ln>
          <a:effectLst/>
        </p:spPr>
        <p:style>
          <a:lnRef idx="0">
            <a:schemeClr val="accent5"/>
          </a:lnRef>
          <a:fillRef idx="3">
            <a:schemeClr val="accent5"/>
          </a:fillRef>
          <a:effectRef idx="3">
            <a:schemeClr val="accent5"/>
          </a:effectRef>
          <a:fontRef idx="minor">
            <a:schemeClr val="lt1"/>
          </a:fontRef>
        </p:style>
        <p:txBody>
          <a:bodyPr rtlCol="0" anchor="ctr"/>
          <a:lstStyle/>
          <a:p>
            <a:pPr algn="ctr" defTabSz="914050">
              <a:defRPr/>
            </a:pPr>
            <a:endParaRPr lang="en-US" sz="2000" kern="0" dirty="0">
              <a:solidFill>
                <a:srgbClr val="FFFFFF"/>
              </a:solidFill>
              <a:latin typeface="Segoe UI"/>
            </a:endParaRPr>
          </a:p>
        </p:txBody>
      </p:sp>
      <p:sp>
        <p:nvSpPr>
          <p:cNvPr id="26" name="Rectangle 25"/>
          <p:cNvSpPr/>
          <p:nvPr/>
        </p:nvSpPr>
        <p:spPr>
          <a:xfrm>
            <a:off x="362829" y="4033737"/>
            <a:ext cx="2091225" cy="1659801"/>
          </a:xfrm>
          <a:prstGeom prst="rect">
            <a:avLst/>
          </a:prstGeom>
          <a:solidFill>
            <a:schemeClr val="accent3"/>
          </a:solidFill>
          <a:ln>
            <a:noFill/>
          </a:ln>
          <a:effectLst/>
        </p:spPr>
        <p:style>
          <a:lnRef idx="0">
            <a:schemeClr val="accent5"/>
          </a:lnRef>
          <a:fillRef idx="3">
            <a:schemeClr val="accent5"/>
          </a:fillRef>
          <a:effectRef idx="3">
            <a:schemeClr val="accent5"/>
          </a:effectRef>
          <a:fontRef idx="minor">
            <a:schemeClr val="lt1"/>
          </a:fontRef>
        </p:style>
        <p:txBody>
          <a:bodyPr rtlCol="0" anchor="ctr"/>
          <a:lstStyle/>
          <a:p>
            <a:pPr algn="ctr" defTabSz="914050">
              <a:defRPr/>
            </a:pPr>
            <a:endParaRPr lang="en-US" sz="2000" kern="0" dirty="0">
              <a:solidFill>
                <a:srgbClr val="FFFFFF"/>
              </a:solidFill>
              <a:latin typeface="Segoe UI"/>
            </a:endParaRPr>
          </a:p>
        </p:txBody>
      </p:sp>
      <p:sp>
        <p:nvSpPr>
          <p:cNvPr id="27" name="Rectangle 26"/>
          <p:cNvSpPr/>
          <p:nvPr/>
        </p:nvSpPr>
        <p:spPr>
          <a:xfrm>
            <a:off x="554881" y="4078003"/>
            <a:ext cx="1673856" cy="658257"/>
          </a:xfrm>
          <a:prstGeom prst="rect">
            <a:avLst/>
          </a:prstGeom>
        </p:spPr>
        <p:txBody>
          <a:bodyPr wrap="none">
            <a:spAutoFit/>
          </a:bodyPr>
          <a:lstStyle/>
          <a:p>
            <a:pPr algn="ctr" defTabSz="672205">
              <a:defRPr/>
            </a:pPr>
            <a:r>
              <a:rPr lang="en-US" sz="1226" b="1" dirty="0">
                <a:gradFill>
                  <a:gsLst>
                    <a:gs pos="0">
                      <a:schemeClr val="bg1"/>
                    </a:gs>
                    <a:gs pos="100000">
                      <a:schemeClr val="bg1"/>
                    </a:gs>
                  </a:gsLst>
                  <a:lin ang="5400000" scaled="0"/>
                </a:gradFill>
                <a:latin typeface="Segoe UI"/>
              </a:rPr>
              <a:t>Azure Service Fabric</a:t>
            </a:r>
          </a:p>
          <a:p>
            <a:pPr algn="ctr" defTabSz="672205">
              <a:defRPr/>
            </a:pPr>
            <a:r>
              <a:rPr lang="en-US" sz="1226" dirty="0">
                <a:gradFill>
                  <a:gsLst>
                    <a:gs pos="0">
                      <a:schemeClr val="bg1"/>
                    </a:gs>
                    <a:gs pos="100000">
                      <a:schemeClr val="bg1"/>
                    </a:gs>
                  </a:gsLst>
                  <a:lin ang="5400000" scaled="0"/>
                </a:gradFill>
                <a:latin typeface="Segoe UI Light"/>
              </a:rPr>
              <a:t>(Mesh and cluster)</a:t>
            </a:r>
          </a:p>
          <a:p>
            <a:pPr algn="ctr" defTabSz="672205">
              <a:defRPr/>
            </a:pPr>
            <a:endParaRPr lang="en-US" sz="1226" b="1" dirty="0">
              <a:gradFill>
                <a:gsLst>
                  <a:gs pos="0">
                    <a:schemeClr val="bg1"/>
                  </a:gs>
                  <a:gs pos="100000">
                    <a:schemeClr val="bg1"/>
                  </a:gs>
                </a:gsLst>
                <a:lin ang="5400000" scaled="0"/>
              </a:gradFill>
              <a:latin typeface="Segoe UI"/>
            </a:endParaRPr>
          </a:p>
        </p:txBody>
      </p:sp>
      <p:sp>
        <p:nvSpPr>
          <p:cNvPr id="33" name="Freeform 359"/>
          <p:cNvSpPr>
            <a:spLocks noChangeAspect="1"/>
          </p:cNvSpPr>
          <p:nvPr/>
        </p:nvSpPr>
        <p:spPr bwMode="auto">
          <a:xfrm>
            <a:off x="1536030" y="4586849"/>
            <a:ext cx="397560" cy="382109"/>
          </a:xfrm>
          <a:custGeom>
            <a:avLst/>
            <a:gdLst>
              <a:gd name="connsiteX0" fmla="*/ 284961 w 673895"/>
              <a:gd name="connsiteY0" fmla="*/ 158165 h 647702"/>
              <a:gd name="connsiteX1" fmla="*/ 170786 w 673895"/>
              <a:gd name="connsiteY1" fmla="*/ 242195 h 647702"/>
              <a:gd name="connsiteX2" fmla="*/ 176214 w 673895"/>
              <a:gd name="connsiteY2" fmla="*/ 269082 h 647702"/>
              <a:gd name="connsiteX3" fmla="*/ 150408 w 673895"/>
              <a:gd name="connsiteY3" fmla="*/ 331383 h 647702"/>
              <a:gd name="connsiteX4" fmla="*/ 146443 w 673895"/>
              <a:gd name="connsiteY4" fmla="*/ 334057 h 647702"/>
              <a:gd name="connsiteX5" fmla="*/ 192422 w 673895"/>
              <a:gd name="connsiteY5" fmla="*/ 472837 h 647702"/>
              <a:gd name="connsiteX6" fmla="*/ 220034 w 673895"/>
              <a:gd name="connsiteY6" fmla="*/ 478412 h 647702"/>
              <a:gd name="connsiteX7" fmla="*/ 248039 w 673895"/>
              <a:gd name="connsiteY7" fmla="*/ 497294 h 647702"/>
              <a:gd name="connsiteX8" fmla="*/ 265572 w 673895"/>
              <a:gd name="connsiteY8" fmla="*/ 523298 h 647702"/>
              <a:gd name="connsiteX9" fmla="*/ 408956 w 673895"/>
              <a:gd name="connsiteY9" fmla="*/ 523298 h 647702"/>
              <a:gd name="connsiteX10" fmla="*/ 417479 w 673895"/>
              <a:gd name="connsiteY10" fmla="*/ 505571 h 647702"/>
              <a:gd name="connsiteX11" fmla="*/ 456243 w 673895"/>
              <a:gd name="connsiteY11" fmla="*/ 473649 h 647702"/>
              <a:gd name="connsiteX12" fmla="*/ 488887 w 673895"/>
              <a:gd name="connsiteY12" fmla="*/ 467058 h 647702"/>
              <a:gd name="connsiteX13" fmla="*/ 531395 w 673895"/>
              <a:gd name="connsiteY13" fmla="*/ 334333 h 647702"/>
              <a:gd name="connsiteX14" fmla="*/ 523487 w 673895"/>
              <a:gd name="connsiteY14" fmla="*/ 329002 h 647702"/>
              <a:gd name="connsiteX15" fmla="*/ 497681 w 673895"/>
              <a:gd name="connsiteY15" fmla="*/ 266701 h 647702"/>
              <a:gd name="connsiteX16" fmla="*/ 501673 w 673895"/>
              <a:gd name="connsiteY16" fmla="*/ 246929 h 647702"/>
              <a:gd name="connsiteX17" fmla="*/ 384346 w 673895"/>
              <a:gd name="connsiteY17" fmla="*/ 159653 h 647702"/>
              <a:gd name="connsiteX18" fmla="*/ 370052 w 673895"/>
              <a:gd name="connsiteY18" fmla="*/ 169290 h 647702"/>
              <a:gd name="connsiteX19" fmla="*/ 335757 w 673895"/>
              <a:gd name="connsiteY19" fmla="*/ 176214 h 647702"/>
              <a:gd name="connsiteX20" fmla="*/ 301462 w 673895"/>
              <a:gd name="connsiteY20" fmla="*/ 169290 h 647702"/>
              <a:gd name="connsiteX21" fmla="*/ 335757 w 673895"/>
              <a:gd name="connsiteY21" fmla="*/ 0 h 647702"/>
              <a:gd name="connsiteX22" fmla="*/ 423864 w 673895"/>
              <a:gd name="connsiteY22" fmla="*/ 88107 h 647702"/>
              <a:gd name="connsiteX23" fmla="*/ 420253 w 673895"/>
              <a:gd name="connsiteY23" fmla="*/ 105993 h 647702"/>
              <a:gd name="connsiteX24" fmla="*/ 538728 w 673895"/>
              <a:gd name="connsiteY24" fmla="*/ 194124 h 647702"/>
              <a:gd name="connsiteX25" fmla="*/ 551493 w 673895"/>
              <a:gd name="connsiteY25" fmla="*/ 185518 h 647702"/>
              <a:gd name="connsiteX26" fmla="*/ 585788 w 673895"/>
              <a:gd name="connsiteY26" fmla="*/ 178594 h 647702"/>
              <a:gd name="connsiteX27" fmla="*/ 673895 w 673895"/>
              <a:gd name="connsiteY27" fmla="*/ 266701 h 647702"/>
              <a:gd name="connsiteX28" fmla="*/ 620083 w 673895"/>
              <a:gd name="connsiteY28" fmla="*/ 347884 h 647702"/>
              <a:gd name="connsiteX29" fmla="*/ 593016 w 673895"/>
              <a:gd name="connsiteY29" fmla="*/ 353349 h 647702"/>
              <a:gd name="connsiteX30" fmla="*/ 549222 w 673895"/>
              <a:gd name="connsiteY30" fmla="*/ 490092 h 647702"/>
              <a:gd name="connsiteX31" fmla="*/ 552839 w 673895"/>
              <a:gd name="connsiteY31" fmla="*/ 492531 h 647702"/>
              <a:gd name="connsiteX32" fmla="*/ 578645 w 673895"/>
              <a:gd name="connsiteY32" fmla="*/ 554832 h 647702"/>
              <a:gd name="connsiteX33" fmla="*/ 490538 w 673895"/>
              <a:gd name="connsiteY33" fmla="*/ 642939 h 647702"/>
              <a:gd name="connsiteX34" fmla="*/ 409355 w 673895"/>
              <a:gd name="connsiteY34" fmla="*/ 589127 h 647702"/>
              <a:gd name="connsiteX35" fmla="*/ 409084 w 673895"/>
              <a:gd name="connsiteY35" fmla="*/ 587783 h 647702"/>
              <a:gd name="connsiteX36" fmla="*/ 268154 w 673895"/>
              <a:gd name="connsiteY36" fmla="*/ 587783 h 647702"/>
              <a:gd name="connsiteX37" fmla="*/ 266921 w 673895"/>
              <a:gd name="connsiteY37" fmla="*/ 593890 h 647702"/>
              <a:gd name="connsiteX38" fmla="*/ 185738 w 673895"/>
              <a:gd name="connsiteY38" fmla="*/ 647702 h 647702"/>
              <a:gd name="connsiteX39" fmla="*/ 97631 w 673895"/>
              <a:gd name="connsiteY39" fmla="*/ 559595 h 647702"/>
              <a:gd name="connsiteX40" fmla="*/ 123437 w 673895"/>
              <a:gd name="connsiteY40" fmla="*/ 497294 h 647702"/>
              <a:gd name="connsiteX41" fmla="*/ 130921 w 673895"/>
              <a:gd name="connsiteY41" fmla="*/ 492248 h 647702"/>
              <a:gd name="connsiteX42" fmla="*/ 86036 w 673895"/>
              <a:gd name="connsiteY42" fmla="*/ 356771 h 647702"/>
              <a:gd name="connsiteX43" fmla="*/ 53812 w 673895"/>
              <a:gd name="connsiteY43" fmla="*/ 350265 h 647702"/>
              <a:gd name="connsiteX44" fmla="*/ 0 w 673895"/>
              <a:gd name="connsiteY44" fmla="*/ 269082 h 647702"/>
              <a:gd name="connsiteX45" fmla="*/ 88107 w 673895"/>
              <a:gd name="connsiteY45" fmla="*/ 180975 h 647702"/>
              <a:gd name="connsiteX46" fmla="*/ 122402 w 673895"/>
              <a:gd name="connsiteY46" fmla="*/ 187899 h 647702"/>
              <a:gd name="connsiteX47" fmla="*/ 129378 w 673895"/>
              <a:gd name="connsiteY47" fmla="*/ 192602 h 647702"/>
              <a:gd name="connsiteX48" fmla="*/ 250718 w 673895"/>
              <a:gd name="connsiteY48" fmla="*/ 103300 h 647702"/>
              <a:gd name="connsiteX49" fmla="*/ 247650 w 673895"/>
              <a:gd name="connsiteY49" fmla="*/ 88107 h 647702"/>
              <a:gd name="connsiteX50" fmla="*/ 335757 w 673895"/>
              <a:gd name="connsiteY50" fmla="*/ 0 h 6477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673895" h="647702">
                <a:moveTo>
                  <a:pt x="284961" y="158165"/>
                </a:moveTo>
                <a:lnTo>
                  <a:pt x="170786" y="242195"/>
                </a:lnTo>
                <a:lnTo>
                  <a:pt x="176214" y="269082"/>
                </a:lnTo>
                <a:cubicBezTo>
                  <a:pt x="176214" y="293412"/>
                  <a:pt x="166353" y="315439"/>
                  <a:pt x="150408" y="331383"/>
                </a:cubicBezTo>
                <a:lnTo>
                  <a:pt x="146443" y="334057"/>
                </a:lnTo>
                <a:lnTo>
                  <a:pt x="192422" y="472837"/>
                </a:lnTo>
                <a:lnTo>
                  <a:pt x="220034" y="478412"/>
                </a:lnTo>
                <a:cubicBezTo>
                  <a:pt x="230575" y="482870"/>
                  <a:pt x="240067" y="489322"/>
                  <a:pt x="248039" y="497294"/>
                </a:cubicBezTo>
                <a:lnTo>
                  <a:pt x="265572" y="523298"/>
                </a:lnTo>
                <a:lnTo>
                  <a:pt x="408956" y="523298"/>
                </a:lnTo>
                <a:lnTo>
                  <a:pt x="417479" y="505571"/>
                </a:lnTo>
                <a:cubicBezTo>
                  <a:pt x="426979" y="491509"/>
                  <a:pt x="440432" y="480337"/>
                  <a:pt x="456243" y="473649"/>
                </a:cubicBezTo>
                <a:lnTo>
                  <a:pt x="488887" y="467058"/>
                </a:lnTo>
                <a:lnTo>
                  <a:pt x="531395" y="334333"/>
                </a:lnTo>
                <a:lnTo>
                  <a:pt x="523487" y="329002"/>
                </a:lnTo>
                <a:cubicBezTo>
                  <a:pt x="507543" y="313058"/>
                  <a:pt x="497681" y="291031"/>
                  <a:pt x="497681" y="266701"/>
                </a:cubicBezTo>
                <a:lnTo>
                  <a:pt x="501673" y="246929"/>
                </a:lnTo>
                <a:lnTo>
                  <a:pt x="384346" y="159653"/>
                </a:lnTo>
                <a:lnTo>
                  <a:pt x="370052" y="169290"/>
                </a:lnTo>
                <a:cubicBezTo>
                  <a:pt x="359511" y="173749"/>
                  <a:pt x="347922" y="176214"/>
                  <a:pt x="335757" y="176214"/>
                </a:cubicBezTo>
                <a:cubicBezTo>
                  <a:pt x="323592" y="176214"/>
                  <a:pt x="312003" y="173749"/>
                  <a:pt x="301462" y="169290"/>
                </a:cubicBezTo>
                <a:close/>
                <a:moveTo>
                  <a:pt x="335757" y="0"/>
                </a:moveTo>
                <a:cubicBezTo>
                  <a:pt x="384417" y="0"/>
                  <a:pt x="423864" y="39447"/>
                  <a:pt x="423864" y="88107"/>
                </a:cubicBezTo>
                <a:lnTo>
                  <a:pt x="420253" y="105993"/>
                </a:lnTo>
                <a:lnTo>
                  <a:pt x="538728" y="194124"/>
                </a:lnTo>
                <a:lnTo>
                  <a:pt x="551493" y="185518"/>
                </a:lnTo>
                <a:cubicBezTo>
                  <a:pt x="562034" y="181059"/>
                  <a:pt x="573623" y="178594"/>
                  <a:pt x="585788" y="178594"/>
                </a:cubicBezTo>
                <a:cubicBezTo>
                  <a:pt x="634448" y="178594"/>
                  <a:pt x="673895" y="218041"/>
                  <a:pt x="673895" y="266701"/>
                </a:cubicBezTo>
                <a:cubicBezTo>
                  <a:pt x="673895" y="303196"/>
                  <a:pt x="651706" y="334509"/>
                  <a:pt x="620083" y="347884"/>
                </a:cubicBezTo>
                <a:lnTo>
                  <a:pt x="593016" y="353349"/>
                </a:lnTo>
                <a:lnTo>
                  <a:pt x="549222" y="490092"/>
                </a:lnTo>
                <a:lnTo>
                  <a:pt x="552839" y="492531"/>
                </a:lnTo>
                <a:cubicBezTo>
                  <a:pt x="568783" y="508475"/>
                  <a:pt x="578645" y="530502"/>
                  <a:pt x="578645" y="554832"/>
                </a:cubicBezTo>
                <a:cubicBezTo>
                  <a:pt x="578645" y="603492"/>
                  <a:pt x="539198" y="642939"/>
                  <a:pt x="490538" y="642939"/>
                </a:cubicBezTo>
                <a:cubicBezTo>
                  <a:pt x="454043" y="642939"/>
                  <a:pt x="422731" y="620750"/>
                  <a:pt x="409355" y="589127"/>
                </a:cubicBezTo>
                <a:lnTo>
                  <a:pt x="409084" y="587783"/>
                </a:lnTo>
                <a:lnTo>
                  <a:pt x="268154" y="587783"/>
                </a:lnTo>
                <a:lnTo>
                  <a:pt x="266921" y="593890"/>
                </a:lnTo>
                <a:cubicBezTo>
                  <a:pt x="253546" y="625513"/>
                  <a:pt x="222233" y="647702"/>
                  <a:pt x="185738" y="647702"/>
                </a:cubicBezTo>
                <a:cubicBezTo>
                  <a:pt x="137078" y="647702"/>
                  <a:pt x="97631" y="608255"/>
                  <a:pt x="97631" y="559595"/>
                </a:cubicBezTo>
                <a:cubicBezTo>
                  <a:pt x="97631" y="535265"/>
                  <a:pt x="107493" y="513238"/>
                  <a:pt x="123437" y="497294"/>
                </a:cubicBezTo>
                <a:lnTo>
                  <a:pt x="130921" y="492248"/>
                </a:lnTo>
                <a:lnTo>
                  <a:pt x="86036" y="356771"/>
                </a:lnTo>
                <a:lnTo>
                  <a:pt x="53812" y="350265"/>
                </a:lnTo>
                <a:cubicBezTo>
                  <a:pt x="22189" y="336890"/>
                  <a:pt x="0" y="305577"/>
                  <a:pt x="0" y="269082"/>
                </a:cubicBezTo>
                <a:cubicBezTo>
                  <a:pt x="0" y="220422"/>
                  <a:pt x="39447" y="180975"/>
                  <a:pt x="88107" y="180975"/>
                </a:cubicBezTo>
                <a:cubicBezTo>
                  <a:pt x="100272" y="180975"/>
                  <a:pt x="111861" y="183440"/>
                  <a:pt x="122402" y="187899"/>
                </a:cubicBezTo>
                <a:lnTo>
                  <a:pt x="129378" y="192602"/>
                </a:lnTo>
                <a:lnTo>
                  <a:pt x="250718" y="103300"/>
                </a:lnTo>
                <a:lnTo>
                  <a:pt x="247650" y="88107"/>
                </a:lnTo>
                <a:cubicBezTo>
                  <a:pt x="247650" y="39447"/>
                  <a:pt x="287097" y="0"/>
                  <a:pt x="335757" y="0"/>
                </a:cubicBezTo>
                <a:close/>
              </a:path>
            </a:pathLst>
          </a:custGeom>
          <a:solidFill>
            <a:srgbClr val="FFFFFF"/>
          </a:solidFill>
          <a:ln>
            <a:solidFill>
              <a:srgbClr val="FFFFFF"/>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48" tIns="143398" rIns="179248" bIns="143398" numCol="1" spcCol="0" rtlCol="0" fromWordArt="0" anchor="t" anchorCtr="0" forceAA="0" compatLnSpc="1">
            <a:prstTxWarp prst="textNoShape">
              <a:avLst/>
            </a:prstTxWarp>
            <a:noAutofit/>
          </a:bodyPr>
          <a:lstStyle/>
          <a:p>
            <a:pPr defTabSz="913927" fontAlgn="base">
              <a:lnSpc>
                <a:spcPct val="90000"/>
              </a:lnSpc>
              <a:spcBef>
                <a:spcPct val="0"/>
              </a:spcBef>
              <a:spcAft>
                <a:spcPct val="0"/>
              </a:spcAft>
              <a:defRPr/>
            </a:pPr>
            <a:endParaRPr lang="en-US" sz="1961" b="1" dirty="0">
              <a:solidFill>
                <a:srgbClr val="333333"/>
              </a:solidFill>
              <a:latin typeface="Segoe UI Light"/>
              <a:ea typeface="Segoe UI" pitchFamily="34" charset="0"/>
              <a:cs typeface="Segoe UI" pitchFamily="34" charset="0"/>
            </a:endParaRPr>
          </a:p>
        </p:txBody>
      </p:sp>
      <p:sp>
        <p:nvSpPr>
          <p:cNvPr id="36" name="Rectangle 35"/>
          <p:cNvSpPr/>
          <p:nvPr/>
        </p:nvSpPr>
        <p:spPr bwMode="auto">
          <a:xfrm>
            <a:off x="2577263" y="2818072"/>
            <a:ext cx="1717793" cy="1148322"/>
          </a:xfrm>
          <a:prstGeom prst="rect">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48" tIns="143398" rIns="179248" bIns="143398" numCol="1" spcCol="0" rtlCol="0" fromWordArt="0" anchor="t" anchorCtr="0" forceAA="0" compatLnSpc="1">
            <a:prstTxWarp prst="textNoShape">
              <a:avLst/>
            </a:prstTxWarp>
            <a:noAutofit/>
          </a:bodyPr>
          <a:lstStyle/>
          <a:p>
            <a:pPr algn="ctr" defTabSz="913927" fontAlgn="base">
              <a:lnSpc>
                <a:spcPct val="90000"/>
              </a:lnSpc>
              <a:spcBef>
                <a:spcPct val="0"/>
              </a:spcBef>
              <a:spcAft>
                <a:spcPct val="0"/>
              </a:spcAft>
              <a:defRPr/>
            </a:pPr>
            <a:endParaRPr lang="en-US" sz="2353" dirty="0" err="1">
              <a:gradFill>
                <a:gsLst>
                  <a:gs pos="0">
                    <a:srgbClr val="FFFFFF"/>
                  </a:gs>
                  <a:gs pos="100000">
                    <a:srgbClr val="FFFFFF"/>
                  </a:gs>
                </a:gsLst>
                <a:lin ang="5400000" scaled="0"/>
              </a:gradFill>
              <a:latin typeface="Segoe UI"/>
              <a:ea typeface="Segoe UI" pitchFamily="34" charset="0"/>
              <a:cs typeface="Segoe UI" pitchFamily="34" charset="0"/>
            </a:endParaRPr>
          </a:p>
        </p:txBody>
      </p:sp>
      <p:pic>
        <p:nvPicPr>
          <p:cNvPr id="30" name="Picture 29" descr="https://azure.microsoft.com/svghandler/service-fabric?width=600&amp;height=31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916239" y="4597584"/>
            <a:ext cx="896239" cy="476652"/>
          </a:xfrm>
          <a:prstGeom prst="rect">
            <a:avLst/>
          </a:prstGeom>
          <a:noFill/>
          <a:extLst>
            <a:ext uri="{909E8E84-426E-40DD-AFC4-6F175D3DCCD1}">
              <a14:hiddenFill xmlns:a14="http://schemas.microsoft.com/office/drawing/2010/main">
                <a:solidFill>
                  <a:srgbClr val="FFFFFF"/>
                </a:solidFill>
              </a14:hiddenFill>
            </a:ext>
          </a:extLst>
        </p:spPr>
      </p:pic>
      <p:sp>
        <p:nvSpPr>
          <p:cNvPr id="43" name="Rectangle 42"/>
          <p:cNvSpPr/>
          <p:nvPr/>
        </p:nvSpPr>
        <p:spPr>
          <a:xfrm>
            <a:off x="2761635" y="4260647"/>
            <a:ext cx="1323696" cy="303481"/>
          </a:xfrm>
          <a:prstGeom prst="rect">
            <a:avLst/>
          </a:prstGeom>
        </p:spPr>
        <p:txBody>
          <a:bodyPr wrap="none">
            <a:spAutoFit/>
          </a:bodyPr>
          <a:lstStyle/>
          <a:p>
            <a:pPr defTabSz="672205">
              <a:defRPr/>
            </a:pPr>
            <a:r>
              <a:rPr lang="en-US" sz="1372" b="1" dirty="0">
                <a:solidFill>
                  <a:srgbClr val="505050"/>
                </a:solidFill>
                <a:latin typeface="Segoe UI"/>
              </a:rPr>
              <a:t>Service Fabric</a:t>
            </a:r>
          </a:p>
        </p:txBody>
      </p:sp>
      <p:sp>
        <p:nvSpPr>
          <p:cNvPr id="45" name="Rectangle 44"/>
          <p:cNvSpPr/>
          <p:nvPr/>
        </p:nvSpPr>
        <p:spPr>
          <a:xfrm>
            <a:off x="7589223" y="2815171"/>
            <a:ext cx="1516762" cy="258212"/>
          </a:xfrm>
          <a:prstGeom prst="rect">
            <a:avLst/>
          </a:prstGeom>
        </p:spPr>
        <p:txBody>
          <a:bodyPr wrap="none">
            <a:spAutoFit/>
          </a:bodyPr>
          <a:lstStyle/>
          <a:p>
            <a:pPr defTabSz="914192">
              <a:defRPr/>
            </a:pPr>
            <a:r>
              <a:rPr lang="en-US" sz="1078" dirty="0">
                <a:gradFill>
                  <a:gsLst>
                    <a:gs pos="0">
                      <a:schemeClr val="tx1"/>
                    </a:gs>
                    <a:gs pos="100000">
                      <a:schemeClr val="tx1"/>
                    </a:gs>
                  </a:gsLst>
                  <a:lin ang="5400000" scaled="0"/>
                </a:gradFill>
                <a:latin typeface="Segoe UI"/>
              </a:rPr>
              <a:t>It’s an OSS ecosystem</a:t>
            </a:r>
          </a:p>
        </p:txBody>
      </p:sp>
      <p:sp>
        <p:nvSpPr>
          <p:cNvPr id="56" name="Rectangle 55"/>
          <p:cNvSpPr/>
          <p:nvPr/>
        </p:nvSpPr>
        <p:spPr>
          <a:xfrm>
            <a:off x="7589223" y="4397952"/>
            <a:ext cx="1768433" cy="424090"/>
          </a:xfrm>
          <a:prstGeom prst="rect">
            <a:avLst/>
          </a:prstGeom>
        </p:spPr>
        <p:txBody>
          <a:bodyPr wrap="none">
            <a:spAutoFit/>
          </a:bodyPr>
          <a:lstStyle/>
          <a:p>
            <a:pPr defTabSz="914192">
              <a:defRPr/>
            </a:pPr>
            <a:r>
              <a:rPr lang="en-US" sz="1078" dirty="0">
                <a:gradFill>
                  <a:gsLst>
                    <a:gs pos="0">
                      <a:schemeClr val="tx1"/>
                    </a:gs>
                    <a:gs pos="100000">
                      <a:schemeClr val="tx1"/>
                    </a:gs>
                  </a:gsLst>
                  <a:lin ang="5400000" scaled="0"/>
                </a:gradFill>
                <a:latin typeface="Segoe UI"/>
              </a:rPr>
              <a:t>It’s a Microsoft ecosystem</a:t>
            </a:r>
          </a:p>
          <a:p>
            <a:pPr defTabSz="914192">
              <a:defRPr/>
            </a:pPr>
            <a:r>
              <a:rPr lang="en-US" sz="1078" dirty="0">
                <a:gradFill>
                  <a:gsLst>
                    <a:gs pos="0">
                      <a:schemeClr val="tx1"/>
                    </a:gs>
                    <a:gs pos="100000">
                      <a:schemeClr val="tx1"/>
                    </a:gs>
                  </a:gsLst>
                  <a:lin ang="5400000" scaled="0"/>
                </a:gradFill>
                <a:latin typeface="Segoe UI"/>
              </a:rPr>
              <a:t>and OSS</a:t>
            </a:r>
          </a:p>
        </p:txBody>
      </p:sp>
      <p:pic>
        <p:nvPicPr>
          <p:cNvPr id="47" name="Picture 46"/>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1042554" y="6415171"/>
            <a:ext cx="986669" cy="362888"/>
          </a:xfrm>
          <a:prstGeom prst="rect">
            <a:avLst/>
          </a:prstGeom>
        </p:spPr>
      </p:pic>
      <p:sp>
        <p:nvSpPr>
          <p:cNvPr id="49" name="Rectangle 48"/>
          <p:cNvSpPr/>
          <p:nvPr/>
        </p:nvSpPr>
        <p:spPr>
          <a:xfrm>
            <a:off x="397" y="711"/>
            <a:ext cx="12191207" cy="1271052"/>
          </a:xfrm>
          <a:prstGeom prst="rect">
            <a:avLst/>
          </a:prstGeom>
          <a:solidFill>
            <a:schemeClr val="accent3"/>
          </a:solidFill>
          <a:ln w="10795" cap="flat" cmpd="sng" algn="ctr">
            <a:noFill/>
            <a:prstDash val="solid"/>
          </a:ln>
          <a:effectLst/>
        </p:spPr>
        <p:txBody>
          <a:bodyPr rtlCol="0" anchor="ctr"/>
          <a:lstStyle/>
          <a:p>
            <a:pPr algn="ctr" defTabSz="896387">
              <a:defRPr/>
            </a:pPr>
            <a:endParaRPr lang="en-US" kern="0">
              <a:solidFill>
                <a:srgbClr val="FFFFFF"/>
              </a:solidFill>
              <a:latin typeface="Segoe UI"/>
              <a:ea typeface=""/>
              <a:cs typeface=""/>
            </a:endParaRPr>
          </a:p>
        </p:txBody>
      </p:sp>
      <p:sp>
        <p:nvSpPr>
          <p:cNvPr id="29" name="Rectangle 28">
            <a:extLst>
              <a:ext uri="{FF2B5EF4-FFF2-40B4-BE49-F238E27FC236}">
                <a16:creationId xmlns:a16="http://schemas.microsoft.com/office/drawing/2014/main" id="{A905193C-8FF7-4D6C-83DB-0DFF6F7FA8FA}"/>
              </a:ext>
            </a:extLst>
          </p:cNvPr>
          <p:cNvSpPr/>
          <p:nvPr/>
        </p:nvSpPr>
        <p:spPr>
          <a:xfrm>
            <a:off x="399083" y="2785907"/>
            <a:ext cx="2067233" cy="469616"/>
          </a:xfrm>
          <a:prstGeom prst="rect">
            <a:avLst/>
          </a:prstGeom>
        </p:spPr>
        <p:txBody>
          <a:bodyPr wrap="none">
            <a:spAutoFit/>
          </a:bodyPr>
          <a:lstStyle/>
          <a:p>
            <a:pPr defTabSz="672205">
              <a:defRPr/>
            </a:pPr>
            <a:r>
              <a:rPr lang="en-US" sz="1226" b="1" dirty="0">
                <a:gradFill>
                  <a:gsLst>
                    <a:gs pos="0">
                      <a:schemeClr val="bg1"/>
                    </a:gs>
                    <a:gs pos="100000">
                      <a:schemeClr val="bg1"/>
                    </a:gs>
                  </a:gsLst>
                  <a:lin ang="5400000" scaled="0"/>
                </a:gradFill>
                <a:latin typeface="Segoe UI"/>
              </a:rPr>
              <a:t>Azure Kubernetes Service</a:t>
            </a:r>
          </a:p>
          <a:p>
            <a:pPr defTabSz="672205">
              <a:defRPr/>
            </a:pPr>
            <a:r>
              <a:rPr lang="en-US" sz="1226" b="1" dirty="0">
                <a:gradFill>
                  <a:gsLst>
                    <a:gs pos="0">
                      <a:schemeClr val="bg1"/>
                    </a:gs>
                    <a:gs pos="100000">
                      <a:schemeClr val="bg1"/>
                    </a:gs>
                  </a:gsLst>
                  <a:lin ang="5400000" scaled="0"/>
                </a:gradFill>
                <a:latin typeface="Segoe UI"/>
              </a:rPr>
              <a:t>	(AKS)</a:t>
            </a:r>
          </a:p>
        </p:txBody>
      </p:sp>
      <p:pic>
        <p:nvPicPr>
          <p:cNvPr id="31" name="Picture 30">
            <a:extLst>
              <a:ext uri="{FF2B5EF4-FFF2-40B4-BE49-F238E27FC236}">
                <a16:creationId xmlns:a16="http://schemas.microsoft.com/office/drawing/2014/main" id="{CD1C48C6-EAAE-455E-9563-F108C8EC2330}"/>
              </a:ext>
            </a:extLst>
          </p:cNvPr>
          <p:cNvPicPr>
            <a:picLocks noChangeAspect="1"/>
          </p:cNvPicPr>
          <p:nvPr/>
        </p:nvPicPr>
        <p:blipFill>
          <a:blip r:embed="rId7">
            <a:clrChange>
              <a:clrFrom>
                <a:srgbClr val="8E9CFF"/>
              </a:clrFrom>
              <a:clrTo>
                <a:srgbClr val="8E9CFF">
                  <a:alpha val="0"/>
                </a:srgbClr>
              </a:clrTo>
            </a:clrChange>
          </a:blip>
          <a:stretch>
            <a:fillRect/>
          </a:stretch>
        </p:blipFill>
        <p:spPr>
          <a:xfrm>
            <a:off x="1091288" y="3178960"/>
            <a:ext cx="555450" cy="544867"/>
          </a:xfrm>
          <a:prstGeom prst="rect">
            <a:avLst/>
          </a:prstGeom>
        </p:spPr>
      </p:pic>
      <p:pic>
        <p:nvPicPr>
          <p:cNvPr id="32" name="Picture 2" descr="Image result for Kubernetes logo">
            <a:extLst>
              <a:ext uri="{FF2B5EF4-FFF2-40B4-BE49-F238E27FC236}">
                <a16:creationId xmlns:a16="http://schemas.microsoft.com/office/drawing/2014/main" id="{149D11D1-B673-414C-BDBE-CAAA7610BFD6}"/>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185531" y="3219746"/>
            <a:ext cx="429240" cy="418508"/>
          </a:xfrm>
          <a:prstGeom prst="rect">
            <a:avLst/>
          </a:prstGeom>
          <a:noFill/>
          <a:extLst>
            <a:ext uri="{909E8E84-426E-40DD-AFC4-6F175D3DCCD1}">
              <a14:hiddenFill xmlns:a14="http://schemas.microsoft.com/office/drawing/2010/main">
                <a:solidFill>
                  <a:srgbClr val="FFFFFF"/>
                </a:solidFill>
              </a14:hiddenFill>
            </a:ext>
          </a:extLst>
        </p:spPr>
      </p:pic>
      <p:sp>
        <p:nvSpPr>
          <p:cNvPr id="35" name="Rectangle 34">
            <a:extLst>
              <a:ext uri="{FF2B5EF4-FFF2-40B4-BE49-F238E27FC236}">
                <a16:creationId xmlns:a16="http://schemas.microsoft.com/office/drawing/2014/main" id="{3EC48880-5EEE-4F3A-AA76-01DC2C521D3B}"/>
              </a:ext>
            </a:extLst>
          </p:cNvPr>
          <p:cNvSpPr/>
          <p:nvPr/>
        </p:nvSpPr>
        <p:spPr>
          <a:xfrm>
            <a:off x="2881706" y="2887531"/>
            <a:ext cx="1119024" cy="303481"/>
          </a:xfrm>
          <a:prstGeom prst="rect">
            <a:avLst/>
          </a:prstGeom>
        </p:spPr>
        <p:txBody>
          <a:bodyPr wrap="none">
            <a:spAutoFit/>
          </a:bodyPr>
          <a:lstStyle/>
          <a:p>
            <a:pPr defTabSz="672205">
              <a:defRPr/>
            </a:pPr>
            <a:r>
              <a:rPr lang="en-US" sz="1372" b="1" dirty="0">
                <a:solidFill>
                  <a:srgbClr val="505050"/>
                </a:solidFill>
                <a:latin typeface="Segoe UI"/>
              </a:rPr>
              <a:t>Kubernetes</a:t>
            </a:r>
          </a:p>
        </p:txBody>
      </p:sp>
      <p:pic>
        <p:nvPicPr>
          <p:cNvPr id="28" name="Picture 18">
            <a:extLst>
              <a:ext uri="{FF2B5EF4-FFF2-40B4-BE49-F238E27FC236}">
                <a16:creationId xmlns:a16="http://schemas.microsoft.com/office/drawing/2014/main" id="{8E95CC8C-89AB-4DA7-AAE8-93D24E186047}"/>
              </a:ext>
            </a:extLst>
          </p:cNvPr>
          <p:cNvPicPr>
            <a:picLocks noChangeAspect="1" noChangeArrowheads="1"/>
          </p:cNvPicPr>
          <p:nvPr/>
        </p:nvPicPr>
        <p:blipFill rotWithShape="1">
          <a:blip r:embed="rId9">
            <a:biLevel thresh="25000"/>
          </a:blip>
          <a:srcRect r="60799"/>
          <a:stretch/>
        </p:blipFill>
        <p:spPr bwMode="auto">
          <a:xfrm>
            <a:off x="825384" y="4541321"/>
            <a:ext cx="506409" cy="474546"/>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p:txBody>
          <a:bodyPr/>
          <a:lstStyle/>
          <a:p>
            <a:r>
              <a:rPr lang="en-US">
                <a:gradFill>
                  <a:gsLst>
                    <a:gs pos="0">
                      <a:schemeClr val="bg1"/>
                    </a:gs>
                    <a:gs pos="100000">
                      <a:schemeClr val="bg1"/>
                    </a:gs>
                  </a:gsLst>
                  <a:lin ang="5400000" scaled="0"/>
                </a:gradFill>
              </a:rPr>
              <a:t>Choosing orchestrators in Azure</a:t>
            </a:r>
            <a:endParaRPr lang="en-US" dirty="0">
              <a:gradFill>
                <a:gsLst>
                  <a:gs pos="0">
                    <a:schemeClr val="bg1"/>
                  </a:gs>
                  <a:gs pos="100000">
                    <a:schemeClr val="bg1"/>
                  </a:gs>
                </a:gsLst>
                <a:lin ang="5400000" scaled="0"/>
              </a:gradFill>
            </a:endParaRPr>
          </a:p>
        </p:txBody>
      </p:sp>
    </p:spTree>
    <p:extLst>
      <p:ext uri="{BB962C8B-B14F-4D97-AF65-F5344CB8AC3E}">
        <p14:creationId xmlns:p14="http://schemas.microsoft.com/office/powerpoint/2010/main" val="1590204911"/>
      </p:ext>
    </p:extLst>
  </p:cSld>
  <p:clrMapOvr>
    <a:masterClrMapping/>
  </p:clrMapOvr>
  <p:transition>
    <p:fade/>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Collaborative development environments for microservices</a:t>
            </a:r>
            <a:endParaRPr lang="en-US" dirty="0"/>
          </a:p>
        </p:txBody>
      </p:sp>
    </p:spTree>
    <p:extLst>
      <p:ext uri="{BB962C8B-B14F-4D97-AF65-F5344CB8AC3E}">
        <p14:creationId xmlns:p14="http://schemas.microsoft.com/office/powerpoint/2010/main" val="8889324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6C7066-D584-440F-ABC6-18A47FBAD025}"/>
              </a:ext>
            </a:extLst>
          </p:cNvPr>
          <p:cNvSpPr>
            <a:spLocks noGrp="1"/>
          </p:cNvSpPr>
          <p:nvPr>
            <p:ph type="title"/>
          </p:nvPr>
        </p:nvSpPr>
        <p:spPr>
          <a:xfrm>
            <a:off x="588263" y="457200"/>
            <a:ext cx="11018520" cy="492443"/>
          </a:xfrm>
        </p:spPr>
        <p:txBody>
          <a:bodyPr/>
          <a:lstStyle/>
          <a:p>
            <a:r>
              <a:rPr lang="en-US" sz="3200" dirty="0"/>
              <a:t>Challenges with developing </a:t>
            </a:r>
            <a:r>
              <a:rPr lang="en-US" sz="3200" dirty="0" err="1"/>
              <a:t>microservices</a:t>
            </a:r>
            <a:endParaRPr lang="en-US" sz="3200" dirty="0"/>
          </a:p>
        </p:txBody>
      </p:sp>
      <p:pic>
        <p:nvPicPr>
          <p:cNvPr id="4" name="Picture 3">
            <a:extLst>
              <a:ext uri="{FF2B5EF4-FFF2-40B4-BE49-F238E27FC236}">
                <a16:creationId xmlns:a16="http://schemas.microsoft.com/office/drawing/2014/main" id="{B8816772-C045-4E22-A6BE-56DAACB20640}"/>
              </a:ext>
            </a:extLst>
          </p:cNvPr>
          <p:cNvPicPr>
            <a:picLocks noChangeAspect="1"/>
          </p:cNvPicPr>
          <p:nvPr/>
        </p:nvPicPr>
        <p:blipFill>
          <a:blip r:embed="rId3"/>
          <a:stretch>
            <a:fillRect/>
          </a:stretch>
        </p:blipFill>
        <p:spPr>
          <a:xfrm>
            <a:off x="3425049" y="2060357"/>
            <a:ext cx="4780885" cy="4159319"/>
          </a:xfrm>
          <a:prstGeom prst="rect">
            <a:avLst/>
          </a:prstGeom>
        </p:spPr>
      </p:pic>
      <p:sp>
        <p:nvSpPr>
          <p:cNvPr id="8" name="Rectangle 7">
            <a:extLst>
              <a:ext uri="{FF2B5EF4-FFF2-40B4-BE49-F238E27FC236}">
                <a16:creationId xmlns:a16="http://schemas.microsoft.com/office/drawing/2014/main" id="{913BEFFA-A27F-4909-90B1-1E13AD581786}"/>
              </a:ext>
            </a:extLst>
          </p:cNvPr>
          <p:cNvSpPr/>
          <p:nvPr/>
        </p:nvSpPr>
        <p:spPr>
          <a:xfrm>
            <a:off x="740654" y="3441025"/>
            <a:ext cx="2464136" cy="1569660"/>
          </a:xfrm>
          <a:prstGeom prst="rect">
            <a:avLst/>
          </a:prstGeom>
        </p:spPr>
        <p:txBody>
          <a:bodyPr wrap="none">
            <a:spAutoFit/>
          </a:bodyPr>
          <a:lstStyle/>
          <a:p>
            <a:pPr defTabSz="456937">
              <a:defRPr/>
            </a:pPr>
            <a:r>
              <a:rPr lang="en-US" sz="1600" b="1" dirty="0">
                <a:gradFill>
                  <a:gsLst>
                    <a:gs pos="0">
                      <a:schemeClr val="tx1"/>
                    </a:gs>
                    <a:gs pos="100000">
                      <a:schemeClr val="tx1"/>
                    </a:gs>
                  </a:gsLst>
                  <a:lin ang="5400000" scaled="0"/>
                </a:gradFill>
                <a:latin typeface="Segoe UI" panose="020B0502040204020203" pitchFamily="34" charset="0"/>
                <a:cs typeface="Segoe UI" panose="020B0502040204020203" pitchFamily="34" charset="0"/>
              </a:rPr>
              <a:t>Single Docker Host?</a:t>
            </a:r>
          </a:p>
          <a:p>
            <a:pPr defTabSz="456937">
              <a:defRPr/>
            </a:pPr>
            <a:endParaRPr lang="en-US" sz="1600" b="1" dirty="0">
              <a:gradFill>
                <a:gsLst>
                  <a:gs pos="0">
                    <a:schemeClr val="tx1"/>
                  </a:gs>
                  <a:gs pos="100000">
                    <a:schemeClr val="tx1"/>
                  </a:gs>
                </a:gsLst>
                <a:lin ang="5400000" scaled="0"/>
              </a:gradFill>
              <a:latin typeface="Segoe UI" panose="020B0502040204020203" pitchFamily="34" charset="0"/>
              <a:cs typeface="Segoe UI" panose="020B0502040204020203" pitchFamily="34" charset="0"/>
            </a:endParaRPr>
          </a:p>
          <a:p>
            <a:pPr defTabSz="456937">
              <a:defRPr/>
            </a:pPr>
            <a:endParaRPr lang="en-US" sz="1600" b="1" dirty="0">
              <a:gradFill>
                <a:gsLst>
                  <a:gs pos="0">
                    <a:schemeClr val="tx1"/>
                  </a:gs>
                  <a:gs pos="100000">
                    <a:schemeClr val="tx1"/>
                  </a:gs>
                </a:gsLst>
                <a:lin ang="5400000" scaled="0"/>
              </a:gradFill>
              <a:latin typeface="Segoe UI" panose="020B0502040204020203" pitchFamily="34" charset="0"/>
              <a:cs typeface="Segoe UI" panose="020B0502040204020203" pitchFamily="34" charset="0"/>
            </a:endParaRPr>
          </a:p>
          <a:p>
            <a:pPr defTabSz="456937">
              <a:defRPr/>
            </a:pPr>
            <a:r>
              <a:rPr lang="en-US" sz="1600" b="1" dirty="0">
                <a:gradFill>
                  <a:gsLst>
                    <a:gs pos="0">
                      <a:schemeClr val="tx1"/>
                    </a:gs>
                    <a:gs pos="100000">
                      <a:schemeClr val="tx1"/>
                    </a:gs>
                  </a:gsLst>
                  <a:lin ang="5400000" scaled="0"/>
                </a:gradFill>
                <a:latin typeface="Segoe UI" panose="020B0502040204020203" pitchFamily="34" charset="0"/>
                <a:cs typeface="Segoe UI" panose="020B0502040204020203" pitchFamily="34" charset="0"/>
              </a:rPr>
              <a:t>Orchestrator?</a:t>
            </a:r>
          </a:p>
          <a:p>
            <a:pPr defTabSz="456937">
              <a:defRPr/>
            </a:pPr>
            <a:r>
              <a:rPr lang="en-US" sz="1600" b="1" dirty="0">
                <a:gradFill>
                  <a:gsLst>
                    <a:gs pos="0">
                      <a:schemeClr val="tx1"/>
                    </a:gs>
                    <a:gs pos="100000">
                      <a:schemeClr val="tx1"/>
                    </a:gs>
                  </a:gsLst>
                  <a:lin ang="5400000" scaled="0"/>
                </a:gradFill>
                <a:latin typeface="Segoe UI" panose="020B0502040204020203" pitchFamily="34" charset="0"/>
                <a:cs typeface="Segoe UI" panose="020B0502040204020203" pitchFamily="34" charset="0"/>
              </a:rPr>
              <a:t>	</a:t>
            </a:r>
            <a:r>
              <a:rPr lang="en-US" sz="1600" dirty="0">
                <a:gradFill>
                  <a:gsLst>
                    <a:gs pos="0">
                      <a:schemeClr val="tx1"/>
                    </a:gs>
                    <a:gs pos="100000">
                      <a:schemeClr val="tx1"/>
                    </a:gs>
                  </a:gsLst>
                  <a:lin ang="5400000" scaled="0"/>
                </a:gradFill>
                <a:latin typeface="Segoe UI" panose="020B0502040204020203" pitchFamily="34" charset="0"/>
                <a:cs typeface="Segoe UI" panose="020B0502040204020203" pitchFamily="34" charset="0"/>
              </a:rPr>
              <a:t>Local env. with “all”?</a:t>
            </a:r>
          </a:p>
          <a:p>
            <a:pPr defTabSz="456937">
              <a:defRPr/>
            </a:pPr>
            <a:r>
              <a:rPr lang="en-US" sz="1600" dirty="0">
                <a:gradFill>
                  <a:gsLst>
                    <a:gs pos="0">
                      <a:schemeClr val="tx1"/>
                    </a:gs>
                    <a:gs pos="100000">
                      <a:schemeClr val="tx1"/>
                    </a:gs>
                  </a:gsLst>
                  <a:lin ang="5400000" scaled="0"/>
                </a:gradFill>
                <a:latin typeface="Segoe UI" panose="020B0502040204020203" pitchFamily="34" charset="0"/>
                <a:cs typeface="Segoe UI" panose="020B0502040204020203" pitchFamily="34" charset="0"/>
              </a:rPr>
              <a:t>	Cloud environment?</a:t>
            </a:r>
          </a:p>
        </p:txBody>
      </p:sp>
      <p:sp>
        <p:nvSpPr>
          <p:cNvPr id="11" name="Rectangle 10">
            <a:extLst>
              <a:ext uri="{FF2B5EF4-FFF2-40B4-BE49-F238E27FC236}">
                <a16:creationId xmlns:a16="http://schemas.microsoft.com/office/drawing/2014/main" id="{0785CC4C-1C3B-46D5-BEB5-B7330DA814EC}"/>
              </a:ext>
            </a:extLst>
          </p:cNvPr>
          <p:cNvSpPr/>
          <p:nvPr/>
        </p:nvSpPr>
        <p:spPr>
          <a:xfrm>
            <a:off x="8458598" y="224"/>
            <a:ext cx="3733006" cy="6857554"/>
          </a:xfrm>
          <a:prstGeom prst="rect">
            <a:avLst/>
          </a:prstGeom>
          <a:solidFill>
            <a:srgbClr val="E6E6E6"/>
          </a:solidFill>
          <a:ln>
            <a:noFill/>
          </a:ln>
        </p:spPr>
        <p:style>
          <a:lnRef idx="2">
            <a:schemeClr val="accent2">
              <a:shade val="50000"/>
            </a:schemeClr>
          </a:lnRef>
          <a:fillRef idx="1">
            <a:schemeClr val="accent2"/>
          </a:fillRef>
          <a:effectRef idx="0">
            <a:schemeClr val="accent2"/>
          </a:effectRef>
          <a:fontRef idx="minor">
            <a:schemeClr val="lt1"/>
          </a:fontRef>
        </p:style>
        <p:txBody>
          <a:bodyPr lIns="274302" rIns="182868" rtlCol="0" anchor="t"/>
          <a:lstStyle/>
          <a:p>
            <a:pPr defTabSz="914322">
              <a:defRPr/>
            </a:pPr>
            <a:endParaRPr lang="en-US" sz="1800" dirty="0">
              <a:gradFill>
                <a:gsLst>
                  <a:gs pos="0">
                    <a:schemeClr val="tx1"/>
                  </a:gs>
                  <a:gs pos="100000">
                    <a:schemeClr val="tx1"/>
                  </a:gs>
                </a:gsLst>
                <a:lin ang="5400000" scaled="0"/>
              </a:gradFill>
              <a:latin typeface="Segoe UI"/>
            </a:endParaRPr>
          </a:p>
          <a:p>
            <a:pPr defTabSz="914322">
              <a:defRPr/>
            </a:pPr>
            <a:endParaRPr lang="en-US" sz="1800" dirty="0">
              <a:gradFill>
                <a:gsLst>
                  <a:gs pos="0">
                    <a:schemeClr val="tx1"/>
                  </a:gs>
                  <a:gs pos="100000">
                    <a:schemeClr val="tx1"/>
                  </a:gs>
                </a:gsLst>
                <a:lin ang="5400000" scaled="0"/>
              </a:gradFill>
              <a:latin typeface="Segoe UI"/>
            </a:endParaRPr>
          </a:p>
          <a:p>
            <a:pPr defTabSz="914322">
              <a:defRPr/>
            </a:pPr>
            <a:endParaRPr lang="en-US" sz="1800" dirty="0">
              <a:gradFill>
                <a:gsLst>
                  <a:gs pos="0">
                    <a:schemeClr val="tx1"/>
                  </a:gs>
                  <a:gs pos="100000">
                    <a:schemeClr val="tx1"/>
                  </a:gs>
                </a:gsLst>
                <a:lin ang="5400000" scaled="0"/>
              </a:gradFill>
              <a:latin typeface="Segoe UI"/>
            </a:endParaRPr>
          </a:p>
          <a:p>
            <a:pPr defTabSz="914322">
              <a:defRPr/>
            </a:pPr>
            <a:endParaRPr lang="en-US" sz="1800" dirty="0">
              <a:gradFill>
                <a:gsLst>
                  <a:gs pos="0">
                    <a:schemeClr val="tx1"/>
                  </a:gs>
                  <a:gs pos="100000">
                    <a:schemeClr val="tx1"/>
                  </a:gs>
                </a:gsLst>
                <a:lin ang="5400000" scaled="0"/>
              </a:gradFill>
              <a:latin typeface="Segoe UI"/>
            </a:endParaRPr>
          </a:p>
          <a:p>
            <a:pPr defTabSz="914322">
              <a:defRPr/>
            </a:pPr>
            <a:r>
              <a:rPr lang="en-US" sz="2800" dirty="0">
                <a:gradFill>
                  <a:gsLst>
                    <a:gs pos="0">
                      <a:schemeClr val="tx1"/>
                    </a:gs>
                    <a:gs pos="100000">
                      <a:schemeClr val="tx1"/>
                    </a:gs>
                  </a:gsLst>
                  <a:lin ang="5400000" scaled="0"/>
                </a:gradFill>
                <a:latin typeface="Segoe UI"/>
              </a:rPr>
              <a:t>Challenges</a:t>
            </a:r>
            <a:endParaRPr lang="en-US" sz="1800" dirty="0">
              <a:gradFill>
                <a:gsLst>
                  <a:gs pos="0">
                    <a:schemeClr val="tx1"/>
                  </a:gs>
                  <a:gs pos="100000">
                    <a:schemeClr val="tx1"/>
                  </a:gs>
                </a:gsLst>
                <a:lin ang="5400000" scaled="0"/>
              </a:gradFill>
              <a:latin typeface="Segoe UI"/>
            </a:endParaRPr>
          </a:p>
          <a:p>
            <a:pPr defTabSz="914322">
              <a:defRPr/>
            </a:pPr>
            <a:endParaRPr lang="en-US" sz="1800" dirty="0">
              <a:gradFill>
                <a:gsLst>
                  <a:gs pos="0">
                    <a:schemeClr val="tx1"/>
                  </a:gs>
                  <a:gs pos="100000">
                    <a:schemeClr val="tx1"/>
                  </a:gs>
                </a:gsLst>
                <a:lin ang="5400000" scaled="0"/>
              </a:gradFill>
              <a:latin typeface="Segoe UI"/>
            </a:endParaRPr>
          </a:p>
          <a:p>
            <a:pPr marL="342883" indent="-342883" defTabSz="914322">
              <a:buFont typeface="+mj-lt"/>
              <a:buAutoNum type="arabicPeriod"/>
              <a:defRPr/>
            </a:pPr>
            <a:r>
              <a:rPr lang="en-US" sz="1800" dirty="0">
                <a:gradFill>
                  <a:gsLst>
                    <a:gs pos="0">
                      <a:schemeClr val="tx1"/>
                    </a:gs>
                    <a:gs pos="100000">
                      <a:schemeClr val="tx1"/>
                    </a:gs>
                  </a:gsLst>
                  <a:lin ang="5400000" scaled="0"/>
                </a:gradFill>
                <a:latin typeface="Segoe UI"/>
              </a:rPr>
              <a:t>Do I need to run ALL the microservices in my PC?</a:t>
            </a:r>
          </a:p>
          <a:p>
            <a:pPr marL="828647" lvl="1" indent="-371475" defTabSz="914322">
              <a:buFont typeface="+mj-lt"/>
              <a:buAutoNum type="alphaLcParenR"/>
            </a:pPr>
            <a:r>
              <a:rPr lang="en-US" sz="1800" dirty="0">
                <a:gradFill>
                  <a:gsLst>
                    <a:gs pos="0">
                      <a:schemeClr val="tx1"/>
                    </a:gs>
                    <a:gs pos="100000">
                      <a:schemeClr val="tx1"/>
                    </a:gs>
                  </a:gsLst>
                  <a:lin ang="5400000" scaled="0"/>
                </a:gradFill>
                <a:latin typeface="Segoe UI"/>
              </a:rPr>
              <a:t>I can run it all on my laptop…</a:t>
            </a:r>
          </a:p>
          <a:p>
            <a:pPr marL="828647" lvl="1" indent="-371475" defTabSz="914322">
              <a:buFont typeface="+mj-lt"/>
              <a:buAutoNum type="alphaLcParenR"/>
            </a:pPr>
            <a:r>
              <a:rPr lang="en-US" sz="1800" dirty="0">
                <a:gradFill>
                  <a:gsLst>
                    <a:gs pos="0">
                      <a:schemeClr val="tx1"/>
                    </a:gs>
                    <a:gs pos="100000">
                      <a:schemeClr val="tx1"/>
                    </a:gs>
                  </a:gsLst>
                  <a:lin ang="5400000" scaled="0"/>
                </a:gradFill>
                <a:latin typeface="Segoe UI"/>
              </a:rPr>
              <a:t>Or, create mocks?</a:t>
            </a:r>
          </a:p>
          <a:p>
            <a:pPr marL="342883" indent="-342883" defTabSz="914322">
              <a:buFont typeface="+mj-lt"/>
              <a:buAutoNum type="arabicPeriod"/>
              <a:defRPr/>
            </a:pPr>
            <a:endParaRPr lang="en-US" sz="1800" dirty="0">
              <a:gradFill>
                <a:gsLst>
                  <a:gs pos="0">
                    <a:schemeClr val="tx1"/>
                  </a:gs>
                  <a:gs pos="100000">
                    <a:schemeClr val="tx1"/>
                  </a:gs>
                </a:gsLst>
                <a:lin ang="5400000" scaled="0"/>
              </a:gradFill>
              <a:latin typeface="Segoe UI"/>
            </a:endParaRPr>
          </a:p>
          <a:p>
            <a:pPr marL="342883" indent="-342883" defTabSz="914322">
              <a:buFont typeface="+mj-lt"/>
              <a:buAutoNum type="arabicPeriod"/>
              <a:defRPr/>
            </a:pPr>
            <a:r>
              <a:rPr lang="en-US" sz="1800" dirty="0">
                <a:gradFill>
                  <a:gsLst>
                    <a:gs pos="0">
                      <a:schemeClr val="tx1"/>
                    </a:gs>
                    <a:gs pos="100000">
                      <a:schemeClr val="tx1"/>
                    </a:gs>
                  </a:gsLst>
                  <a:lin ang="5400000" scaled="0"/>
                </a:gradFill>
                <a:latin typeface="Segoe UI"/>
              </a:rPr>
              <a:t>How do I iteratively develop and deploy my service to an orchestrator cluster easily (from VS, CLI, etc.) </a:t>
            </a:r>
          </a:p>
          <a:p>
            <a:pPr marL="342883" indent="-342883" defTabSz="914322">
              <a:buFont typeface="+mj-lt"/>
              <a:buAutoNum type="arabicPeriod"/>
              <a:defRPr/>
            </a:pPr>
            <a:endParaRPr lang="en-US" sz="1800" dirty="0">
              <a:gradFill>
                <a:gsLst>
                  <a:gs pos="0">
                    <a:schemeClr val="tx1"/>
                  </a:gs>
                  <a:gs pos="100000">
                    <a:schemeClr val="tx1"/>
                  </a:gs>
                </a:gsLst>
                <a:lin ang="5400000" scaled="0"/>
              </a:gradFill>
              <a:latin typeface="Segoe UI"/>
            </a:endParaRPr>
          </a:p>
          <a:p>
            <a:pPr marL="342883" indent="-342883" defTabSz="914322">
              <a:buFont typeface="+mj-lt"/>
              <a:buAutoNum type="arabicPeriod"/>
              <a:defRPr/>
            </a:pPr>
            <a:r>
              <a:rPr lang="en-US" sz="1800" dirty="0">
                <a:gradFill>
                  <a:gsLst>
                    <a:gs pos="0">
                      <a:schemeClr val="tx1"/>
                    </a:gs>
                    <a:gs pos="100000">
                      <a:schemeClr val="tx1"/>
                    </a:gs>
                  </a:gsLst>
                  <a:lin ang="5400000" scaled="0"/>
                </a:gradFill>
                <a:latin typeface="Segoe UI"/>
              </a:rPr>
              <a:t>How do I </a:t>
            </a:r>
            <a:r>
              <a:rPr lang="en-US" sz="1800" b="1" dirty="0">
                <a:gradFill>
                  <a:gsLst>
                    <a:gs pos="0">
                      <a:schemeClr val="tx1"/>
                    </a:gs>
                    <a:gs pos="100000">
                      <a:schemeClr val="tx1"/>
                    </a:gs>
                  </a:gsLst>
                  <a:lin ang="5400000" scaled="0"/>
                </a:gradFill>
                <a:latin typeface="Segoe UI"/>
              </a:rPr>
              <a:t>run/test</a:t>
            </a:r>
            <a:r>
              <a:rPr lang="en-US" sz="1800" dirty="0">
                <a:gradFill>
                  <a:gsLst>
                    <a:gs pos="0">
                      <a:schemeClr val="tx1"/>
                    </a:gs>
                    <a:gs pos="100000">
                      <a:schemeClr val="tx1"/>
                    </a:gs>
                  </a:gsLst>
                  <a:lin ang="5400000" scaled="0"/>
                </a:gradFill>
                <a:latin typeface="Segoe UI"/>
              </a:rPr>
              <a:t> my updated service in a final orchestrator </a:t>
            </a:r>
            <a:r>
              <a:rPr lang="en-US" sz="1800" b="1" dirty="0">
                <a:gradFill>
                  <a:gsLst>
                    <a:gs pos="0">
                      <a:schemeClr val="tx1"/>
                    </a:gs>
                    <a:gs pos="100000">
                      <a:schemeClr val="tx1"/>
                    </a:gs>
                  </a:gsLst>
                  <a:lin ang="5400000" scaled="0"/>
                </a:gradFill>
                <a:latin typeface="Segoe UI"/>
              </a:rPr>
              <a:t>with no risk of breaking the rest of the app in the orchestrator?</a:t>
            </a:r>
          </a:p>
          <a:p>
            <a:pPr marL="342883" indent="-342883" defTabSz="914322">
              <a:buFont typeface="+mj-lt"/>
              <a:buAutoNum type="arabicPeriod"/>
              <a:defRPr/>
            </a:pPr>
            <a:endParaRPr lang="en-US" sz="1800" dirty="0">
              <a:gradFill>
                <a:gsLst>
                  <a:gs pos="0">
                    <a:schemeClr val="tx1"/>
                  </a:gs>
                  <a:gs pos="100000">
                    <a:schemeClr val="tx1"/>
                  </a:gs>
                </a:gsLst>
                <a:lin ang="5400000" scaled="0"/>
              </a:gradFill>
              <a:latin typeface="Segoe UI"/>
            </a:endParaRPr>
          </a:p>
        </p:txBody>
      </p:sp>
    </p:spTree>
    <p:extLst>
      <p:ext uri="{BB962C8B-B14F-4D97-AF65-F5344CB8AC3E}">
        <p14:creationId xmlns:p14="http://schemas.microsoft.com/office/powerpoint/2010/main" val="411863726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11">
                                            <p:bg/>
                                          </p:spTgt>
                                        </p:tgtEl>
                                        <p:attrNameLst>
                                          <p:attrName>style.visibility</p:attrName>
                                        </p:attrNameLst>
                                      </p:cBhvr>
                                      <p:to>
                                        <p:strVal val="visible"/>
                                      </p:to>
                                    </p:set>
                                    <p:anim calcmode="lin" valueType="num">
                                      <p:cBhvr additive="base">
                                        <p:cTn id="7" dur="500" fill="hold"/>
                                        <p:tgtEl>
                                          <p:spTgt spid="11">
                                            <p:bg/>
                                          </p:spTgt>
                                        </p:tgtEl>
                                        <p:attrNameLst>
                                          <p:attrName>ppt_x</p:attrName>
                                        </p:attrNameLst>
                                      </p:cBhvr>
                                      <p:tavLst>
                                        <p:tav tm="0">
                                          <p:val>
                                            <p:strVal val="1+#ppt_w/2"/>
                                          </p:val>
                                        </p:tav>
                                        <p:tav tm="100000">
                                          <p:val>
                                            <p:strVal val="#ppt_x"/>
                                          </p:val>
                                        </p:tav>
                                      </p:tavLst>
                                    </p:anim>
                                    <p:anim calcmode="lin" valueType="num">
                                      <p:cBhvr additive="base">
                                        <p:cTn id="8" dur="500" fill="hold"/>
                                        <p:tgtEl>
                                          <p:spTgt spid="11">
                                            <p:bg/>
                                          </p:spTgt>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11">
                                            <p:txEl>
                                              <p:pRg st="4" end="4"/>
                                            </p:txEl>
                                          </p:spTgt>
                                        </p:tgtEl>
                                        <p:attrNameLst>
                                          <p:attrName>style.visibility</p:attrName>
                                        </p:attrNameLst>
                                      </p:cBhvr>
                                      <p:to>
                                        <p:strVal val="visible"/>
                                      </p:to>
                                    </p:set>
                                    <p:anim calcmode="lin" valueType="num">
                                      <p:cBhvr additive="base">
                                        <p:cTn id="11" dur="500" fill="hold"/>
                                        <p:tgtEl>
                                          <p:spTgt spid="11">
                                            <p:txEl>
                                              <p:pRg st="4" end="4"/>
                                            </p:txEl>
                                          </p:spTgt>
                                        </p:tgtEl>
                                        <p:attrNameLst>
                                          <p:attrName>ppt_x</p:attrName>
                                        </p:attrNameLst>
                                      </p:cBhvr>
                                      <p:tavLst>
                                        <p:tav tm="0">
                                          <p:val>
                                            <p:strVal val="1+#ppt_w/2"/>
                                          </p:val>
                                        </p:tav>
                                        <p:tav tm="100000">
                                          <p:val>
                                            <p:strVal val="#ppt_x"/>
                                          </p:val>
                                        </p:tav>
                                      </p:tavLst>
                                    </p:anim>
                                    <p:anim calcmode="lin" valueType="num">
                                      <p:cBhvr additive="base">
                                        <p:cTn id="12" dur="500" fill="hold"/>
                                        <p:tgtEl>
                                          <p:spTgt spid="11">
                                            <p:txEl>
                                              <p:pRg st="4" end="4"/>
                                            </p:txEl>
                                          </p:spTgt>
                                        </p:tgtEl>
                                        <p:attrNameLst>
                                          <p:attrName>ppt_y</p:attrName>
                                        </p:attrNameLst>
                                      </p:cBhvr>
                                      <p:tavLst>
                                        <p:tav tm="0">
                                          <p:val>
                                            <p:strVal val="#ppt_y"/>
                                          </p:val>
                                        </p:tav>
                                        <p:tav tm="100000">
                                          <p:val>
                                            <p:strVal val="#ppt_y"/>
                                          </p:val>
                                        </p:tav>
                                      </p:tavLst>
                                    </p:anim>
                                  </p:childTnLst>
                                </p:cTn>
                              </p:par>
                              <p:par>
                                <p:cTn id="13" presetID="2" presetClass="entr" presetSubtype="2" fill="hold" grpId="0" nodeType="withEffect">
                                  <p:stCondLst>
                                    <p:cond delay="0"/>
                                  </p:stCondLst>
                                  <p:childTnLst>
                                    <p:set>
                                      <p:cBhvr>
                                        <p:cTn id="14" dur="1" fill="hold">
                                          <p:stCondLst>
                                            <p:cond delay="0"/>
                                          </p:stCondLst>
                                        </p:cTn>
                                        <p:tgtEl>
                                          <p:spTgt spid="11">
                                            <p:txEl>
                                              <p:pRg st="6" end="6"/>
                                            </p:txEl>
                                          </p:spTgt>
                                        </p:tgtEl>
                                        <p:attrNameLst>
                                          <p:attrName>style.visibility</p:attrName>
                                        </p:attrNameLst>
                                      </p:cBhvr>
                                      <p:to>
                                        <p:strVal val="visible"/>
                                      </p:to>
                                    </p:set>
                                    <p:anim calcmode="lin" valueType="num">
                                      <p:cBhvr additive="base">
                                        <p:cTn id="15" dur="500" fill="hold"/>
                                        <p:tgtEl>
                                          <p:spTgt spid="11">
                                            <p:txEl>
                                              <p:pRg st="6" end="6"/>
                                            </p:txEl>
                                          </p:spTgt>
                                        </p:tgtEl>
                                        <p:attrNameLst>
                                          <p:attrName>ppt_x</p:attrName>
                                        </p:attrNameLst>
                                      </p:cBhvr>
                                      <p:tavLst>
                                        <p:tav tm="0">
                                          <p:val>
                                            <p:strVal val="1+#ppt_w/2"/>
                                          </p:val>
                                        </p:tav>
                                        <p:tav tm="100000">
                                          <p:val>
                                            <p:strVal val="#ppt_x"/>
                                          </p:val>
                                        </p:tav>
                                      </p:tavLst>
                                    </p:anim>
                                    <p:anim calcmode="lin" valueType="num">
                                      <p:cBhvr additive="base">
                                        <p:cTn id="16" dur="500" fill="hold"/>
                                        <p:tgtEl>
                                          <p:spTgt spid="11">
                                            <p:txEl>
                                              <p:pRg st="6" end="6"/>
                                            </p:txEl>
                                          </p:spTgt>
                                        </p:tgtEl>
                                        <p:attrNameLst>
                                          <p:attrName>ppt_y</p:attrName>
                                        </p:attrNameLst>
                                      </p:cBhvr>
                                      <p:tavLst>
                                        <p:tav tm="0">
                                          <p:val>
                                            <p:strVal val="#ppt_y"/>
                                          </p:val>
                                        </p:tav>
                                        <p:tav tm="100000">
                                          <p:val>
                                            <p:strVal val="#ppt_y"/>
                                          </p:val>
                                        </p:tav>
                                      </p:tavLst>
                                    </p:anim>
                                  </p:childTnLst>
                                </p:cTn>
                              </p:par>
                              <p:par>
                                <p:cTn id="17" presetID="2" presetClass="entr" presetSubtype="2" fill="hold" grpId="0" nodeType="withEffect">
                                  <p:stCondLst>
                                    <p:cond delay="0"/>
                                  </p:stCondLst>
                                  <p:childTnLst>
                                    <p:set>
                                      <p:cBhvr>
                                        <p:cTn id="18" dur="1" fill="hold">
                                          <p:stCondLst>
                                            <p:cond delay="0"/>
                                          </p:stCondLst>
                                        </p:cTn>
                                        <p:tgtEl>
                                          <p:spTgt spid="11">
                                            <p:txEl>
                                              <p:pRg st="7" end="7"/>
                                            </p:txEl>
                                          </p:spTgt>
                                        </p:tgtEl>
                                        <p:attrNameLst>
                                          <p:attrName>style.visibility</p:attrName>
                                        </p:attrNameLst>
                                      </p:cBhvr>
                                      <p:to>
                                        <p:strVal val="visible"/>
                                      </p:to>
                                    </p:set>
                                    <p:anim calcmode="lin" valueType="num">
                                      <p:cBhvr additive="base">
                                        <p:cTn id="19" dur="500" fill="hold"/>
                                        <p:tgtEl>
                                          <p:spTgt spid="11">
                                            <p:txEl>
                                              <p:pRg st="7" end="7"/>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11">
                                            <p:txEl>
                                              <p:pRg st="7" end="7"/>
                                            </p:txEl>
                                          </p:spTgt>
                                        </p:tgtEl>
                                        <p:attrNameLst>
                                          <p:attrName>ppt_y</p:attrName>
                                        </p:attrNameLst>
                                      </p:cBhvr>
                                      <p:tavLst>
                                        <p:tav tm="0">
                                          <p:val>
                                            <p:strVal val="#ppt_y"/>
                                          </p:val>
                                        </p:tav>
                                        <p:tav tm="100000">
                                          <p:val>
                                            <p:strVal val="#ppt_y"/>
                                          </p:val>
                                        </p:tav>
                                      </p:tavLst>
                                    </p:anim>
                                  </p:childTnLst>
                                </p:cTn>
                              </p:par>
                              <p:par>
                                <p:cTn id="21" presetID="2" presetClass="entr" presetSubtype="2" fill="hold" grpId="0" nodeType="withEffect">
                                  <p:stCondLst>
                                    <p:cond delay="0"/>
                                  </p:stCondLst>
                                  <p:childTnLst>
                                    <p:set>
                                      <p:cBhvr>
                                        <p:cTn id="22" dur="1" fill="hold">
                                          <p:stCondLst>
                                            <p:cond delay="0"/>
                                          </p:stCondLst>
                                        </p:cTn>
                                        <p:tgtEl>
                                          <p:spTgt spid="11">
                                            <p:txEl>
                                              <p:pRg st="8" end="8"/>
                                            </p:txEl>
                                          </p:spTgt>
                                        </p:tgtEl>
                                        <p:attrNameLst>
                                          <p:attrName>style.visibility</p:attrName>
                                        </p:attrNameLst>
                                      </p:cBhvr>
                                      <p:to>
                                        <p:strVal val="visible"/>
                                      </p:to>
                                    </p:set>
                                    <p:anim calcmode="lin" valueType="num">
                                      <p:cBhvr additive="base">
                                        <p:cTn id="23" dur="500" fill="hold"/>
                                        <p:tgtEl>
                                          <p:spTgt spid="11">
                                            <p:txEl>
                                              <p:pRg st="8" end="8"/>
                                            </p:txEl>
                                          </p:spTgt>
                                        </p:tgtEl>
                                        <p:attrNameLst>
                                          <p:attrName>ppt_x</p:attrName>
                                        </p:attrNameLst>
                                      </p:cBhvr>
                                      <p:tavLst>
                                        <p:tav tm="0">
                                          <p:val>
                                            <p:strVal val="1+#ppt_w/2"/>
                                          </p:val>
                                        </p:tav>
                                        <p:tav tm="100000">
                                          <p:val>
                                            <p:strVal val="#ppt_x"/>
                                          </p:val>
                                        </p:tav>
                                      </p:tavLst>
                                    </p:anim>
                                    <p:anim calcmode="lin" valueType="num">
                                      <p:cBhvr additive="base">
                                        <p:cTn id="24" dur="500" fill="hold"/>
                                        <p:tgtEl>
                                          <p:spTgt spid="11">
                                            <p:txEl>
                                              <p:pRg st="8" end="8"/>
                                            </p:txEl>
                                          </p:spTgt>
                                        </p:tgtEl>
                                        <p:attrNameLst>
                                          <p:attrName>ppt_y</p:attrName>
                                        </p:attrNameLst>
                                      </p:cBhvr>
                                      <p:tavLst>
                                        <p:tav tm="0">
                                          <p:val>
                                            <p:strVal val="#ppt_y"/>
                                          </p:val>
                                        </p:tav>
                                        <p:tav tm="100000">
                                          <p:val>
                                            <p:strVal val="#ppt_y"/>
                                          </p:val>
                                        </p:tav>
                                      </p:tavLst>
                                    </p:anim>
                                  </p:childTnLst>
                                </p:cTn>
                              </p:par>
                              <p:par>
                                <p:cTn id="25" presetID="2" presetClass="entr" presetSubtype="2" fill="hold" grpId="0" nodeType="withEffect">
                                  <p:stCondLst>
                                    <p:cond delay="0"/>
                                  </p:stCondLst>
                                  <p:childTnLst>
                                    <p:set>
                                      <p:cBhvr>
                                        <p:cTn id="26" dur="1" fill="hold">
                                          <p:stCondLst>
                                            <p:cond delay="0"/>
                                          </p:stCondLst>
                                        </p:cTn>
                                        <p:tgtEl>
                                          <p:spTgt spid="11">
                                            <p:txEl>
                                              <p:pRg st="10" end="10"/>
                                            </p:txEl>
                                          </p:spTgt>
                                        </p:tgtEl>
                                        <p:attrNameLst>
                                          <p:attrName>style.visibility</p:attrName>
                                        </p:attrNameLst>
                                      </p:cBhvr>
                                      <p:to>
                                        <p:strVal val="visible"/>
                                      </p:to>
                                    </p:set>
                                    <p:anim calcmode="lin" valueType="num">
                                      <p:cBhvr additive="base">
                                        <p:cTn id="27" dur="500" fill="hold"/>
                                        <p:tgtEl>
                                          <p:spTgt spid="11">
                                            <p:txEl>
                                              <p:pRg st="10" end="10"/>
                                            </p:txEl>
                                          </p:spTgt>
                                        </p:tgtEl>
                                        <p:attrNameLst>
                                          <p:attrName>ppt_x</p:attrName>
                                        </p:attrNameLst>
                                      </p:cBhvr>
                                      <p:tavLst>
                                        <p:tav tm="0">
                                          <p:val>
                                            <p:strVal val="1+#ppt_w/2"/>
                                          </p:val>
                                        </p:tav>
                                        <p:tav tm="100000">
                                          <p:val>
                                            <p:strVal val="#ppt_x"/>
                                          </p:val>
                                        </p:tav>
                                      </p:tavLst>
                                    </p:anim>
                                    <p:anim calcmode="lin" valueType="num">
                                      <p:cBhvr additive="base">
                                        <p:cTn id="28" dur="500" fill="hold"/>
                                        <p:tgtEl>
                                          <p:spTgt spid="11">
                                            <p:txEl>
                                              <p:pRg st="10" end="10"/>
                                            </p:txEl>
                                          </p:spTgt>
                                        </p:tgtEl>
                                        <p:attrNameLst>
                                          <p:attrName>ppt_y</p:attrName>
                                        </p:attrNameLst>
                                      </p:cBhvr>
                                      <p:tavLst>
                                        <p:tav tm="0">
                                          <p:val>
                                            <p:strVal val="#ppt_y"/>
                                          </p:val>
                                        </p:tav>
                                        <p:tav tm="100000">
                                          <p:val>
                                            <p:strVal val="#ppt_y"/>
                                          </p:val>
                                        </p:tav>
                                      </p:tavLst>
                                    </p:anim>
                                  </p:childTnLst>
                                </p:cTn>
                              </p:par>
                              <p:par>
                                <p:cTn id="29" presetID="2" presetClass="entr" presetSubtype="2" fill="hold" grpId="0" nodeType="withEffect">
                                  <p:stCondLst>
                                    <p:cond delay="0"/>
                                  </p:stCondLst>
                                  <p:childTnLst>
                                    <p:set>
                                      <p:cBhvr>
                                        <p:cTn id="30" dur="1" fill="hold">
                                          <p:stCondLst>
                                            <p:cond delay="0"/>
                                          </p:stCondLst>
                                        </p:cTn>
                                        <p:tgtEl>
                                          <p:spTgt spid="11">
                                            <p:txEl>
                                              <p:pRg st="12" end="12"/>
                                            </p:txEl>
                                          </p:spTgt>
                                        </p:tgtEl>
                                        <p:attrNameLst>
                                          <p:attrName>style.visibility</p:attrName>
                                        </p:attrNameLst>
                                      </p:cBhvr>
                                      <p:to>
                                        <p:strVal val="visible"/>
                                      </p:to>
                                    </p:set>
                                    <p:anim calcmode="lin" valueType="num">
                                      <p:cBhvr additive="base">
                                        <p:cTn id="31" dur="500" fill="hold"/>
                                        <p:tgtEl>
                                          <p:spTgt spid="11">
                                            <p:txEl>
                                              <p:pRg st="12" end="12"/>
                                            </p:txEl>
                                          </p:spTgt>
                                        </p:tgtEl>
                                        <p:attrNameLst>
                                          <p:attrName>ppt_x</p:attrName>
                                        </p:attrNameLst>
                                      </p:cBhvr>
                                      <p:tavLst>
                                        <p:tav tm="0">
                                          <p:val>
                                            <p:strVal val="1+#ppt_w/2"/>
                                          </p:val>
                                        </p:tav>
                                        <p:tav tm="100000">
                                          <p:val>
                                            <p:strVal val="#ppt_x"/>
                                          </p:val>
                                        </p:tav>
                                      </p:tavLst>
                                    </p:anim>
                                    <p:anim calcmode="lin" valueType="num">
                                      <p:cBhvr additive="base">
                                        <p:cTn id="32" dur="500" fill="hold"/>
                                        <p:tgtEl>
                                          <p:spTgt spid="11">
                                            <p:txEl>
                                              <p:pRg st="12" end="12"/>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build="allAtOnce"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6" name="Group 55">
            <a:extLst>
              <a:ext uri="{FF2B5EF4-FFF2-40B4-BE49-F238E27FC236}">
                <a16:creationId xmlns:a16="http://schemas.microsoft.com/office/drawing/2014/main" id="{F54FEF7F-A2E6-C14B-911C-2C5C51AA32B4}"/>
              </a:ext>
            </a:extLst>
          </p:cNvPr>
          <p:cNvGrpSpPr/>
          <p:nvPr/>
        </p:nvGrpSpPr>
        <p:grpSpPr>
          <a:xfrm>
            <a:off x="5224761" y="1512082"/>
            <a:ext cx="4463558" cy="3444857"/>
            <a:chOff x="4169329" y="1002484"/>
            <a:chExt cx="4538444" cy="3431099"/>
          </a:xfrm>
          <a:solidFill>
            <a:srgbClr val="0078D4"/>
          </a:solidFill>
        </p:grpSpPr>
        <p:sp>
          <p:nvSpPr>
            <p:cNvPr id="58" name="Cloud Callout 57">
              <a:extLst>
                <a:ext uri="{FF2B5EF4-FFF2-40B4-BE49-F238E27FC236}">
                  <a16:creationId xmlns:a16="http://schemas.microsoft.com/office/drawing/2014/main" id="{A5408770-1693-064C-A8B1-923D409FEEE5}"/>
                </a:ext>
              </a:extLst>
            </p:cNvPr>
            <p:cNvSpPr/>
            <p:nvPr/>
          </p:nvSpPr>
          <p:spPr>
            <a:xfrm>
              <a:off x="4169329" y="1002484"/>
              <a:ext cx="4538444" cy="2927759"/>
            </a:xfrm>
            <a:prstGeom prst="cloudCallout">
              <a:avLst/>
            </a:prstGeom>
            <a:grp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defTabSz="914322"/>
              <a:r>
                <a:rPr lang="en-US" sz="2800" dirty="0">
                  <a:gradFill>
                    <a:gsLst>
                      <a:gs pos="0">
                        <a:schemeClr val="bg1"/>
                      </a:gs>
                      <a:gs pos="100000">
                        <a:schemeClr val="bg1"/>
                      </a:gs>
                    </a:gsLst>
                    <a:lin ang="5400000" scaled="0"/>
                  </a:gradFill>
                  <a:latin typeface="Segoe UI"/>
                </a:rPr>
                <a:t>AKS cluster </a:t>
              </a:r>
            </a:p>
            <a:p>
              <a:pPr algn="ctr" defTabSz="914322"/>
              <a:r>
                <a:rPr lang="en-US" sz="1800" dirty="0">
                  <a:gradFill>
                    <a:gsLst>
                      <a:gs pos="0">
                        <a:schemeClr val="bg1"/>
                      </a:gs>
                      <a:gs pos="100000">
                        <a:schemeClr val="bg1"/>
                      </a:gs>
                    </a:gsLst>
                    <a:lin ang="5400000" scaled="0"/>
                  </a:gradFill>
                  <a:latin typeface="Segoe UI"/>
                </a:rPr>
                <a:t>with Dev Spaces</a:t>
              </a:r>
            </a:p>
          </p:txBody>
        </p:sp>
        <p:sp>
          <p:nvSpPr>
            <p:cNvPr id="59" name="Rectangle 58">
              <a:extLst>
                <a:ext uri="{FF2B5EF4-FFF2-40B4-BE49-F238E27FC236}">
                  <a16:creationId xmlns:a16="http://schemas.microsoft.com/office/drawing/2014/main" id="{1FDE9A19-9ACB-D048-A3A7-87B30CD6E859}"/>
                </a:ext>
              </a:extLst>
            </p:cNvPr>
            <p:cNvSpPr/>
            <p:nvPr/>
          </p:nvSpPr>
          <p:spPr>
            <a:xfrm>
              <a:off x="5364760" y="3754946"/>
              <a:ext cx="583256" cy="678637"/>
            </a:xfrm>
            <a:prstGeom prst="rect">
              <a:avLst/>
            </a:prstGeom>
            <a:solidFill>
              <a:srgbClr val="E6E6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22"/>
              <a:endParaRPr lang="en-US" sz="2353">
                <a:gradFill>
                  <a:gsLst>
                    <a:gs pos="0">
                      <a:schemeClr val="tx1"/>
                    </a:gs>
                    <a:gs pos="100000">
                      <a:schemeClr val="tx1"/>
                    </a:gs>
                  </a:gsLst>
                  <a:lin ang="5400000" scaled="0"/>
                </a:gradFill>
                <a:latin typeface="Segoe UI"/>
              </a:endParaRPr>
            </a:p>
          </p:txBody>
        </p:sp>
      </p:grpSp>
      <p:sp>
        <p:nvSpPr>
          <p:cNvPr id="2" name="Title 1">
            <a:extLst>
              <a:ext uri="{FF2B5EF4-FFF2-40B4-BE49-F238E27FC236}">
                <a16:creationId xmlns:a16="http://schemas.microsoft.com/office/drawing/2014/main" id="{C7C40759-6BC0-D646-94D0-1602CDD19C95}"/>
              </a:ext>
            </a:extLst>
          </p:cNvPr>
          <p:cNvSpPr>
            <a:spLocks noGrp="1"/>
          </p:cNvSpPr>
          <p:nvPr>
            <p:ph type="title"/>
          </p:nvPr>
        </p:nvSpPr>
        <p:spPr>
          <a:xfrm>
            <a:off x="588263" y="457200"/>
            <a:ext cx="7617431" cy="923330"/>
          </a:xfrm>
        </p:spPr>
        <p:txBody>
          <a:bodyPr/>
          <a:lstStyle/>
          <a:p>
            <a:r>
              <a:rPr lang="en-US" dirty="0"/>
              <a:t>Azure Dev Spaces </a:t>
            </a:r>
            <a:r>
              <a:rPr lang="en-US" b="0" dirty="0">
                <a:latin typeface="Segoe UI Light" panose="020B0502040204020203" pitchFamily="34" charset="0"/>
                <a:cs typeface="Segoe UI Light" panose="020B0502040204020203" pitchFamily="34" charset="0"/>
              </a:rPr>
              <a:t>for Kubernetes/AKS</a:t>
            </a:r>
            <a:br>
              <a:rPr lang="en-US" b="0" dirty="0">
                <a:latin typeface="Segoe UI Light" panose="020B0502040204020203" pitchFamily="34" charset="0"/>
                <a:cs typeface="Segoe UI Light" panose="020B0502040204020203" pitchFamily="34" charset="0"/>
              </a:rPr>
            </a:br>
            <a:r>
              <a:rPr lang="en-US" sz="2400" b="0" dirty="0">
                <a:latin typeface="+mn-lt"/>
              </a:rPr>
              <a:t>Fast, iterative development for cloud native apps</a:t>
            </a:r>
          </a:p>
        </p:txBody>
      </p:sp>
      <p:grpSp>
        <p:nvGrpSpPr>
          <p:cNvPr id="46" name="Group 45">
            <a:extLst>
              <a:ext uri="{FF2B5EF4-FFF2-40B4-BE49-F238E27FC236}">
                <a16:creationId xmlns:a16="http://schemas.microsoft.com/office/drawing/2014/main" id="{7BB1BF2A-05FE-8342-83C2-343DA48965C2}"/>
              </a:ext>
            </a:extLst>
          </p:cNvPr>
          <p:cNvGrpSpPr/>
          <p:nvPr/>
        </p:nvGrpSpPr>
        <p:grpSpPr>
          <a:xfrm>
            <a:off x="399324" y="2881499"/>
            <a:ext cx="2028360" cy="1584161"/>
            <a:chOff x="299214" y="2161097"/>
            <a:chExt cx="1521368" cy="1188198"/>
          </a:xfrm>
        </p:grpSpPr>
        <p:grpSp>
          <p:nvGrpSpPr>
            <p:cNvPr id="29" name="Group 28">
              <a:extLst>
                <a:ext uri="{FF2B5EF4-FFF2-40B4-BE49-F238E27FC236}">
                  <a16:creationId xmlns:a16="http://schemas.microsoft.com/office/drawing/2014/main" id="{9170C3DB-E790-DE46-97A9-AB9A9ACCCF76}"/>
                </a:ext>
              </a:extLst>
            </p:cNvPr>
            <p:cNvGrpSpPr/>
            <p:nvPr/>
          </p:nvGrpSpPr>
          <p:grpSpPr>
            <a:xfrm>
              <a:off x="763330" y="2161097"/>
              <a:ext cx="1057252" cy="850763"/>
              <a:chOff x="763330" y="2161097"/>
              <a:chExt cx="1057252" cy="850763"/>
            </a:xfrm>
          </p:grpSpPr>
          <p:pic>
            <p:nvPicPr>
              <p:cNvPr id="13" name="Picture 12">
                <a:extLst>
                  <a:ext uri="{FF2B5EF4-FFF2-40B4-BE49-F238E27FC236}">
                    <a16:creationId xmlns:a16="http://schemas.microsoft.com/office/drawing/2014/main" id="{3676928E-F663-A949-BC41-C5B0EF2A1D18}"/>
                  </a:ext>
                </a:extLst>
              </p:cNvPr>
              <p:cNvPicPr>
                <a:picLocks noChangeAspect="1"/>
              </p:cNvPicPr>
              <p:nvPr/>
            </p:nvPicPr>
            <p:blipFill>
              <a:blip r:embed="rId3">
                <a:duotone>
                  <a:schemeClr val="accent1">
                    <a:shade val="45000"/>
                    <a:satMod val="135000"/>
                  </a:schemeClr>
                  <a:prstClr val="white"/>
                </a:duotone>
              </a:blip>
              <a:stretch>
                <a:fillRect/>
              </a:stretch>
            </p:blipFill>
            <p:spPr>
              <a:xfrm>
                <a:off x="1121966" y="2161097"/>
                <a:ext cx="698616" cy="698616"/>
              </a:xfrm>
              <a:prstGeom prst="rect">
                <a:avLst/>
              </a:prstGeom>
            </p:spPr>
          </p:pic>
          <p:pic>
            <p:nvPicPr>
              <p:cNvPr id="14" name="Picture 13">
                <a:extLst>
                  <a:ext uri="{FF2B5EF4-FFF2-40B4-BE49-F238E27FC236}">
                    <a16:creationId xmlns:a16="http://schemas.microsoft.com/office/drawing/2014/main" id="{5EAE7D90-8621-7C45-B0A1-228B0E6524E3}"/>
                  </a:ext>
                </a:extLst>
              </p:cNvPr>
              <p:cNvPicPr>
                <a:picLocks noChangeAspect="1"/>
              </p:cNvPicPr>
              <p:nvPr/>
            </p:nvPicPr>
            <p:blipFill>
              <a:blip r:embed="rId4">
                <a:duotone>
                  <a:schemeClr val="accent1">
                    <a:shade val="45000"/>
                    <a:satMod val="135000"/>
                  </a:schemeClr>
                  <a:prstClr val="white"/>
                </a:duotone>
              </a:blip>
              <a:stretch>
                <a:fillRect/>
              </a:stretch>
            </p:blipFill>
            <p:spPr>
              <a:xfrm>
                <a:off x="763330" y="2396609"/>
                <a:ext cx="615251" cy="615251"/>
              </a:xfrm>
              <a:prstGeom prst="rect">
                <a:avLst/>
              </a:prstGeom>
              <a:effectLst>
                <a:outerShdw blurRad="50800" dist="38100" dir="2700000" algn="tl" rotWithShape="0">
                  <a:prstClr val="black">
                    <a:alpha val="40000"/>
                  </a:prstClr>
                </a:outerShdw>
              </a:effectLst>
            </p:spPr>
          </p:pic>
          <p:sp>
            <p:nvSpPr>
              <p:cNvPr id="15" name="TextBox 14">
                <a:extLst>
                  <a:ext uri="{FF2B5EF4-FFF2-40B4-BE49-F238E27FC236}">
                    <a16:creationId xmlns:a16="http://schemas.microsoft.com/office/drawing/2014/main" id="{A576275F-6161-D64E-B5D0-32549D2D9360}"/>
                  </a:ext>
                </a:extLst>
              </p:cNvPr>
              <p:cNvSpPr txBox="1"/>
              <p:nvPr/>
            </p:nvSpPr>
            <p:spPr>
              <a:xfrm>
                <a:off x="1269129" y="2241419"/>
                <a:ext cx="351321" cy="223105"/>
              </a:xfrm>
              <a:prstGeom prst="rect">
                <a:avLst/>
              </a:prstGeom>
              <a:noFill/>
            </p:spPr>
            <p:txBody>
              <a:bodyPr wrap="none" rtlCol="0">
                <a:spAutoFit/>
              </a:bodyPr>
              <a:lstStyle/>
              <a:p>
                <a:pPr defTabSz="914322"/>
                <a:r>
                  <a:rPr lang="en-US" sz="1333" dirty="0">
                    <a:gradFill>
                      <a:gsLst>
                        <a:gs pos="0">
                          <a:schemeClr val="tx1"/>
                        </a:gs>
                        <a:gs pos="100000">
                          <a:schemeClr val="tx1"/>
                        </a:gs>
                      </a:gsLst>
                      <a:lin ang="5400000" scaled="0"/>
                    </a:gradFill>
                    <a:latin typeface="Consolas" panose="020B0609020204030204" pitchFamily="49" charset="0"/>
                    <a:cs typeface="Consolas" panose="020B0609020204030204" pitchFamily="49" charset="0"/>
                  </a:rPr>
                  <a:t>&lt;/&gt;</a:t>
                </a:r>
              </a:p>
            </p:txBody>
          </p:sp>
        </p:grpSp>
        <p:sp>
          <p:nvSpPr>
            <p:cNvPr id="33" name="TextBox 32">
              <a:extLst>
                <a:ext uri="{FF2B5EF4-FFF2-40B4-BE49-F238E27FC236}">
                  <a16:creationId xmlns:a16="http://schemas.microsoft.com/office/drawing/2014/main" id="{74744E9E-5D52-3543-81BC-F04A904E1313}"/>
                </a:ext>
              </a:extLst>
            </p:cNvPr>
            <p:cNvSpPr txBox="1"/>
            <p:nvPr/>
          </p:nvSpPr>
          <p:spPr>
            <a:xfrm>
              <a:off x="299214" y="2956854"/>
              <a:ext cx="1465929" cy="392441"/>
            </a:xfrm>
            <a:prstGeom prst="rect">
              <a:avLst/>
            </a:prstGeom>
            <a:noFill/>
          </p:spPr>
          <p:txBody>
            <a:bodyPr wrap="none" rtlCol="0">
              <a:spAutoFit/>
            </a:bodyPr>
            <a:lstStyle/>
            <a:p>
              <a:pPr algn="ctr" defTabSz="914322"/>
              <a:r>
                <a:rPr lang="en-US" sz="1400" dirty="0">
                  <a:gradFill>
                    <a:gsLst>
                      <a:gs pos="0">
                        <a:schemeClr val="tx1"/>
                      </a:gs>
                      <a:gs pos="100000">
                        <a:schemeClr val="tx1"/>
                      </a:gs>
                    </a:gsLst>
                    <a:lin ang="5400000" scaled="0"/>
                  </a:gradFill>
                  <a:latin typeface="Segoe UI"/>
                </a:rPr>
                <a:t>Edit code with </a:t>
              </a:r>
            </a:p>
            <a:p>
              <a:pPr algn="ctr" defTabSz="914322"/>
              <a:r>
                <a:rPr lang="en-US" sz="1400" dirty="0">
                  <a:gradFill>
                    <a:gsLst>
                      <a:gs pos="0">
                        <a:schemeClr val="tx1"/>
                      </a:gs>
                      <a:gs pos="100000">
                        <a:schemeClr val="tx1"/>
                      </a:gs>
                    </a:gsLst>
                    <a:lin ang="5400000" scaled="0"/>
                  </a:gradFill>
                  <a:latin typeface="Segoe UI"/>
                </a:rPr>
                <a:t>your favorite editor/ID</a:t>
              </a:r>
            </a:p>
          </p:txBody>
        </p:sp>
      </p:grpSp>
      <p:grpSp>
        <p:nvGrpSpPr>
          <p:cNvPr id="7" name="Group 6">
            <a:extLst>
              <a:ext uri="{FF2B5EF4-FFF2-40B4-BE49-F238E27FC236}">
                <a16:creationId xmlns:a16="http://schemas.microsoft.com/office/drawing/2014/main" id="{2F9A61BC-624D-49BC-A973-833FAC64F90F}"/>
              </a:ext>
            </a:extLst>
          </p:cNvPr>
          <p:cNvGrpSpPr/>
          <p:nvPr/>
        </p:nvGrpSpPr>
        <p:grpSpPr>
          <a:xfrm>
            <a:off x="2622260" y="2598776"/>
            <a:ext cx="2598714" cy="773670"/>
            <a:chOff x="2622260" y="2598776"/>
            <a:chExt cx="2598714" cy="773670"/>
          </a:xfrm>
        </p:grpSpPr>
        <p:grpSp>
          <p:nvGrpSpPr>
            <p:cNvPr id="16" name="Group 15">
              <a:extLst>
                <a:ext uri="{FF2B5EF4-FFF2-40B4-BE49-F238E27FC236}">
                  <a16:creationId xmlns:a16="http://schemas.microsoft.com/office/drawing/2014/main" id="{FE552309-0323-6243-BEB4-798C81DB84EF}"/>
                </a:ext>
              </a:extLst>
            </p:cNvPr>
            <p:cNvGrpSpPr/>
            <p:nvPr/>
          </p:nvGrpSpPr>
          <p:grpSpPr>
            <a:xfrm>
              <a:off x="2622260" y="2598776"/>
              <a:ext cx="2598714" cy="773670"/>
              <a:chOff x="2088745" y="1949040"/>
              <a:chExt cx="1949162" cy="580290"/>
            </a:xfrm>
          </p:grpSpPr>
          <p:sp>
            <p:nvSpPr>
              <p:cNvPr id="34" name="TextBox 33">
                <a:extLst>
                  <a:ext uri="{FF2B5EF4-FFF2-40B4-BE49-F238E27FC236}">
                    <a16:creationId xmlns:a16="http://schemas.microsoft.com/office/drawing/2014/main" id="{C0F322DC-A2E7-0741-B1E6-A3890C607AEA}"/>
                  </a:ext>
                </a:extLst>
              </p:cNvPr>
              <p:cNvSpPr txBox="1"/>
              <p:nvPr/>
            </p:nvSpPr>
            <p:spPr>
              <a:xfrm>
                <a:off x="2088745" y="2290740"/>
                <a:ext cx="1949162" cy="238590"/>
              </a:xfrm>
              <a:prstGeom prst="rect">
                <a:avLst/>
              </a:prstGeom>
              <a:noFill/>
            </p:spPr>
            <p:txBody>
              <a:bodyPr wrap="square" rtlCol="0">
                <a:spAutoFit/>
              </a:bodyPr>
              <a:lstStyle/>
              <a:p>
                <a:pPr algn="ctr" defTabSz="914322"/>
                <a:r>
                  <a:rPr lang="en-US" sz="1467" dirty="0">
                    <a:gradFill>
                      <a:gsLst>
                        <a:gs pos="0">
                          <a:schemeClr val="tx1"/>
                        </a:gs>
                        <a:gs pos="100000">
                          <a:schemeClr val="tx1"/>
                        </a:gs>
                      </a:gsLst>
                      <a:lin ang="5400000" scaled="0"/>
                    </a:gradFill>
                    <a:latin typeface="Segoe UI"/>
                  </a:rPr>
                  <a:t>Iterate fast, directly in Azure</a:t>
                </a:r>
              </a:p>
            </p:txBody>
          </p:sp>
          <p:sp>
            <p:nvSpPr>
              <p:cNvPr id="3" name="Curved Down Arrow 2">
                <a:extLst>
                  <a:ext uri="{FF2B5EF4-FFF2-40B4-BE49-F238E27FC236}">
                    <a16:creationId xmlns:a16="http://schemas.microsoft.com/office/drawing/2014/main" id="{11CFAA37-3AA4-4241-8ED5-23B5023D49F7}"/>
                  </a:ext>
                </a:extLst>
              </p:cNvPr>
              <p:cNvSpPr/>
              <p:nvPr/>
            </p:nvSpPr>
            <p:spPr>
              <a:xfrm>
                <a:off x="2203852" y="1949040"/>
                <a:ext cx="1655571" cy="327316"/>
              </a:xfrm>
              <a:prstGeom prst="curvedDownArrow">
                <a:avLst/>
              </a:prstGeom>
              <a:solidFill>
                <a:srgbClr val="0078D4"/>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defTabSz="914322"/>
                <a:endParaRPr lang="en-US" sz="2353">
                  <a:gradFill>
                    <a:gsLst>
                      <a:gs pos="0">
                        <a:schemeClr val="tx1"/>
                      </a:gs>
                      <a:gs pos="100000">
                        <a:schemeClr val="tx1"/>
                      </a:gs>
                    </a:gsLst>
                    <a:lin ang="5400000" scaled="0"/>
                  </a:gradFill>
                  <a:latin typeface="Segoe UI"/>
                </a:endParaRPr>
              </a:p>
            </p:txBody>
          </p:sp>
        </p:grpSp>
        <p:grpSp>
          <p:nvGrpSpPr>
            <p:cNvPr id="70" name="Group 69">
              <a:extLst>
                <a:ext uri="{FF2B5EF4-FFF2-40B4-BE49-F238E27FC236}">
                  <a16:creationId xmlns:a16="http://schemas.microsoft.com/office/drawing/2014/main" id="{5E0F395E-F90C-4842-B7E3-426C7E43DBFC}"/>
                </a:ext>
              </a:extLst>
            </p:cNvPr>
            <p:cNvGrpSpPr/>
            <p:nvPr/>
          </p:nvGrpSpPr>
          <p:grpSpPr>
            <a:xfrm>
              <a:off x="3536524" y="2694899"/>
              <a:ext cx="589307" cy="330355"/>
              <a:chOff x="1596268" y="2657736"/>
              <a:chExt cx="601248" cy="337049"/>
            </a:xfrm>
          </p:grpSpPr>
          <p:grpSp>
            <p:nvGrpSpPr>
              <p:cNvPr id="80" name="Group 79">
                <a:extLst>
                  <a:ext uri="{FF2B5EF4-FFF2-40B4-BE49-F238E27FC236}">
                    <a16:creationId xmlns:a16="http://schemas.microsoft.com/office/drawing/2014/main" id="{64EBAEFA-EA61-4DF5-AEB2-3DF76E8B7AFE}"/>
                  </a:ext>
                </a:extLst>
              </p:cNvPr>
              <p:cNvGrpSpPr/>
              <p:nvPr/>
            </p:nvGrpSpPr>
            <p:grpSpPr>
              <a:xfrm>
                <a:off x="1596268" y="2657736"/>
                <a:ext cx="601248" cy="337049"/>
                <a:chOff x="3523102" y="1791568"/>
                <a:chExt cx="6746733" cy="3782104"/>
              </a:xfrm>
              <a:solidFill>
                <a:srgbClr val="00B050"/>
              </a:solidFill>
            </p:grpSpPr>
            <p:sp>
              <p:nvSpPr>
                <p:cNvPr id="82" name="Rectangle 81">
                  <a:extLst>
                    <a:ext uri="{FF2B5EF4-FFF2-40B4-BE49-F238E27FC236}">
                      <a16:creationId xmlns:a16="http://schemas.microsoft.com/office/drawing/2014/main" id="{0ECAF188-FB77-453B-AB74-F44E5BF25813}"/>
                    </a:ext>
                  </a:extLst>
                </p:cNvPr>
                <p:cNvSpPr/>
                <p:nvPr/>
              </p:nvSpPr>
              <p:spPr>
                <a:xfrm>
                  <a:off x="3757139" y="2148421"/>
                  <a:ext cx="6278658" cy="30683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194923">
                    <a:defRPr/>
                  </a:pPr>
                  <a:endParaRPr lang="en-US" sz="1729" kern="0" dirty="0">
                    <a:gradFill>
                      <a:gsLst>
                        <a:gs pos="0">
                          <a:schemeClr val="tx1"/>
                        </a:gs>
                        <a:gs pos="100000">
                          <a:schemeClr val="tx1"/>
                        </a:gs>
                      </a:gsLst>
                      <a:lin ang="5400000" scaled="0"/>
                    </a:gradFill>
                    <a:latin typeface="Segoe UI"/>
                  </a:endParaRPr>
                </a:p>
              </p:txBody>
            </p:sp>
            <p:sp>
              <p:nvSpPr>
                <p:cNvPr id="83" name="Freeform 92">
                  <a:extLst>
                    <a:ext uri="{FF2B5EF4-FFF2-40B4-BE49-F238E27FC236}">
                      <a16:creationId xmlns:a16="http://schemas.microsoft.com/office/drawing/2014/main" id="{47FA9D49-3DBC-4B5C-AC00-0824CA147EA3}"/>
                    </a:ext>
                  </a:extLst>
                </p:cNvPr>
                <p:cNvSpPr/>
                <p:nvPr/>
              </p:nvSpPr>
              <p:spPr>
                <a:xfrm>
                  <a:off x="3523102" y="1791568"/>
                  <a:ext cx="553907" cy="3782104"/>
                </a:xfrm>
                <a:custGeom>
                  <a:avLst/>
                  <a:gdLst>
                    <a:gd name="connsiteX0" fmla="*/ 104335 w 553907"/>
                    <a:gd name="connsiteY0" fmla="*/ 0 h 3782104"/>
                    <a:gd name="connsiteX1" fmla="*/ 553907 w 553907"/>
                    <a:gd name="connsiteY1" fmla="*/ 0 h 3782104"/>
                    <a:gd name="connsiteX2" fmla="*/ 553907 w 553907"/>
                    <a:gd name="connsiteY2" fmla="*/ 285720 h 3782104"/>
                    <a:gd name="connsiteX3" fmla="*/ 156511 w 553907"/>
                    <a:gd name="connsiteY3" fmla="*/ 285720 h 3782104"/>
                    <a:gd name="connsiteX4" fmla="*/ 156511 w 553907"/>
                    <a:gd name="connsiteY4" fmla="*/ 3496384 h 3782104"/>
                    <a:gd name="connsiteX5" fmla="*/ 553907 w 553907"/>
                    <a:gd name="connsiteY5" fmla="*/ 3496384 h 3782104"/>
                    <a:gd name="connsiteX6" fmla="*/ 553907 w 553907"/>
                    <a:gd name="connsiteY6" fmla="*/ 3782104 h 3782104"/>
                    <a:gd name="connsiteX7" fmla="*/ 104335 w 553907"/>
                    <a:gd name="connsiteY7" fmla="*/ 3782104 h 3782104"/>
                    <a:gd name="connsiteX8" fmla="*/ 104335 w 553907"/>
                    <a:gd name="connsiteY8" fmla="*/ 3610684 h 3782104"/>
                    <a:gd name="connsiteX9" fmla="*/ 0 w 553907"/>
                    <a:gd name="connsiteY9" fmla="*/ 3610684 h 3782104"/>
                    <a:gd name="connsiteX10" fmla="*/ 0 w 553907"/>
                    <a:gd name="connsiteY10" fmla="*/ 175571 h 3782104"/>
                    <a:gd name="connsiteX11" fmla="*/ 104335 w 553907"/>
                    <a:gd name="connsiteY11" fmla="*/ 175571 h 378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53907" h="3782104">
                      <a:moveTo>
                        <a:pt x="104335" y="0"/>
                      </a:moveTo>
                      <a:lnTo>
                        <a:pt x="553907" y="0"/>
                      </a:lnTo>
                      <a:lnTo>
                        <a:pt x="553907" y="285720"/>
                      </a:lnTo>
                      <a:lnTo>
                        <a:pt x="156511" y="285720"/>
                      </a:lnTo>
                      <a:lnTo>
                        <a:pt x="156511" y="3496384"/>
                      </a:lnTo>
                      <a:lnTo>
                        <a:pt x="553907" y="3496384"/>
                      </a:lnTo>
                      <a:lnTo>
                        <a:pt x="553907" y="3782104"/>
                      </a:lnTo>
                      <a:lnTo>
                        <a:pt x="104335" y="3782104"/>
                      </a:lnTo>
                      <a:lnTo>
                        <a:pt x="104335" y="3610684"/>
                      </a:lnTo>
                      <a:lnTo>
                        <a:pt x="0" y="3610684"/>
                      </a:lnTo>
                      <a:lnTo>
                        <a:pt x="0" y="175571"/>
                      </a:lnTo>
                      <a:lnTo>
                        <a:pt x="104335" y="17557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194923">
                    <a:defRPr/>
                  </a:pPr>
                  <a:endParaRPr lang="en-US" sz="1729" kern="0">
                    <a:gradFill>
                      <a:gsLst>
                        <a:gs pos="0">
                          <a:schemeClr val="tx1"/>
                        </a:gs>
                        <a:gs pos="100000">
                          <a:schemeClr val="tx1"/>
                        </a:gs>
                      </a:gsLst>
                      <a:lin ang="5400000" scaled="0"/>
                    </a:gradFill>
                    <a:latin typeface="Segoe UI"/>
                  </a:endParaRPr>
                </a:p>
              </p:txBody>
            </p:sp>
            <p:sp>
              <p:nvSpPr>
                <p:cNvPr id="84" name="Freeform 93">
                  <a:extLst>
                    <a:ext uri="{FF2B5EF4-FFF2-40B4-BE49-F238E27FC236}">
                      <a16:creationId xmlns:a16="http://schemas.microsoft.com/office/drawing/2014/main" id="{62FA9C2D-998D-4120-B286-0D035EF5D633}"/>
                    </a:ext>
                  </a:extLst>
                </p:cNvPr>
                <p:cNvSpPr/>
                <p:nvPr/>
              </p:nvSpPr>
              <p:spPr>
                <a:xfrm flipH="1">
                  <a:off x="9715928" y="1791568"/>
                  <a:ext cx="553907" cy="3782104"/>
                </a:xfrm>
                <a:custGeom>
                  <a:avLst/>
                  <a:gdLst>
                    <a:gd name="connsiteX0" fmla="*/ 104335 w 553907"/>
                    <a:gd name="connsiteY0" fmla="*/ 0 h 3782104"/>
                    <a:gd name="connsiteX1" fmla="*/ 553907 w 553907"/>
                    <a:gd name="connsiteY1" fmla="*/ 0 h 3782104"/>
                    <a:gd name="connsiteX2" fmla="*/ 553907 w 553907"/>
                    <a:gd name="connsiteY2" fmla="*/ 285720 h 3782104"/>
                    <a:gd name="connsiteX3" fmla="*/ 156511 w 553907"/>
                    <a:gd name="connsiteY3" fmla="*/ 285720 h 3782104"/>
                    <a:gd name="connsiteX4" fmla="*/ 156511 w 553907"/>
                    <a:gd name="connsiteY4" fmla="*/ 3496384 h 3782104"/>
                    <a:gd name="connsiteX5" fmla="*/ 553907 w 553907"/>
                    <a:gd name="connsiteY5" fmla="*/ 3496384 h 3782104"/>
                    <a:gd name="connsiteX6" fmla="*/ 553907 w 553907"/>
                    <a:gd name="connsiteY6" fmla="*/ 3782104 h 3782104"/>
                    <a:gd name="connsiteX7" fmla="*/ 104335 w 553907"/>
                    <a:gd name="connsiteY7" fmla="*/ 3782104 h 3782104"/>
                    <a:gd name="connsiteX8" fmla="*/ 104335 w 553907"/>
                    <a:gd name="connsiteY8" fmla="*/ 3610684 h 3782104"/>
                    <a:gd name="connsiteX9" fmla="*/ 0 w 553907"/>
                    <a:gd name="connsiteY9" fmla="*/ 3610684 h 3782104"/>
                    <a:gd name="connsiteX10" fmla="*/ 0 w 553907"/>
                    <a:gd name="connsiteY10" fmla="*/ 175571 h 3782104"/>
                    <a:gd name="connsiteX11" fmla="*/ 104335 w 553907"/>
                    <a:gd name="connsiteY11" fmla="*/ 175571 h 378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53907" h="3782104">
                      <a:moveTo>
                        <a:pt x="104335" y="0"/>
                      </a:moveTo>
                      <a:lnTo>
                        <a:pt x="553907" y="0"/>
                      </a:lnTo>
                      <a:lnTo>
                        <a:pt x="553907" y="285720"/>
                      </a:lnTo>
                      <a:lnTo>
                        <a:pt x="156511" y="285720"/>
                      </a:lnTo>
                      <a:lnTo>
                        <a:pt x="156511" y="3496384"/>
                      </a:lnTo>
                      <a:lnTo>
                        <a:pt x="553907" y="3496384"/>
                      </a:lnTo>
                      <a:lnTo>
                        <a:pt x="553907" y="3782104"/>
                      </a:lnTo>
                      <a:lnTo>
                        <a:pt x="104335" y="3782104"/>
                      </a:lnTo>
                      <a:lnTo>
                        <a:pt x="104335" y="3610684"/>
                      </a:lnTo>
                      <a:lnTo>
                        <a:pt x="0" y="3610684"/>
                      </a:lnTo>
                      <a:lnTo>
                        <a:pt x="0" y="175571"/>
                      </a:lnTo>
                      <a:lnTo>
                        <a:pt x="104335" y="17557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194923">
                    <a:defRPr/>
                  </a:pPr>
                  <a:endParaRPr lang="en-US" sz="1729" kern="0">
                    <a:gradFill>
                      <a:gsLst>
                        <a:gs pos="0">
                          <a:schemeClr val="tx1"/>
                        </a:gs>
                        <a:gs pos="100000">
                          <a:schemeClr val="tx1"/>
                        </a:gs>
                      </a:gsLst>
                      <a:lin ang="5400000" scaled="0"/>
                    </a:gradFill>
                    <a:latin typeface="Segoe UI"/>
                  </a:endParaRPr>
                </a:p>
              </p:txBody>
            </p:sp>
          </p:grpSp>
          <p:sp>
            <p:nvSpPr>
              <p:cNvPr id="81" name="Hexagon 80">
                <a:extLst>
                  <a:ext uri="{FF2B5EF4-FFF2-40B4-BE49-F238E27FC236}">
                    <a16:creationId xmlns:a16="http://schemas.microsoft.com/office/drawing/2014/main" id="{4E90F014-063D-4943-ABEB-789E16B48C01}"/>
                  </a:ext>
                </a:extLst>
              </p:cNvPr>
              <p:cNvSpPr/>
              <p:nvPr/>
            </p:nvSpPr>
            <p:spPr bwMode="auto">
              <a:xfrm>
                <a:off x="1752996" y="2701797"/>
                <a:ext cx="278243" cy="248925"/>
              </a:xfrm>
              <a:prstGeom prst="hexagon">
                <a:avLst/>
              </a:prstGeom>
              <a:solidFill>
                <a:srgbClr val="92D050"/>
              </a:solidFill>
              <a:ln w="9525" cap="flat" cmpd="sng" algn="ctr">
                <a:solidFill>
                  <a:schemeClr val="bg1"/>
                </a:solidFill>
                <a:prstDash val="solid"/>
                <a:headEnd type="none" w="med" len="med"/>
                <a:tailEnd type="none" w="med" len="med"/>
              </a:ln>
              <a:effectLst/>
            </p:spPr>
            <p:txBody>
              <a:bodyPr lIns="91383" tIns="91383" rIns="34273" bIns="34273" rtlCol="0" anchor="b" anchorCtr="0"/>
              <a:lstStyle/>
              <a:p>
                <a:pPr algn="ctr" defTabSz="931690">
                  <a:defRPr/>
                </a:pPr>
                <a:endParaRPr lang="en-US" sz="800" kern="0" dirty="0">
                  <a:gradFill>
                    <a:gsLst>
                      <a:gs pos="0">
                        <a:schemeClr val="tx1"/>
                      </a:gs>
                      <a:gs pos="100000">
                        <a:schemeClr val="tx1"/>
                      </a:gs>
                    </a:gsLst>
                    <a:lin ang="5400000" scaled="0"/>
                  </a:gradFill>
                  <a:latin typeface="Segoe UI Light"/>
                  <a:ea typeface="Segoe UI" pitchFamily="34" charset="0"/>
                  <a:cs typeface="Segoe UI" pitchFamily="34" charset="0"/>
                </a:endParaRPr>
              </a:p>
            </p:txBody>
          </p:sp>
        </p:grpSp>
      </p:grpSp>
      <p:grpSp>
        <p:nvGrpSpPr>
          <p:cNvPr id="8" name="Group 7">
            <a:extLst>
              <a:ext uri="{FF2B5EF4-FFF2-40B4-BE49-F238E27FC236}">
                <a16:creationId xmlns:a16="http://schemas.microsoft.com/office/drawing/2014/main" id="{7A79D95F-0521-4187-A6C7-F49D8ACAC417}"/>
              </a:ext>
            </a:extLst>
          </p:cNvPr>
          <p:cNvGrpSpPr/>
          <p:nvPr/>
        </p:nvGrpSpPr>
        <p:grpSpPr>
          <a:xfrm>
            <a:off x="1889928" y="4181425"/>
            <a:ext cx="3808519" cy="1148752"/>
            <a:chOff x="1889928" y="4181425"/>
            <a:chExt cx="3808519" cy="1148752"/>
          </a:xfrm>
        </p:grpSpPr>
        <p:grpSp>
          <p:nvGrpSpPr>
            <p:cNvPr id="19" name="Group 18">
              <a:extLst>
                <a:ext uri="{FF2B5EF4-FFF2-40B4-BE49-F238E27FC236}">
                  <a16:creationId xmlns:a16="http://schemas.microsoft.com/office/drawing/2014/main" id="{53338F89-E332-1D4A-BF0D-1D38FA8F0816}"/>
                </a:ext>
              </a:extLst>
            </p:cNvPr>
            <p:cNvGrpSpPr/>
            <p:nvPr/>
          </p:nvGrpSpPr>
          <p:grpSpPr>
            <a:xfrm>
              <a:off x="1889928" y="4181425"/>
              <a:ext cx="3808519" cy="1148752"/>
              <a:chOff x="1604025" y="3261235"/>
              <a:chExt cx="2856575" cy="861620"/>
            </a:xfrm>
          </p:grpSpPr>
          <p:sp>
            <p:nvSpPr>
              <p:cNvPr id="37" name="Rounded Rectangle 36">
                <a:extLst>
                  <a:ext uri="{FF2B5EF4-FFF2-40B4-BE49-F238E27FC236}">
                    <a16:creationId xmlns:a16="http://schemas.microsoft.com/office/drawing/2014/main" id="{49EB089C-A764-9F47-AB21-C3A47F93D68E}"/>
                  </a:ext>
                </a:extLst>
              </p:cNvPr>
              <p:cNvSpPr/>
              <p:nvPr/>
            </p:nvSpPr>
            <p:spPr>
              <a:xfrm>
                <a:off x="2665973" y="3779241"/>
                <a:ext cx="838691" cy="343614"/>
              </a:xfrm>
              <a:prstGeom prst="roundRect">
                <a:avLst/>
              </a:prstGeom>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22"/>
                <a:r>
                  <a:rPr lang="en-US" sz="1200" dirty="0">
                    <a:gradFill>
                      <a:gsLst>
                        <a:gs pos="0">
                          <a:schemeClr val="bg1"/>
                        </a:gs>
                        <a:gs pos="100000">
                          <a:schemeClr val="bg1"/>
                        </a:gs>
                      </a:gsLst>
                      <a:lin ang="5400000" scaled="0"/>
                    </a:gradFill>
                    <a:latin typeface="Segoe UI"/>
                  </a:rPr>
                  <a:t>SCC =&gt; CI/CD</a:t>
                </a:r>
              </a:p>
            </p:txBody>
          </p:sp>
          <p:grpSp>
            <p:nvGrpSpPr>
              <p:cNvPr id="43" name="Group 42">
                <a:extLst>
                  <a:ext uri="{FF2B5EF4-FFF2-40B4-BE49-F238E27FC236}">
                    <a16:creationId xmlns:a16="http://schemas.microsoft.com/office/drawing/2014/main" id="{148BC18E-2225-6642-9622-4C52B0173A70}"/>
                  </a:ext>
                </a:extLst>
              </p:cNvPr>
              <p:cNvGrpSpPr/>
              <p:nvPr/>
            </p:nvGrpSpPr>
            <p:grpSpPr>
              <a:xfrm>
                <a:off x="1604025" y="3261235"/>
                <a:ext cx="869236" cy="777907"/>
                <a:chOff x="1519516" y="1879570"/>
                <a:chExt cx="869236" cy="777907"/>
              </a:xfrm>
            </p:grpSpPr>
            <p:sp>
              <p:nvSpPr>
                <p:cNvPr id="38" name="Striped Right Arrow 37">
                  <a:extLst>
                    <a:ext uri="{FF2B5EF4-FFF2-40B4-BE49-F238E27FC236}">
                      <a16:creationId xmlns:a16="http://schemas.microsoft.com/office/drawing/2014/main" id="{4481382D-CCE3-F745-9B94-68E65F30991E}"/>
                    </a:ext>
                  </a:extLst>
                </p:cNvPr>
                <p:cNvSpPr/>
                <p:nvPr/>
              </p:nvSpPr>
              <p:spPr>
                <a:xfrm rot="2846150">
                  <a:off x="1911626" y="2121054"/>
                  <a:ext cx="718610" cy="235642"/>
                </a:xfrm>
                <a:prstGeom prst="stripedRightArrow">
                  <a:avLst>
                    <a:gd name="adj1" fmla="val 38349"/>
                    <a:gd name="adj2" fmla="val 50000"/>
                  </a:avLst>
                </a:prstGeom>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22"/>
                  <a:endParaRPr lang="en-US" sz="2353">
                    <a:gradFill>
                      <a:gsLst>
                        <a:gs pos="0">
                          <a:schemeClr val="tx1"/>
                        </a:gs>
                        <a:gs pos="100000">
                          <a:schemeClr val="tx1"/>
                        </a:gs>
                      </a:gsLst>
                      <a:lin ang="5400000" scaled="0"/>
                    </a:gradFill>
                    <a:latin typeface="Segoe UI"/>
                  </a:endParaRPr>
                </a:p>
              </p:txBody>
            </p:sp>
            <p:sp>
              <p:nvSpPr>
                <p:cNvPr id="40" name="TextBox 39">
                  <a:extLst>
                    <a:ext uri="{FF2B5EF4-FFF2-40B4-BE49-F238E27FC236}">
                      <a16:creationId xmlns:a16="http://schemas.microsoft.com/office/drawing/2014/main" id="{532ABF3B-BEF3-484A-BAFF-E77EC0E5D3FC}"/>
                    </a:ext>
                  </a:extLst>
                </p:cNvPr>
                <p:cNvSpPr txBox="1"/>
                <p:nvPr/>
              </p:nvSpPr>
              <p:spPr>
                <a:xfrm>
                  <a:off x="1519516" y="2265036"/>
                  <a:ext cx="845386" cy="392441"/>
                </a:xfrm>
                <a:prstGeom prst="rect">
                  <a:avLst/>
                </a:prstGeom>
                <a:noFill/>
              </p:spPr>
              <p:txBody>
                <a:bodyPr wrap="square" rtlCol="0">
                  <a:spAutoFit/>
                </a:bodyPr>
                <a:lstStyle/>
                <a:p>
                  <a:pPr algn="ctr" defTabSz="914322"/>
                  <a:r>
                    <a:rPr lang="en-US" sz="1400" dirty="0">
                      <a:gradFill>
                        <a:gsLst>
                          <a:gs pos="0">
                            <a:schemeClr val="tx1"/>
                          </a:gs>
                          <a:gs pos="100000">
                            <a:schemeClr val="tx1"/>
                          </a:gs>
                        </a:gsLst>
                        <a:lin ang="5400000" scaled="0"/>
                      </a:gradFill>
                      <a:latin typeface="Segoe UI"/>
                    </a:rPr>
                    <a:t>Commit code</a:t>
                  </a:r>
                </a:p>
              </p:txBody>
            </p:sp>
          </p:grpSp>
          <p:grpSp>
            <p:nvGrpSpPr>
              <p:cNvPr id="44" name="Group 43">
                <a:extLst>
                  <a:ext uri="{FF2B5EF4-FFF2-40B4-BE49-F238E27FC236}">
                    <a16:creationId xmlns:a16="http://schemas.microsoft.com/office/drawing/2014/main" id="{898D84F3-16D3-944E-8FF5-870CE8DC9352}"/>
                  </a:ext>
                </a:extLst>
              </p:cNvPr>
              <p:cNvGrpSpPr/>
              <p:nvPr/>
            </p:nvGrpSpPr>
            <p:grpSpPr>
              <a:xfrm>
                <a:off x="3484338" y="3501835"/>
                <a:ext cx="976262" cy="419120"/>
                <a:chOff x="3399829" y="2120170"/>
                <a:chExt cx="976262" cy="419120"/>
              </a:xfrm>
            </p:grpSpPr>
            <p:sp>
              <p:nvSpPr>
                <p:cNvPr id="39" name="Striped Right Arrow 38">
                  <a:extLst>
                    <a:ext uri="{FF2B5EF4-FFF2-40B4-BE49-F238E27FC236}">
                      <a16:creationId xmlns:a16="http://schemas.microsoft.com/office/drawing/2014/main" id="{B6CCD2B6-9E6E-B248-8183-85478EBB12DE}"/>
                    </a:ext>
                  </a:extLst>
                </p:cNvPr>
                <p:cNvSpPr/>
                <p:nvPr/>
              </p:nvSpPr>
              <p:spPr>
                <a:xfrm rot="18932503">
                  <a:off x="3399829" y="2120170"/>
                  <a:ext cx="718610" cy="235642"/>
                </a:xfrm>
                <a:prstGeom prst="stripedRightArrow">
                  <a:avLst>
                    <a:gd name="adj1" fmla="val 38349"/>
                    <a:gd name="adj2" fmla="val 50000"/>
                  </a:avLst>
                </a:prstGeom>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22"/>
                  <a:endParaRPr lang="en-US" sz="2353">
                    <a:gradFill>
                      <a:gsLst>
                        <a:gs pos="0">
                          <a:schemeClr val="tx1"/>
                        </a:gs>
                        <a:gs pos="100000">
                          <a:schemeClr val="tx1"/>
                        </a:gs>
                      </a:gsLst>
                      <a:lin ang="5400000" scaled="0"/>
                    </a:gradFill>
                    <a:latin typeface="Segoe UI"/>
                  </a:endParaRPr>
                </a:p>
              </p:txBody>
            </p:sp>
            <p:sp>
              <p:nvSpPr>
                <p:cNvPr id="41" name="TextBox 40">
                  <a:extLst>
                    <a:ext uri="{FF2B5EF4-FFF2-40B4-BE49-F238E27FC236}">
                      <a16:creationId xmlns:a16="http://schemas.microsoft.com/office/drawing/2014/main" id="{FF980A3F-4DFE-2241-9326-4971080F6A4B}"/>
                    </a:ext>
                  </a:extLst>
                </p:cNvPr>
                <p:cNvSpPr txBox="1"/>
                <p:nvPr/>
              </p:nvSpPr>
              <p:spPr>
                <a:xfrm>
                  <a:off x="3530705" y="2308442"/>
                  <a:ext cx="845386" cy="230848"/>
                </a:xfrm>
                <a:prstGeom prst="rect">
                  <a:avLst/>
                </a:prstGeom>
                <a:noFill/>
              </p:spPr>
              <p:txBody>
                <a:bodyPr wrap="square" rtlCol="0">
                  <a:spAutoFit/>
                </a:bodyPr>
                <a:lstStyle/>
                <a:p>
                  <a:pPr algn="ctr" defTabSz="914322"/>
                  <a:r>
                    <a:rPr lang="en-US" sz="1400" dirty="0">
                      <a:gradFill>
                        <a:gsLst>
                          <a:gs pos="0">
                            <a:schemeClr val="tx1"/>
                          </a:gs>
                          <a:gs pos="100000">
                            <a:schemeClr val="tx1"/>
                          </a:gs>
                        </a:gsLst>
                        <a:lin ang="5400000" scaled="0"/>
                      </a:gradFill>
                      <a:latin typeface="Segoe UI"/>
                    </a:rPr>
                    <a:t>Deploy</a:t>
                  </a:r>
                </a:p>
              </p:txBody>
            </p:sp>
          </p:grpSp>
        </p:grpSp>
        <p:grpSp>
          <p:nvGrpSpPr>
            <p:cNvPr id="105" name="Group 104">
              <a:extLst>
                <a:ext uri="{FF2B5EF4-FFF2-40B4-BE49-F238E27FC236}">
                  <a16:creationId xmlns:a16="http://schemas.microsoft.com/office/drawing/2014/main" id="{70E0991B-2EE2-4508-A815-5E14A58DAA09}"/>
                </a:ext>
              </a:extLst>
            </p:cNvPr>
            <p:cNvGrpSpPr/>
            <p:nvPr/>
          </p:nvGrpSpPr>
          <p:grpSpPr>
            <a:xfrm>
              <a:off x="4152127" y="4287275"/>
              <a:ext cx="589307" cy="330355"/>
              <a:chOff x="1596268" y="2657736"/>
              <a:chExt cx="601248" cy="337049"/>
            </a:xfrm>
          </p:grpSpPr>
          <p:grpSp>
            <p:nvGrpSpPr>
              <p:cNvPr id="106" name="Group 105">
                <a:extLst>
                  <a:ext uri="{FF2B5EF4-FFF2-40B4-BE49-F238E27FC236}">
                    <a16:creationId xmlns:a16="http://schemas.microsoft.com/office/drawing/2014/main" id="{C2B2318C-2AD2-41E3-9DB4-7907AC2FF126}"/>
                  </a:ext>
                </a:extLst>
              </p:cNvPr>
              <p:cNvGrpSpPr/>
              <p:nvPr/>
            </p:nvGrpSpPr>
            <p:grpSpPr>
              <a:xfrm>
                <a:off x="1596268" y="2657736"/>
                <a:ext cx="601248" cy="337049"/>
                <a:chOff x="3523102" y="1791568"/>
                <a:chExt cx="6746733" cy="3782104"/>
              </a:xfrm>
              <a:solidFill>
                <a:srgbClr val="00B050"/>
              </a:solidFill>
            </p:grpSpPr>
            <p:sp>
              <p:nvSpPr>
                <p:cNvPr id="108" name="Rectangle 107">
                  <a:extLst>
                    <a:ext uri="{FF2B5EF4-FFF2-40B4-BE49-F238E27FC236}">
                      <a16:creationId xmlns:a16="http://schemas.microsoft.com/office/drawing/2014/main" id="{0617D300-C8F4-4A77-96C3-17FE06FD3062}"/>
                    </a:ext>
                  </a:extLst>
                </p:cNvPr>
                <p:cNvSpPr/>
                <p:nvPr/>
              </p:nvSpPr>
              <p:spPr>
                <a:xfrm>
                  <a:off x="3757139" y="2148421"/>
                  <a:ext cx="6278658" cy="30683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194923">
                    <a:defRPr/>
                  </a:pPr>
                  <a:endParaRPr lang="en-US" sz="1729" kern="0" dirty="0">
                    <a:gradFill>
                      <a:gsLst>
                        <a:gs pos="0">
                          <a:schemeClr val="tx1"/>
                        </a:gs>
                        <a:gs pos="100000">
                          <a:schemeClr val="tx1"/>
                        </a:gs>
                      </a:gsLst>
                      <a:lin ang="5400000" scaled="0"/>
                    </a:gradFill>
                    <a:latin typeface="Segoe UI"/>
                  </a:endParaRPr>
                </a:p>
              </p:txBody>
            </p:sp>
            <p:sp>
              <p:nvSpPr>
                <p:cNvPr id="109" name="Freeform 92">
                  <a:extLst>
                    <a:ext uri="{FF2B5EF4-FFF2-40B4-BE49-F238E27FC236}">
                      <a16:creationId xmlns:a16="http://schemas.microsoft.com/office/drawing/2014/main" id="{C48BB0BF-C41B-4D93-A4E8-ED290A3FCAA0}"/>
                    </a:ext>
                  </a:extLst>
                </p:cNvPr>
                <p:cNvSpPr/>
                <p:nvPr/>
              </p:nvSpPr>
              <p:spPr>
                <a:xfrm>
                  <a:off x="3523102" y="1791568"/>
                  <a:ext cx="553907" cy="3782104"/>
                </a:xfrm>
                <a:custGeom>
                  <a:avLst/>
                  <a:gdLst>
                    <a:gd name="connsiteX0" fmla="*/ 104335 w 553907"/>
                    <a:gd name="connsiteY0" fmla="*/ 0 h 3782104"/>
                    <a:gd name="connsiteX1" fmla="*/ 553907 w 553907"/>
                    <a:gd name="connsiteY1" fmla="*/ 0 h 3782104"/>
                    <a:gd name="connsiteX2" fmla="*/ 553907 w 553907"/>
                    <a:gd name="connsiteY2" fmla="*/ 285720 h 3782104"/>
                    <a:gd name="connsiteX3" fmla="*/ 156511 w 553907"/>
                    <a:gd name="connsiteY3" fmla="*/ 285720 h 3782104"/>
                    <a:gd name="connsiteX4" fmla="*/ 156511 w 553907"/>
                    <a:gd name="connsiteY4" fmla="*/ 3496384 h 3782104"/>
                    <a:gd name="connsiteX5" fmla="*/ 553907 w 553907"/>
                    <a:gd name="connsiteY5" fmla="*/ 3496384 h 3782104"/>
                    <a:gd name="connsiteX6" fmla="*/ 553907 w 553907"/>
                    <a:gd name="connsiteY6" fmla="*/ 3782104 h 3782104"/>
                    <a:gd name="connsiteX7" fmla="*/ 104335 w 553907"/>
                    <a:gd name="connsiteY7" fmla="*/ 3782104 h 3782104"/>
                    <a:gd name="connsiteX8" fmla="*/ 104335 w 553907"/>
                    <a:gd name="connsiteY8" fmla="*/ 3610684 h 3782104"/>
                    <a:gd name="connsiteX9" fmla="*/ 0 w 553907"/>
                    <a:gd name="connsiteY9" fmla="*/ 3610684 h 3782104"/>
                    <a:gd name="connsiteX10" fmla="*/ 0 w 553907"/>
                    <a:gd name="connsiteY10" fmla="*/ 175571 h 3782104"/>
                    <a:gd name="connsiteX11" fmla="*/ 104335 w 553907"/>
                    <a:gd name="connsiteY11" fmla="*/ 175571 h 378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53907" h="3782104">
                      <a:moveTo>
                        <a:pt x="104335" y="0"/>
                      </a:moveTo>
                      <a:lnTo>
                        <a:pt x="553907" y="0"/>
                      </a:lnTo>
                      <a:lnTo>
                        <a:pt x="553907" y="285720"/>
                      </a:lnTo>
                      <a:lnTo>
                        <a:pt x="156511" y="285720"/>
                      </a:lnTo>
                      <a:lnTo>
                        <a:pt x="156511" y="3496384"/>
                      </a:lnTo>
                      <a:lnTo>
                        <a:pt x="553907" y="3496384"/>
                      </a:lnTo>
                      <a:lnTo>
                        <a:pt x="553907" y="3782104"/>
                      </a:lnTo>
                      <a:lnTo>
                        <a:pt x="104335" y="3782104"/>
                      </a:lnTo>
                      <a:lnTo>
                        <a:pt x="104335" y="3610684"/>
                      </a:lnTo>
                      <a:lnTo>
                        <a:pt x="0" y="3610684"/>
                      </a:lnTo>
                      <a:lnTo>
                        <a:pt x="0" y="175571"/>
                      </a:lnTo>
                      <a:lnTo>
                        <a:pt x="104335" y="17557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194923">
                    <a:defRPr/>
                  </a:pPr>
                  <a:endParaRPr lang="en-US" sz="1729" kern="0">
                    <a:gradFill>
                      <a:gsLst>
                        <a:gs pos="0">
                          <a:schemeClr val="tx1"/>
                        </a:gs>
                        <a:gs pos="100000">
                          <a:schemeClr val="tx1"/>
                        </a:gs>
                      </a:gsLst>
                      <a:lin ang="5400000" scaled="0"/>
                    </a:gradFill>
                    <a:latin typeface="Segoe UI"/>
                  </a:endParaRPr>
                </a:p>
              </p:txBody>
            </p:sp>
            <p:sp>
              <p:nvSpPr>
                <p:cNvPr id="110" name="Freeform 93">
                  <a:extLst>
                    <a:ext uri="{FF2B5EF4-FFF2-40B4-BE49-F238E27FC236}">
                      <a16:creationId xmlns:a16="http://schemas.microsoft.com/office/drawing/2014/main" id="{22C7BC12-0D49-46EB-9225-B7807BD4ED52}"/>
                    </a:ext>
                  </a:extLst>
                </p:cNvPr>
                <p:cNvSpPr/>
                <p:nvPr/>
              </p:nvSpPr>
              <p:spPr>
                <a:xfrm flipH="1">
                  <a:off x="9715928" y="1791568"/>
                  <a:ext cx="553907" cy="3782104"/>
                </a:xfrm>
                <a:custGeom>
                  <a:avLst/>
                  <a:gdLst>
                    <a:gd name="connsiteX0" fmla="*/ 104335 w 553907"/>
                    <a:gd name="connsiteY0" fmla="*/ 0 h 3782104"/>
                    <a:gd name="connsiteX1" fmla="*/ 553907 w 553907"/>
                    <a:gd name="connsiteY1" fmla="*/ 0 h 3782104"/>
                    <a:gd name="connsiteX2" fmla="*/ 553907 w 553907"/>
                    <a:gd name="connsiteY2" fmla="*/ 285720 h 3782104"/>
                    <a:gd name="connsiteX3" fmla="*/ 156511 w 553907"/>
                    <a:gd name="connsiteY3" fmla="*/ 285720 h 3782104"/>
                    <a:gd name="connsiteX4" fmla="*/ 156511 w 553907"/>
                    <a:gd name="connsiteY4" fmla="*/ 3496384 h 3782104"/>
                    <a:gd name="connsiteX5" fmla="*/ 553907 w 553907"/>
                    <a:gd name="connsiteY5" fmla="*/ 3496384 h 3782104"/>
                    <a:gd name="connsiteX6" fmla="*/ 553907 w 553907"/>
                    <a:gd name="connsiteY6" fmla="*/ 3782104 h 3782104"/>
                    <a:gd name="connsiteX7" fmla="*/ 104335 w 553907"/>
                    <a:gd name="connsiteY7" fmla="*/ 3782104 h 3782104"/>
                    <a:gd name="connsiteX8" fmla="*/ 104335 w 553907"/>
                    <a:gd name="connsiteY8" fmla="*/ 3610684 h 3782104"/>
                    <a:gd name="connsiteX9" fmla="*/ 0 w 553907"/>
                    <a:gd name="connsiteY9" fmla="*/ 3610684 h 3782104"/>
                    <a:gd name="connsiteX10" fmla="*/ 0 w 553907"/>
                    <a:gd name="connsiteY10" fmla="*/ 175571 h 3782104"/>
                    <a:gd name="connsiteX11" fmla="*/ 104335 w 553907"/>
                    <a:gd name="connsiteY11" fmla="*/ 175571 h 378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53907" h="3782104">
                      <a:moveTo>
                        <a:pt x="104335" y="0"/>
                      </a:moveTo>
                      <a:lnTo>
                        <a:pt x="553907" y="0"/>
                      </a:lnTo>
                      <a:lnTo>
                        <a:pt x="553907" y="285720"/>
                      </a:lnTo>
                      <a:lnTo>
                        <a:pt x="156511" y="285720"/>
                      </a:lnTo>
                      <a:lnTo>
                        <a:pt x="156511" y="3496384"/>
                      </a:lnTo>
                      <a:lnTo>
                        <a:pt x="553907" y="3496384"/>
                      </a:lnTo>
                      <a:lnTo>
                        <a:pt x="553907" y="3782104"/>
                      </a:lnTo>
                      <a:lnTo>
                        <a:pt x="104335" y="3782104"/>
                      </a:lnTo>
                      <a:lnTo>
                        <a:pt x="104335" y="3610684"/>
                      </a:lnTo>
                      <a:lnTo>
                        <a:pt x="0" y="3610684"/>
                      </a:lnTo>
                      <a:lnTo>
                        <a:pt x="0" y="175571"/>
                      </a:lnTo>
                      <a:lnTo>
                        <a:pt x="104335" y="17557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194923">
                    <a:defRPr/>
                  </a:pPr>
                  <a:endParaRPr lang="en-US" sz="1729" kern="0">
                    <a:gradFill>
                      <a:gsLst>
                        <a:gs pos="0">
                          <a:schemeClr val="tx1"/>
                        </a:gs>
                        <a:gs pos="100000">
                          <a:schemeClr val="tx1"/>
                        </a:gs>
                      </a:gsLst>
                      <a:lin ang="5400000" scaled="0"/>
                    </a:gradFill>
                    <a:latin typeface="Segoe UI"/>
                  </a:endParaRPr>
                </a:p>
              </p:txBody>
            </p:sp>
          </p:grpSp>
          <p:sp>
            <p:nvSpPr>
              <p:cNvPr id="107" name="Hexagon 106">
                <a:extLst>
                  <a:ext uri="{FF2B5EF4-FFF2-40B4-BE49-F238E27FC236}">
                    <a16:creationId xmlns:a16="http://schemas.microsoft.com/office/drawing/2014/main" id="{306E4E46-2479-4A9A-9043-1BEFBEE28B2A}"/>
                  </a:ext>
                </a:extLst>
              </p:cNvPr>
              <p:cNvSpPr/>
              <p:nvPr/>
            </p:nvSpPr>
            <p:spPr bwMode="auto">
              <a:xfrm>
                <a:off x="1752996" y="2701797"/>
                <a:ext cx="278243" cy="248925"/>
              </a:xfrm>
              <a:prstGeom prst="hexagon">
                <a:avLst/>
              </a:prstGeom>
              <a:solidFill>
                <a:srgbClr val="92D050"/>
              </a:solidFill>
              <a:ln w="9525" cap="flat" cmpd="sng" algn="ctr">
                <a:solidFill>
                  <a:schemeClr val="bg1"/>
                </a:solidFill>
                <a:prstDash val="solid"/>
                <a:headEnd type="none" w="med" len="med"/>
                <a:tailEnd type="none" w="med" len="med"/>
              </a:ln>
              <a:effectLst/>
            </p:spPr>
            <p:txBody>
              <a:bodyPr lIns="91383" tIns="91383" rIns="34273" bIns="34273" rtlCol="0" anchor="b" anchorCtr="0"/>
              <a:lstStyle/>
              <a:p>
                <a:pPr algn="ctr" defTabSz="931690">
                  <a:defRPr/>
                </a:pPr>
                <a:endParaRPr lang="en-US" sz="800" kern="0" dirty="0">
                  <a:gradFill>
                    <a:gsLst>
                      <a:gs pos="0">
                        <a:schemeClr val="tx1"/>
                      </a:gs>
                      <a:gs pos="100000">
                        <a:schemeClr val="tx1"/>
                      </a:gs>
                    </a:gsLst>
                    <a:lin ang="5400000" scaled="0"/>
                  </a:gradFill>
                  <a:latin typeface="Segoe UI Light"/>
                  <a:ea typeface="Segoe UI" pitchFamily="34" charset="0"/>
                  <a:cs typeface="Segoe UI" pitchFamily="34" charset="0"/>
                </a:endParaRPr>
              </a:p>
            </p:txBody>
          </p:sp>
        </p:grpSp>
      </p:grpSp>
      <p:sp>
        <p:nvSpPr>
          <p:cNvPr id="111" name="Rectangle 110">
            <a:extLst>
              <a:ext uri="{FF2B5EF4-FFF2-40B4-BE49-F238E27FC236}">
                <a16:creationId xmlns:a16="http://schemas.microsoft.com/office/drawing/2014/main" id="{9F497409-2222-4C15-A540-EAB4D5371B57}"/>
              </a:ext>
            </a:extLst>
          </p:cNvPr>
          <p:cNvSpPr/>
          <p:nvPr/>
        </p:nvSpPr>
        <p:spPr>
          <a:xfrm>
            <a:off x="8398043" y="2223115"/>
            <a:ext cx="702949" cy="338554"/>
          </a:xfrm>
          <a:prstGeom prst="rect">
            <a:avLst/>
          </a:prstGeom>
        </p:spPr>
        <p:txBody>
          <a:bodyPr wrap="none">
            <a:spAutoFit/>
          </a:bodyPr>
          <a:lstStyle/>
          <a:p>
            <a:pPr defTabSz="914225">
              <a:defRPr/>
            </a:pPr>
            <a:r>
              <a:rPr lang="en-US" sz="1600" dirty="0">
                <a:solidFill>
                  <a:schemeClr val="bg1"/>
                </a:solidFill>
                <a:latin typeface="Segoe UI" panose="020B0502040204020203" pitchFamily="34" charset="0"/>
                <a:cs typeface="Segoe UI" panose="020B0502040204020203" pitchFamily="34" charset="0"/>
              </a:rPr>
              <a:t>Azure</a:t>
            </a:r>
          </a:p>
        </p:txBody>
      </p:sp>
      <p:pic>
        <p:nvPicPr>
          <p:cNvPr id="112" name="Picture 4" descr="Image result for Azure logo">
            <a:extLst>
              <a:ext uri="{FF2B5EF4-FFF2-40B4-BE49-F238E27FC236}">
                <a16:creationId xmlns:a16="http://schemas.microsoft.com/office/drawing/2014/main" id="{33B8B0DD-6633-4605-8CB5-4E06B31A3573}"/>
              </a:ext>
            </a:extLst>
          </p:cNvPr>
          <p:cNvPicPr>
            <a:picLocks noChangeAspect="1" noChangeArrowheads="1"/>
          </p:cNvPicPr>
          <p:nvPr/>
        </p:nvPicPr>
        <p:blipFill>
          <a:blip r:embed="rId5">
            <a:clrChange>
              <a:clrFrom>
                <a:srgbClr val="FFFFFF"/>
              </a:clrFrom>
              <a:clrTo>
                <a:srgbClr val="FFFFFF">
                  <a:alpha val="0"/>
                </a:srgbClr>
              </a:clrTo>
            </a:clrChange>
            <a:biLevel thresh="25000"/>
            <a:extLst>
              <a:ext uri="{28A0092B-C50C-407E-A947-70E740481C1C}">
                <a14:useLocalDpi xmlns:a14="http://schemas.microsoft.com/office/drawing/2010/main" val="0"/>
              </a:ext>
            </a:extLst>
          </a:blip>
          <a:srcRect/>
          <a:stretch>
            <a:fillRect/>
          </a:stretch>
        </p:blipFill>
        <p:spPr bwMode="auto">
          <a:xfrm>
            <a:off x="8350365" y="1700360"/>
            <a:ext cx="812200" cy="605629"/>
          </a:xfrm>
          <a:prstGeom prst="rect">
            <a:avLst/>
          </a:prstGeom>
          <a:noFill/>
          <a:extLst>
            <a:ext uri="{909E8E84-426E-40DD-AFC4-6F175D3DCCD1}">
              <a14:hiddenFill xmlns:a14="http://schemas.microsoft.com/office/drawing/2010/main">
                <a:solidFill>
                  <a:srgbClr val="FFFFFF"/>
                </a:solidFill>
              </a14:hiddenFill>
            </a:ext>
          </a:extLst>
        </p:spPr>
      </p:pic>
      <p:sp>
        <p:nvSpPr>
          <p:cNvPr id="42" name="Content Placeholder 2">
            <a:extLst>
              <a:ext uri="{FF2B5EF4-FFF2-40B4-BE49-F238E27FC236}">
                <a16:creationId xmlns:a16="http://schemas.microsoft.com/office/drawing/2014/main" id="{AB38FD51-341B-470C-8412-0F61EBC489BC}"/>
              </a:ext>
            </a:extLst>
          </p:cNvPr>
          <p:cNvSpPr txBox="1">
            <a:spLocks/>
          </p:cNvSpPr>
          <p:nvPr/>
        </p:nvSpPr>
        <p:spPr>
          <a:xfrm>
            <a:off x="8350365" y="611088"/>
            <a:ext cx="3509113" cy="307777"/>
          </a:xfrm>
          <a:prstGeom prst="rect">
            <a:avLst/>
          </a:prstGeom>
        </p:spPr>
        <p:txBody>
          <a:bodyPr vert="horz" wrap="square" lIns="0" tIns="0" rIns="0" bIns="0" rtlCol="0">
            <a:spAutoFit/>
          </a:bodyPr>
          <a:lstStyle>
            <a:lvl1pPr marL="0" marR="0" indent="0" algn="l" defTabSz="1865391" rtl="0" eaLnBrk="1" fontAlgn="auto" latinLnBrk="0" hangingPunct="1">
              <a:lnSpc>
                <a:spcPct val="100000"/>
              </a:lnSpc>
              <a:spcBef>
                <a:spcPct val="20000"/>
              </a:spcBef>
              <a:spcAft>
                <a:spcPts val="0"/>
              </a:spcAft>
              <a:buClrTx/>
              <a:buSzPct val="90000"/>
              <a:buFont typeface="Wingdings" panose="05000000000000000000" pitchFamily="2" charset="2"/>
              <a:buNone/>
              <a:tabLst/>
              <a:defRPr sz="4000" kern="1200" spc="0" baseline="0">
                <a:gradFill>
                  <a:gsLst>
                    <a:gs pos="1250">
                      <a:schemeClr val="tx1"/>
                    </a:gs>
                    <a:gs pos="100000">
                      <a:schemeClr val="tx1"/>
                    </a:gs>
                  </a:gsLst>
                  <a:lin ang="5400000" scaled="0"/>
                </a:gradFill>
                <a:latin typeface="+mn-lt"/>
                <a:ea typeface="+mn-ea"/>
                <a:cs typeface="Segoe UI Semilight" panose="020B0402040204020203" pitchFamily="34" charset="0"/>
              </a:defRPr>
            </a:lvl1pPr>
            <a:lvl2pPr marL="457177" marR="0" indent="0" algn="l" defTabSz="1865391" rtl="0" eaLnBrk="1" fontAlgn="auto" latinLnBrk="0" hangingPunct="1">
              <a:lnSpc>
                <a:spcPct val="100000"/>
              </a:lnSpc>
              <a:spcBef>
                <a:spcPct val="20000"/>
              </a:spcBef>
              <a:spcAft>
                <a:spcPts val="0"/>
              </a:spcAft>
              <a:buClrTx/>
              <a:buSzPct val="90000"/>
              <a:buFont typeface="Wingdings" panose="05000000000000000000" pitchFamily="2" charset="2"/>
              <a:buNone/>
              <a:tabLst/>
              <a:defRPr sz="4000" kern="1200" spc="0" baseline="0">
                <a:gradFill>
                  <a:gsLst>
                    <a:gs pos="1250">
                      <a:schemeClr val="tx1"/>
                    </a:gs>
                    <a:gs pos="100000">
                      <a:schemeClr val="tx1"/>
                    </a:gs>
                  </a:gsLst>
                  <a:lin ang="5400000" scaled="0"/>
                </a:gradFill>
                <a:latin typeface="+mn-lt"/>
                <a:ea typeface="+mn-ea"/>
                <a:cs typeface="+mn-cs"/>
              </a:defRPr>
            </a:lvl2pPr>
            <a:lvl3pPr marL="914354" marR="0" indent="0" algn="l" defTabSz="1865391" rtl="0" eaLnBrk="1" fontAlgn="auto" latinLnBrk="0" hangingPunct="1">
              <a:lnSpc>
                <a:spcPct val="100000"/>
              </a:lnSpc>
              <a:spcBef>
                <a:spcPct val="20000"/>
              </a:spcBef>
              <a:spcAft>
                <a:spcPts val="0"/>
              </a:spcAft>
              <a:buClrTx/>
              <a:buSzPct val="90000"/>
              <a:buFont typeface="Wingdings" panose="05000000000000000000" pitchFamily="2" charset="2"/>
              <a:buNone/>
              <a:tabLst/>
              <a:defRPr sz="3200" kern="1200" spc="0" baseline="0">
                <a:gradFill>
                  <a:gsLst>
                    <a:gs pos="1250">
                      <a:schemeClr val="tx1"/>
                    </a:gs>
                    <a:gs pos="100000">
                      <a:schemeClr val="tx1"/>
                    </a:gs>
                  </a:gsLst>
                  <a:lin ang="5400000" scaled="0"/>
                </a:gradFill>
                <a:latin typeface="+mn-lt"/>
                <a:ea typeface="+mn-ea"/>
                <a:cs typeface="+mn-cs"/>
              </a:defRPr>
            </a:lvl3pPr>
            <a:lvl4pPr marL="1323910" marR="0" indent="0" algn="l" defTabSz="1865391" rtl="0" eaLnBrk="1" fontAlgn="auto" latinLnBrk="0" hangingPunct="1">
              <a:lnSpc>
                <a:spcPct val="100000"/>
              </a:lnSpc>
              <a:spcBef>
                <a:spcPct val="20000"/>
              </a:spcBef>
              <a:spcAft>
                <a:spcPts val="0"/>
              </a:spcAft>
              <a:buClrTx/>
              <a:buSzPct val="90000"/>
              <a:buFont typeface="Wingdings" panose="05000000000000000000" pitchFamily="2" charset="2"/>
              <a:buNone/>
              <a:tabLst/>
              <a:defRPr sz="2800" kern="1200" spc="0" baseline="0">
                <a:gradFill>
                  <a:gsLst>
                    <a:gs pos="1250">
                      <a:schemeClr val="tx1"/>
                    </a:gs>
                    <a:gs pos="100000">
                      <a:schemeClr val="tx1"/>
                    </a:gs>
                  </a:gsLst>
                  <a:lin ang="5400000" scaled="0"/>
                </a:gradFill>
                <a:latin typeface="+mn-lt"/>
                <a:ea typeface="+mn-ea"/>
                <a:cs typeface="+mn-cs"/>
              </a:defRPr>
            </a:lvl4pPr>
            <a:lvl5pPr marL="1711240" marR="0" indent="0" algn="l" defTabSz="1865391" rtl="0" eaLnBrk="1" fontAlgn="auto" latinLnBrk="0" hangingPunct="1">
              <a:lnSpc>
                <a:spcPct val="100000"/>
              </a:lnSpc>
              <a:spcBef>
                <a:spcPct val="20000"/>
              </a:spcBef>
              <a:spcAft>
                <a:spcPts val="0"/>
              </a:spcAft>
              <a:buClrTx/>
              <a:buSzPct val="90000"/>
              <a:buFont typeface="Wingdings" panose="05000000000000000000" pitchFamily="2" charset="2"/>
              <a:buNone/>
              <a:tabLst/>
              <a:defRPr sz="2800" kern="1200" spc="0" baseline="0">
                <a:gradFill>
                  <a:gsLst>
                    <a:gs pos="1250">
                      <a:schemeClr val="tx1"/>
                    </a:gs>
                    <a:gs pos="100000">
                      <a:schemeClr val="tx1"/>
                    </a:gs>
                  </a:gsLst>
                  <a:lin ang="5400000" scaled="0"/>
                </a:gradFill>
                <a:latin typeface="+mn-lt"/>
                <a:ea typeface="+mn-ea"/>
                <a:cs typeface="+mn-cs"/>
              </a:defRPr>
            </a:lvl5pPr>
            <a:lvl6pPr marL="5129823" indent="-466349" algn="l" defTabSz="1865391" rtl="0" eaLnBrk="1" latinLnBrk="0" hangingPunct="1">
              <a:spcBef>
                <a:spcPct val="20000"/>
              </a:spcBef>
              <a:buFont typeface="Arial" pitchFamily="34" charset="0"/>
              <a:buChar char="•"/>
              <a:defRPr sz="4000" kern="1200">
                <a:solidFill>
                  <a:schemeClr val="tx1"/>
                </a:solidFill>
                <a:latin typeface="+mn-lt"/>
                <a:ea typeface="+mn-ea"/>
                <a:cs typeface="+mn-cs"/>
              </a:defRPr>
            </a:lvl6pPr>
            <a:lvl7pPr marL="6062521" indent="-466349" algn="l" defTabSz="1865391" rtl="0" eaLnBrk="1" latinLnBrk="0" hangingPunct="1">
              <a:spcBef>
                <a:spcPct val="20000"/>
              </a:spcBef>
              <a:buFont typeface="Arial" pitchFamily="34" charset="0"/>
              <a:buChar char="•"/>
              <a:defRPr sz="4000" kern="1200">
                <a:solidFill>
                  <a:schemeClr val="tx1"/>
                </a:solidFill>
                <a:latin typeface="+mn-lt"/>
                <a:ea typeface="+mn-ea"/>
                <a:cs typeface="+mn-cs"/>
              </a:defRPr>
            </a:lvl7pPr>
            <a:lvl8pPr marL="6995216" indent="-466349" algn="l" defTabSz="1865391" rtl="0" eaLnBrk="1" latinLnBrk="0" hangingPunct="1">
              <a:spcBef>
                <a:spcPct val="20000"/>
              </a:spcBef>
              <a:buFont typeface="Arial" pitchFamily="34" charset="0"/>
              <a:buChar char="•"/>
              <a:defRPr sz="4000" kern="1200">
                <a:solidFill>
                  <a:schemeClr val="tx1"/>
                </a:solidFill>
                <a:latin typeface="+mn-lt"/>
                <a:ea typeface="+mn-ea"/>
                <a:cs typeface="+mn-cs"/>
              </a:defRPr>
            </a:lvl8pPr>
            <a:lvl9pPr marL="7927914" indent="-466349" algn="l" defTabSz="1865391" rtl="0" eaLnBrk="1" latinLnBrk="0" hangingPunct="1">
              <a:spcBef>
                <a:spcPct val="20000"/>
              </a:spcBef>
              <a:buFont typeface="Arial" pitchFamily="34" charset="0"/>
              <a:buChar char="•"/>
              <a:defRPr sz="4000" kern="1200">
                <a:solidFill>
                  <a:schemeClr val="tx1"/>
                </a:solidFill>
                <a:latin typeface="+mn-lt"/>
                <a:ea typeface="+mn-ea"/>
                <a:cs typeface="+mn-cs"/>
              </a:defRPr>
            </a:lvl9pPr>
          </a:lstStyle>
          <a:p>
            <a:pPr defTabSz="932696"/>
            <a:r>
              <a:rPr lang="en-US" sz="2000" b="1" dirty="0">
                <a:gradFill>
                  <a:gsLst>
                    <a:gs pos="0">
                      <a:schemeClr val="tx1"/>
                    </a:gs>
                    <a:gs pos="100000">
                      <a:schemeClr val="tx1"/>
                    </a:gs>
                  </a:gsLst>
                  <a:lin ang="5400000" scaled="0"/>
                </a:gradFill>
                <a:latin typeface="Segoe UI"/>
              </a:rPr>
              <a:t>(Currently in public preview)</a:t>
            </a:r>
          </a:p>
        </p:txBody>
      </p:sp>
    </p:spTree>
    <p:extLst>
      <p:ext uri="{BB962C8B-B14F-4D97-AF65-F5344CB8AC3E}">
        <p14:creationId xmlns:p14="http://schemas.microsoft.com/office/powerpoint/2010/main" val="34384518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wipe(left)">
                                      <p:cBhvr>
                                        <p:cTn id="1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D18A1E48-C74E-4B7C-95F4-2342DAC963A9}"/>
              </a:ext>
            </a:extLst>
          </p:cNvPr>
          <p:cNvSpPr>
            <a:spLocks noGrp="1"/>
          </p:cNvSpPr>
          <p:nvPr>
            <p:ph type="title"/>
          </p:nvPr>
        </p:nvSpPr>
        <p:spPr/>
        <p:txBody>
          <a:bodyPr/>
          <a:lstStyle/>
          <a:p>
            <a:r>
              <a:rPr lang="en-US"/>
              <a:t>Azure Dev Spaces:</a:t>
            </a:r>
            <a:br>
              <a:rPr lang="en-US"/>
            </a:br>
            <a:r>
              <a:rPr lang="en-US"/>
              <a:t>Rapidly iterate and debug Kubernetes in Azure (AKS)</a:t>
            </a:r>
            <a:endParaRPr lang="en-US" dirty="0"/>
          </a:p>
        </p:txBody>
      </p:sp>
      <p:sp>
        <p:nvSpPr>
          <p:cNvPr id="3" name="Text Placeholder 2">
            <a:extLst>
              <a:ext uri="{FF2B5EF4-FFF2-40B4-BE49-F238E27FC236}">
                <a16:creationId xmlns:a16="http://schemas.microsoft.com/office/drawing/2014/main" id="{EB03E4EA-274B-4BE4-9A52-00B5B2697A08}"/>
              </a:ext>
            </a:extLst>
          </p:cNvPr>
          <p:cNvSpPr>
            <a:spLocks noGrp="1"/>
          </p:cNvSpPr>
          <p:nvPr>
            <p:ph type="body" sz="quarter" idx="4294967295"/>
          </p:nvPr>
        </p:nvSpPr>
        <p:spPr>
          <a:xfrm>
            <a:off x="584200" y="2016985"/>
            <a:ext cx="7283450" cy="1428083"/>
          </a:xfrm>
        </p:spPr>
        <p:txBody>
          <a:bodyPr/>
          <a:lstStyle/>
          <a:p>
            <a:pPr>
              <a:buFont typeface="Arial" panose="020B0604020202020204" pitchFamily="34" charset="0"/>
              <a:buChar char="•"/>
            </a:pPr>
            <a:r>
              <a:rPr lang="en-US" sz="1600" dirty="0">
                <a:gradFill>
                  <a:gsLst>
                    <a:gs pos="0">
                      <a:schemeClr val="tx1"/>
                    </a:gs>
                    <a:gs pos="100000">
                      <a:schemeClr val="tx1"/>
                    </a:gs>
                  </a:gsLst>
                  <a:lin ang="5400000" scaled="0"/>
                </a:gradFill>
                <a:latin typeface="+mn-lt"/>
              </a:rPr>
              <a:t>Minimal local machine setup</a:t>
            </a:r>
          </a:p>
          <a:p>
            <a:pPr>
              <a:buFont typeface="Arial" panose="020B0604020202020204" pitchFamily="34" charset="0"/>
              <a:buChar char="•"/>
            </a:pPr>
            <a:r>
              <a:rPr lang="en-US" sz="1600" dirty="0">
                <a:gradFill>
                  <a:gsLst>
                    <a:gs pos="0">
                      <a:schemeClr val="tx1"/>
                    </a:gs>
                    <a:gs pos="100000">
                      <a:schemeClr val="tx1"/>
                    </a:gs>
                  </a:gsLst>
                  <a:lin ang="5400000" scaled="0"/>
                </a:gradFill>
                <a:latin typeface="+mn-lt"/>
              </a:rPr>
              <a:t>The same Docker and Helm assets from development to production</a:t>
            </a:r>
          </a:p>
          <a:p>
            <a:pPr>
              <a:buFont typeface="Arial" panose="020B0604020202020204" pitchFamily="34" charset="0"/>
              <a:buChar char="•"/>
            </a:pPr>
            <a:r>
              <a:rPr lang="en-US" sz="1600" dirty="0">
                <a:gradFill>
                  <a:gsLst>
                    <a:gs pos="0">
                      <a:schemeClr val="tx1"/>
                    </a:gs>
                    <a:gs pos="100000">
                      <a:schemeClr val="tx1"/>
                    </a:gs>
                  </a:gsLst>
                  <a:lin ang="5400000" scaled="0"/>
                </a:gradFill>
                <a:latin typeface="+mn-lt"/>
              </a:rPr>
              <a:t>Integrated with AKS http app routing</a:t>
            </a:r>
          </a:p>
          <a:p>
            <a:pPr>
              <a:buFont typeface="Arial" panose="020B0604020202020204" pitchFamily="34" charset="0"/>
              <a:buChar char="•"/>
            </a:pPr>
            <a:r>
              <a:rPr lang="en-US" sz="1600" dirty="0">
                <a:gradFill>
                  <a:gsLst>
                    <a:gs pos="0">
                      <a:schemeClr val="tx1"/>
                    </a:gs>
                    <a:gs pos="100000">
                      <a:schemeClr val="tx1"/>
                    </a:gs>
                  </a:gsLst>
                  <a:lin ang="5400000" scaled="0"/>
                </a:gradFill>
                <a:latin typeface="+mn-lt"/>
              </a:rPr>
              <a:t>Run any language/framework</a:t>
            </a:r>
          </a:p>
          <a:p>
            <a:pPr>
              <a:buFont typeface="Arial" panose="020B0604020202020204" pitchFamily="34" charset="0"/>
              <a:buChar char="•"/>
            </a:pPr>
            <a:r>
              <a:rPr lang="en-US" sz="1600" dirty="0">
                <a:gradFill>
                  <a:gsLst>
                    <a:gs pos="0">
                      <a:schemeClr val="tx1"/>
                    </a:gs>
                    <a:gs pos="100000">
                      <a:schemeClr val="tx1"/>
                    </a:gs>
                  </a:gsLst>
                  <a:lin ang="5400000" scaled="0"/>
                </a:gradFill>
                <a:latin typeface="+mn-lt"/>
              </a:rPr>
              <a:t>Windows, Mac, or Linux</a:t>
            </a:r>
          </a:p>
        </p:txBody>
      </p:sp>
      <p:grpSp>
        <p:nvGrpSpPr>
          <p:cNvPr id="19" name="Group 18">
            <a:extLst>
              <a:ext uri="{FF2B5EF4-FFF2-40B4-BE49-F238E27FC236}">
                <a16:creationId xmlns:a16="http://schemas.microsoft.com/office/drawing/2014/main" id="{1C75AB16-4629-0B41-BC79-9DD2DA9BDE72}"/>
              </a:ext>
            </a:extLst>
          </p:cNvPr>
          <p:cNvGrpSpPr/>
          <p:nvPr/>
        </p:nvGrpSpPr>
        <p:grpSpPr>
          <a:xfrm>
            <a:off x="4343046" y="3642564"/>
            <a:ext cx="3396875" cy="2665525"/>
            <a:chOff x="8212770" y="3639751"/>
            <a:chExt cx="3397096" cy="2665698"/>
          </a:xfrm>
        </p:grpSpPr>
        <p:pic>
          <p:nvPicPr>
            <p:cNvPr id="20" name="Picture Placeholder 4">
              <a:extLst>
                <a:ext uri="{FF2B5EF4-FFF2-40B4-BE49-F238E27FC236}">
                  <a16:creationId xmlns:a16="http://schemas.microsoft.com/office/drawing/2014/main" id="{D1ACAC2C-AFD8-6640-A409-21757E9E6BD2}"/>
                </a:ext>
              </a:extLst>
            </p:cNvPr>
            <p:cNvPicPr>
              <a:picLocks noChangeAspect="1"/>
            </p:cNvPicPr>
            <p:nvPr/>
          </p:nvPicPr>
          <p:blipFill rotWithShape="1">
            <a:blip r:embed="rId3"/>
            <a:srcRect r="28782" b="28875"/>
            <a:stretch/>
          </p:blipFill>
          <p:spPr bwMode="gray">
            <a:xfrm>
              <a:off x="8212770" y="3639751"/>
              <a:ext cx="3397096" cy="2261775"/>
            </a:xfrm>
            <a:prstGeom prst="rect">
              <a:avLst/>
            </a:prstGeom>
            <a:blipFill>
              <a:blip r:embed="rId4"/>
              <a:stretch>
                <a:fillRect/>
              </a:stretch>
            </a:blipFill>
            <a:effectLst>
              <a:outerShdw blurRad="50800" dist="38100" dir="2700000" algn="tl" rotWithShape="0">
                <a:prstClr val="black">
                  <a:alpha val="40000"/>
                </a:prstClr>
              </a:outerShdw>
            </a:effectLst>
          </p:spPr>
        </p:pic>
        <p:sp>
          <p:nvSpPr>
            <p:cNvPr id="21" name="TextBox 20">
              <a:extLst>
                <a:ext uri="{FF2B5EF4-FFF2-40B4-BE49-F238E27FC236}">
                  <a16:creationId xmlns:a16="http://schemas.microsoft.com/office/drawing/2014/main" id="{EABBEDD3-3AE5-1644-B3AA-516CB910C023}"/>
                </a:ext>
              </a:extLst>
            </p:cNvPr>
            <p:cNvSpPr txBox="1"/>
            <p:nvPr/>
          </p:nvSpPr>
          <p:spPr>
            <a:xfrm>
              <a:off x="8947913" y="5997652"/>
              <a:ext cx="2085387" cy="307797"/>
            </a:xfrm>
            <a:prstGeom prst="rect">
              <a:avLst/>
            </a:prstGeom>
            <a:noFill/>
          </p:spPr>
          <p:txBody>
            <a:bodyPr wrap="none" lIns="0" tIns="0" rIns="0" bIns="0" rtlCol="0">
              <a:spAutoFit/>
            </a:bodyPr>
            <a:lstStyle/>
            <a:p>
              <a:pPr defTabSz="914322"/>
              <a:r>
                <a:rPr lang="en-US" sz="2000" dirty="0">
                  <a:gradFill>
                    <a:gsLst>
                      <a:gs pos="0">
                        <a:schemeClr val="tx1"/>
                      </a:gs>
                      <a:gs pos="100000">
                        <a:schemeClr val="tx1"/>
                      </a:gs>
                    </a:gsLst>
                    <a:lin ang="5400000" scaled="0"/>
                  </a:gradFill>
                  <a:latin typeface="Segoe UI"/>
                </a:rPr>
                <a:t>Visual Studio 2017</a:t>
              </a:r>
            </a:p>
          </p:txBody>
        </p:sp>
      </p:grpSp>
      <p:grpSp>
        <p:nvGrpSpPr>
          <p:cNvPr id="22" name="Group 21">
            <a:extLst>
              <a:ext uri="{FF2B5EF4-FFF2-40B4-BE49-F238E27FC236}">
                <a16:creationId xmlns:a16="http://schemas.microsoft.com/office/drawing/2014/main" id="{7075C26B-7AD8-FC49-9F6B-C5512E9A3613}"/>
              </a:ext>
            </a:extLst>
          </p:cNvPr>
          <p:cNvGrpSpPr/>
          <p:nvPr/>
        </p:nvGrpSpPr>
        <p:grpSpPr>
          <a:xfrm>
            <a:off x="457536" y="3637974"/>
            <a:ext cx="3384118" cy="2670114"/>
            <a:chOff x="8213489" y="3635161"/>
            <a:chExt cx="3384338" cy="2670288"/>
          </a:xfrm>
        </p:grpSpPr>
        <p:pic>
          <p:nvPicPr>
            <p:cNvPr id="23" name="Picture Placeholder 4">
              <a:extLst>
                <a:ext uri="{FF2B5EF4-FFF2-40B4-BE49-F238E27FC236}">
                  <a16:creationId xmlns:a16="http://schemas.microsoft.com/office/drawing/2014/main" id="{02682605-1866-CD4C-9925-2BEEE8091BD6}"/>
                </a:ext>
              </a:extLst>
            </p:cNvPr>
            <p:cNvPicPr>
              <a:picLocks noChangeAspect="1"/>
            </p:cNvPicPr>
            <p:nvPr/>
          </p:nvPicPr>
          <p:blipFill>
            <a:blip r:embed="rId5"/>
            <a:stretch>
              <a:fillRect/>
            </a:stretch>
          </p:blipFill>
          <p:spPr bwMode="gray">
            <a:xfrm>
              <a:off x="8213489" y="3635161"/>
              <a:ext cx="3384338" cy="2266366"/>
            </a:xfrm>
            <a:prstGeom prst="rect">
              <a:avLst/>
            </a:prstGeom>
            <a:blipFill>
              <a:blip r:embed="rId4"/>
              <a:stretch>
                <a:fillRect/>
              </a:stretch>
            </a:blipFill>
            <a:effectLst>
              <a:outerShdw blurRad="50800" dist="38100" dir="2700000" algn="tl" rotWithShape="0">
                <a:prstClr val="black">
                  <a:alpha val="40000"/>
                </a:prstClr>
              </a:outerShdw>
            </a:effectLst>
          </p:spPr>
        </p:pic>
        <p:sp>
          <p:nvSpPr>
            <p:cNvPr id="24" name="TextBox 23">
              <a:extLst>
                <a:ext uri="{FF2B5EF4-FFF2-40B4-BE49-F238E27FC236}">
                  <a16:creationId xmlns:a16="http://schemas.microsoft.com/office/drawing/2014/main" id="{87A27BFC-F40D-9B48-9088-1C9B7A614A0C}"/>
                </a:ext>
              </a:extLst>
            </p:cNvPr>
            <p:cNvSpPr txBox="1"/>
            <p:nvPr/>
          </p:nvSpPr>
          <p:spPr>
            <a:xfrm>
              <a:off x="8935039" y="5997652"/>
              <a:ext cx="2128669" cy="307797"/>
            </a:xfrm>
            <a:prstGeom prst="rect">
              <a:avLst/>
            </a:prstGeom>
            <a:noFill/>
          </p:spPr>
          <p:txBody>
            <a:bodyPr wrap="none" lIns="0" tIns="0" rIns="0" bIns="0" rtlCol="0">
              <a:spAutoFit/>
            </a:bodyPr>
            <a:lstStyle/>
            <a:p>
              <a:pPr defTabSz="914322"/>
              <a:r>
                <a:rPr lang="en-US" sz="2000" dirty="0">
                  <a:gradFill>
                    <a:gsLst>
                      <a:gs pos="0">
                        <a:schemeClr val="tx1"/>
                      </a:gs>
                      <a:gs pos="100000">
                        <a:schemeClr val="tx1"/>
                      </a:gs>
                    </a:gsLst>
                    <a:lin ang="5400000" scaled="0"/>
                  </a:gradFill>
                  <a:latin typeface="Segoe UI"/>
                </a:rPr>
                <a:t>Visual Studio Code</a:t>
              </a:r>
            </a:p>
          </p:txBody>
        </p:sp>
      </p:grpSp>
      <p:grpSp>
        <p:nvGrpSpPr>
          <p:cNvPr id="2" name="Group 1">
            <a:extLst>
              <a:ext uri="{FF2B5EF4-FFF2-40B4-BE49-F238E27FC236}">
                <a16:creationId xmlns:a16="http://schemas.microsoft.com/office/drawing/2014/main" id="{6B18725A-AC9D-F443-BA26-645F5ABF20A8}"/>
              </a:ext>
            </a:extLst>
          </p:cNvPr>
          <p:cNvGrpSpPr/>
          <p:nvPr/>
        </p:nvGrpSpPr>
        <p:grpSpPr>
          <a:xfrm>
            <a:off x="8244439" y="3637975"/>
            <a:ext cx="3321944" cy="2670115"/>
            <a:chOff x="8244578" y="3771346"/>
            <a:chExt cx="3322160" cy="2670289"/>
          </a:xfrm>
        </p:grpSpPr>
        <p:grpSp>
          <p:nvGrpSpPr>
            <p:cNvPr id="4" name="Group 3">
              <a:extLst>
                <a:ext uri="{FF2B5EF4-FFF2-40B4-BE49-F238E27FC236}">
                  <a16:creationId xmlns:a16="http://schemas.microsoft.com/office/drawing/2014/main" id="{6B49388C-187A-AD47-B84E-A46B6538717A}"/>
                </a:ext>
              </a:extLst>
            </p:cNvPr>
            <p:cNvGrpSpPr/>
            <p:nvPr/>
          </p:nvGrpSpPr>
          <p:grpSpPr>
            <a:xfrm>
              <a:off x="8244578" y="3771346"/>
              <a:ext cx="3322160" cy="2670289"/>
              <a:chOff x="8244578" y="3635161"/>
              <a:chExt cx="3322160" cy="2670289"/>
            </a:xfrm>
          </p:grpSpPr>
          <p:pic>
            <p:nvPicPr>
              <p:cNvPr id="9" name="Picture Placeholder 4">
                <a:extLst>
                  <a:ext uri="{FF2B5EF4-FFF2-40B4-BE49-F238E27FC236}">
                    <a16:creationId xmlns:a16="http://schemas.microsoft.com/office/drawing/2014/main" id="{2C1EF89C-0EAF-7F4B-BB87-DE3E7F80FB2D}"/>
                  </a:ext>
                </a:extLst>
              </p:cNvPr>
              <p:cNvPicPr>
                <a:picLocks noChangeAspect="1"/>
              </p:cNvPicPr>
              <p:nvPr/>
            </p:nvPicPr>
            <p:blipFill>
              <a:blip r:embed="rId6"/>
              <a:stretch>
                <a:fillRect/>
              </a:stretch>
            </p:blipFill>
            <p:spPr bwMode="gray">
              <a:xfrm>
                <a:off x="8244578" y="3635161"/>
                <a:ext cx="3322160" cy="2266366"/>
              </a:xfrm>
              <a:prstGeom prst="rect">
                <a:avLst/>
              </a:prstGeom>
              <a:blipFill>
                <a:blip r:embed="rId4"/>
                <a:stretch>
                  <a:fillRect/>
                </a:stretch>
              </a:blipFill>
              <a:effectLst>
                <a:outerShdw blurRad="50800" dist="38100" dir="2700000" algn="tl" rotWithShape="0">
                  <a:prstClr val="black">
                    <a:alpha val="40000"/>
                  </a:prstClr>
                </a:outerShdw>
              </a:effectLst>
            </p:spPr>
          </p:pic>
          <p:sp>
            <p:nvSpPr>
              <p:cNvPr id="10" name="TextBox 9">
                <a:extLst>
                  <a:ext uri="{FF2B5EF4-FFF2-40B4-BE49-F238E27FC236}">
                    <a16:creationId xmlns:a16="http://schemas.microsoft.com/office/drawing/2014/main" id="{571A9081-0025-F143-9AE3-BF7B8A362912}"/>
                  </a:ext>
                </a:extLst>
              </p:cNvPr>
              <p:cNvSpPr txBox="1"/>
              <p:nvPr/>
            </p:nvSpPr>
            <p:spPr>
              <a:xfrm>
                <a:off x="9146647" y="5997653"/>
                <a:ext cx="1654407" cy="307797"/>
              </a:xfrm>
              <a:prstGeom prst="rect">
                <a:avLst/>
              </a:prstGeom>
              <a:noFill/>
            </p:spPr>
            <p:txBody>
              <a:bodyPr wrap="none" lIns="0" tIns="0" rIns="0" bIns="0" rtlCol="0">
                <a:spAutoFit/>
              </a:bodyPr>
              <a:lstStyle/>
              <a:p>
                <a:pPr defTabSz="914322"/>
                <a:r>
                  <a:rPr lang="en-US" sz="2000">
                    <a:gradFill>
                      <a:gsLst>
                        <a:gs pos="0">
                          <a:schemeClr val="tx1"/>
                        </a:gs>
                        <a:gs pos="100000">
                          <a:schemeClr val="tx1"/>
                        </a:gs>
                      </a:gsLst>
                      <a:lin ang="5400000" scaled="0"/>
                    </a:gradFill>
                    <a:latin typeface="Segoe UI"/>
                  </a:rPr>
                  <a:t>Command line</a:t>
                </a:r>
              </a:p>
            </p:txBody>
          </p:sp>
        </p:grpSp>
        <p:sp>
          <p:nvSpPr>
            <p:cNvPr id="25" name="Rectangle 24">
              <a:extLst>
                <a:ext uri="{FF2B5EF4-FFF2-40B4-BE49-F238E27FC236}">
                  <a16:creationId xmlns:a16="http://schemas.microsoft.com/office/drawing/2014/main" id="{C3D26F52-AC7E-014F-8B26-455D7F6BB6DF}"/>
                </a:ext>
              </a:extLst>
            </p:cNvPr>
            <p:cNvSpPr/>
            <p:nvPr/>
          </p:nvSpPr>
          <p:spPr bwMode="auto">
            <a:xfrm>
              <a:off x="9469360" y="3782146"/>
              <a:ext cx="347808" cy="112196"/>
            </a:xfrm>
            <a:prstGeom prst="rect">
              <a:avLst/>
            </a:prstGeom>
            <a:solidFill>
              <a:srgbClr val="DDDCDD"/>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68" tIns="146295" rIns="182868" bIns="146295" numCol="1" spcCol="0" rtlCol="0" fromWordArt="0" anchor="t" anchorCtr="0" forceAA="0" compatLnSpc="1">
              <a:prstTxWarp prst="textNoShape">
                <a:avLst/>
              </a:prstTxWarp>
              <a:noAutofit/>
            </a:bodyPr>
            <a:lstStyle/>
            <a:p>
              <a:pPr defTabSz="932426" fontAlgn="base">
                <a:spcBef>
                  <a:spcPct val="0"/>
                </a:spcBef>
                <a:spcAft>
                  <a:spcPct val="0"/>
                </a:spcAft>
              </a:pPr>
              <a:endParaRPr lang="en-US" sz="2000" err="1">
                <a:gradFill>
                  <a:gsLst>
                    <a:gs pos="0">
                      <a:schemeClr val="tx1"/>
                    </a:gs>
                    <a:gs pos="100000">
                      <a:schemeClr val="tx1"/>
                    </a:gs>
                  </a:gsLst>
                  <a:lin ang="5400000" scaled="0"/>
                </a:gradFill>
                <a:latin typeface="Segoe UI"/>
                <a:ea typeface="Segoe UI" pitchFamily="34" charset="0"/>
                <a:cs typeface="Segoe UI" pitchFamily="34" charset="0"/>
              </a:endParaRPr>
            </a:p>
          </p:txBody>
        </p:sp>
        <p:sp>
          <p:nvSpPr>
            <p:cNvPr id="26" name="TextBox 25">
              <a:extLst>
                <a:ext uri="{FF2B5EF4-FFF2-40B4-BE49-F238E27FC236}">
                  <a16:creationId xmlns:a16="http://schemas.microsoft.com/office/drawing/2014/main" id="{15F2E122-63F8-F748-88A8-E16D7DE03CC9}"/>
                </a:ext>
              </a:extLst>
            </p:cNvPr>
            <p:cNvSpPr txBox="1"/>
            <p:nvPr/>
          </p:nvSpPr>
          <p:spPr>
            <a:xfrm>
              <a:off x="8284596" y="3921638"/>
              <a:ext cx="2629096" cy="692542"/>
            </a:xfrm>
            <a:prstGeom prst="rect">
              <a:avLst/>
            </a:prstGeom>
            <a:solidFill>
              <a:schemeClr val="bg1"/>
            </a:solidFill>
          </p:spPr>
          <p:txBody>
            <a:bodyPr wrap="none" lIns="0" tIns="0" rIns="0" bIns="0" rtlCol="0">
              <a:spAutoFit/>
            </a:bodyPr>
            <a:lstStyle/>
            <a:p>
              <a:pPr defTabSz="914322"/>
              <a:r>
                <a:rPr lang="en-US" sz="900" dirty="0">
                  <a:gradFill>
                    <a:gsLst>
                      <a:gs pos="0">
                        <a:schemeClr val="tx1"/>
                      </a:gs>
                      <a:gs pos="100000">
                        <a:schemeClr val="tx1"/>
                      </a:gs>
                    </a:gsLst>
                    <a:lin ang="5400000" scaled="0"/>
                  </a:gradFill>
                  <a:latin typeface="Consolas" panose="020B0609020204030204" pitchFamily="49" charset="0"/>
                  <a:cs typeface="Consolas" panose="020B0609020204030204" pitchFamily="49" charset="0"/>
                </a:rPr>
                <a:t>$ az aks use-dev-spaces -g demo1 -n demo1</a:t>
              </a:r>
            </a:p>
            <a:p>
              <a:pPr defTabSz="914322"/>
              <a:endParaRPr lang="en-US" sz="900" dirty="0">
                <a:gradFill>
                  <a:gsLst>
                    <a:gs pos="0">
                      <a:schemeClr val="tx1"/>
                    </a:gs>
                    <a:gs pos="100000">
                      <a:schemeClr val="tx1"/>
                    </a:gs>
                  </a:gsLst>
                  <a:lin ang="5400000" scaled="0"/>
                </a:gradFill>
                <a:latin typeface="Consolas" panose="020B0609020204030204" pitchFamily="49" charset="0"/>
                <a:cs typeface="Consolas" panose="020B0609020204030204" pitchFamily="49" charset="0"/>
              </a:endParaRPr>
            </a:p>
            <a:p>
              <a:pPr defTabSz="914322"/>
              <a:r>
                <a:rPr lang="en-US" sz="900" dirty="0">
                  <a:gradFill>
                    <a:gsLst>
                      <a:gs pos="0">
                        <a:schemeClr val="tx1"/>
                      </a:gs>
                      <a:gs pos="100000">
                        <a:schemeClr val="tx1"/>
                      </a:gs>
                    </a:gsLst>
                    <a:lin ang="5400000" scaled="0"/>
                  </a:gradFill>
                  <a:latin typeface="Consolas" panose="020B0609020204030204" pitchFamily="49" charset="0"/>
                  <a:cs typeface="Consolas" panose="020B0609020204030204" pitchFamily="49" charset="0"/>
                </a:rPr>
                <a:t>$ az ads prep</a:t>
              </a:r>
            </a:p>
            <a:p>
              <a:pPr defTabSz="914322"/>
              <a:endParaRPr lang="en-US" sz="900" dirty="0">
                <a:gradFill>
                  <a:gsLst>
                    <a:gs pos="0">
                      <a:schemeClr val="tx1"/>
                    </a:gs>
                    <a:gs pos="100000">
                      <a:schemeClr val="tx1"/>
                    </a:gs>
                  </a:gsLst>
                  <a:lin ang="5400000" scaled="0"/>
                </a:gradFill>
                <a:latin typeface="Consolas" panose="020B0609020204030204" pitchFamily="49" charset="0"/>
                <a:cs typeface="Consolas" panose="020B0609020204030204" pitchFamily="49" charset="0"/>
              </a:endParaRPr>
            </a:p>
            <a:p>
              <a:pPr defTabSz="914322"/>
              <a:r>
                <a:rPr lang="en-US" sz="900" dirty="0">
                  <a:gradFill>
                    <a:gsLst>
                      <a:gs pos="0">
                        <a:schemeClr val="tx1"/>
                      </a:gs>
                      <a:gs pos="100000">
                        <a:schemeClr val="tx1"/>
                      </a:gs>
                    </a:gsLst>
                    <a:lin ang="5400000" scaled="0"/>
                  </a:gradFill>
                  <a:latin typeface="Consolas" panose="020B0609020204030204" pitchFamily="49" charset="0"/>
                  <a:cs typeface="Consolas" panose="020B0609020204030204" pitchFamily="49" charset="0"/>
                </a:rPr>
                <a:t>$ az ads up</a:t>
              </a:r>
            </a:p>
          </p:txBody>
        </p:sp>
      </p:grpSp>
      <p:sp>
        <p:nvSpPr>
          <p:cNvPr id="16" name="Content Placeholder 2">
            <a:extLst>
              <a:ext uri="{FF2B5EF4-FFF2-40B4-BE49-F238E27FC236}">
                <a16:creationId xmlns:a16="http://schemas.microsoft.com/office/drawing/2014/main" id="{3FE91895-D4B6-4907-BA36-3FA389027B14}"/>
              </a:ext>
            </a:extLst>
          </p:cNvPr>
          <p:cNvSpPr txBox="1">
            <a:spLocks/>
          </p:cNvSpPr>
          <p:nvPr/>
        </p:nvSpPr>
        <p:spPr>
          <a:xfrm>
            <a:off x="7844359" y="1709208"/>
            <a:ext cx="3509113" cy="307777"/>
          </a:xfrm>
          <a:prstGeom prst="rect">
            <a:avLst/>
          </a:prstGeom>
        </p:spPr>
        <p:txBody>
          <a:bodyPr vert="horz" wrap="square" lIns="0" tIns="0" rIns="0" bIns="0" rtlCol="0">
            <a:spAutoFit/>
          </a:bodyPr>
          <a:lstStyle>
            <a:lvl1pPr marL="0" marR="0" indent="0" algn="l" defTabSz="1865391" rtl="0" eaLnBrk="1" fontAlgn="auto" latinLnBrk="0" hangingPunct="1">
              <a:lnSpc>
                <a:spcPct val="100000"/>
              </a:lnSpc>
              <a:spcBef>
                <a:spcPct val="20000"/>
              </a:spcBef>
              <a:spcAft>
                <a:spcPts val="0"/>
              </a:spcAft>
              <a:buClrTx/>
              <a:buSzPct val="90000"/>
              <a:buFont typeface="Wingdings" panose="05000000000000000000" pitchFamily="2" charset="2"/>
              <a:buNone/>
              <a:tabLst/>
              <a:defRPr sz="4000" kern="1200" spc="0" baseline="0">
                <a:gradFill>
                  <a:gsLst>
                    <a:gs pos="1250">
                      <a:schemeClr val="tx1"/>
                    </a:gs>
                    <a:gs pos="100000">
                      <a:schemeClr val="tx1"/>
                    </a:gs>
                  </a:gsLst>
                  <a:lin ang="5400000" scaled="0"/>
                </a:gradFill>
                <a:latin typeface="+mn-lt"/>
                <a:ea typeface="+mn-ea"/>
                <a:cs typeface="Segoe UI Semilight" panose="020B0402040204020203" pitchFamily="34" charset="0"/>
              </a:defRPr>
            </a:lvl1pPr>
            <a:lvl2pPr marL="457177" marR="0" indent="0" algn="l" defTabSz="1865391" rtl="0" eaLnBrk="1" fontAlgn="auto" latinLnBrk="0" hangingPunct="1">
              <a:lnSpc>
                <a:spcPct val="100000"/>
              </a:lnSpc>
              <a:spcBef>
                <a:spcPct val="20000"/>
              </a:spcBef>
              <a:spcAft>
                <a:spcPts val="0"/>
              </a:spcAft>
              <a:buClrTx/>
              <a:buSzPct val="90000"/>
              <a:buFont typeface="Wingdings" panose="05000000000000000000" pitchFamily="2" charset="2"/>
              <a:buNone/>
              <a:tabLst/>
              <a:defRPr sz="4000" kern="1200" spc="0" baseline="0">
                <a:gradFill>
                  <a:gsLst>
                    <a:gs pos="1250">
                      <a:schemeClr val="tx1"/>
                    </a:gs>
                    <a:gs pos="100000">
                      <a:schemeClr val="tx1"/>
                    </a:gs>
                  </a:gsLst>
                  <a:lin ang="5400000" scaled="0"/>
                </a:gradFill>
                <a:latin typeface="+mn-lt"/>
                <a:ea typeface="+mn-ea"/>
                <a:cs typeface="+mn-cs"/>
              </a:defRPr>
            </a:lvl2pPr>
            <a:lvl3pPr marL="914354" marR="0" indent="0" algn="l" defTabSz="1865391" rtl="0" eaLnBrk="1" fontAlgn="auto" latinLnBrk="0" hangingPunct="1">
              <a:lnSpc>
                <a:spcPct val="100000"/>
              </a:lnSpc>
              <a:spcBef>
                <a:spcPct val="20000"/>
              </a:spcBef>
              <a:spcAft>
                <a:spcPts val="0"/>
              </a:spcAft>
              <a:buClrTx/>
              <a:buSzPct val="90000"/>
              <a:buFont typeface="Wingdings" panose="05000000000000000000" pitchFamily="2" charset="2"/>
              <a:buNone/>
              <a:tabLst/>
              <a:defRPr sz="3200" kern="1200" spc="0" baseline="0">
                <a:gradFill>
                  <a:gsLst>
                    <a:gs pos="1250">
                      <a:schemeClr val="tx1"/>
                    </a:gs>
                    <a:gs pos="100000">
                      <a:schemeClr val="tx1"/>
                    </a:gs>
                  </a:gsLst>
                  <a:lin ang="5400000" scaled="0"/>
                </a:gradFill>
                <a:latin typeface="+mn-lt"/>
                <a:ea typeface="+mn-ea"/>
                <a:cs typeface="+mn-cs"/>
              </a:defRPr>
            </a:lvl3pPr>
            <a:lvl4pPr marL="1323910" marR="0" indent="0" algn="l" defTabSz="1865391" rtl="0" eaLnBrk="1" fontAlgn="auto" latinLnBrk="0" hangingPunct="1">
              <a:lnSpc>
                <a:spcPct val="100000"/>
              </a:lnSpc>
              <a:spcBef>
                <a:spcPct val="20000"/>
              </a:spcBef>
              <a:spcAft>
                <a:spcPts val="0"/>
              </a:spcAft>
              <a:buClrTx/>
              <a:buSzPct val="90000"/>
              <a:buFont typeface="Wingdings" panose="05000000000000000000" pitchFamily="2" charset="2"/>
              <a:buNone/>
              <a:tabLst/>
              <a:defRPr sz="2800" kern="1200" spc="0" baseline="0">
                <a:gradFill>
                  <a:gsLst>
                    <a:gs pos="1250">
                      <a:schemeClr val="tx1"/>
                    </a:gs>
                    <a:gs pos="100000">
                      <a:schemeClr val="tx1"/>
                    </a:gs>
                  </a:gsLst>
                  <a:lin ang="5400000" scaled="0"/>
                </a:gradFill>
                <a:latin typeface="+mn-lt"/>
                <a:ea typeface="+mn-ea"/>
                <a:cs typeface="+mn-cs"/>
              </a:defRPr>
            </a:lvl4pPr>
            <a:lvl5pPr marL="1711240" marR="0" indent="0" algn="l" defTabSz="1865391" rtl="0" eaLnBrk="1" fontAlgn="auto" latinLnBrk="0" hangingPunct="1">
              <a:lnSpc>
                <a:spcPct val="100000"/>
              </a:lnSpc>
              <a:spcBef>
                <a:spcPct val="20000"/>
              </a:spcBef>
              <a:spcAft>
                <a:spcPts val="0"/>
              </a:spcAft>
              <a:buClrTx/>
              <a:buSzPct val="90000"/>
              <a:buFont typeface="Wingdings" panose="05000000000000000000" pitchFamily="2" charset="2"/>
              <a:buNone/>
              <a:tabLst/>
              <a:defRPr sz="2800" kern="1200" spc="0" baseline="0">
                <a:gradFill>
                  <a:gsLst>
                    <a:gs pos="1250">
                      <a:schemeClr val="tx1"/>
                    </a:gs>
                    <a:gs pos="100000">
                      <a:schemeClr val="tx1"/>
                    </a:gs>
                  </a:gsLst>
                  <a:lin ang="5400000" scaled="0"/>
                </a:gradFill>
                <a:latin typeface="+mn-lt"/>
                <a:ea typeface="+mn-ea"/>
                <a:cs typeface="+mn-cs"/>
              </a:defRPr>
            </a:lvl5pPr>
            <a:lvl6pPr marL="5129823" indent="-466349" algn="l" defTabSz="1865391" rtl="0" eaLnBrk="1" latinLnBrk="0" hangingPunct="1">
              <a:spcBef>
                <a:spcPct val="20000"/>
              </a:spcBef>
              <a:buFont typeface="Arial" pitchFamily="34" charset="0"/>
              <a:buChar char="•"/>
              <a:defRPr sz="4000" kern="1200">
                <a:solidFill>
                  <a:schemeClr val="tx1"/>
                </a:solidFill>
                <a:latin typeface="+mn-lt"/>
                <a:ea typeface="+mn-ea"/>
                <a:cs typeface="+mn-cs"/>
              </a:defRPr>
            </a:lvl6pPr>
            <a:lvl7pPr marL="6062521" indent="-466349" algn="l" defTabSz="1865391" rtl="0" eaLnBrk="1" latinLnBrk="0" hangingPunct="1">
              <a:spcBef>
                <a:spcPct val="20000"/>
              </a:spcBef>
              <a:buFont typeface="Arial" pitchFamily="34" charset="0"/>
              <a:buChar char="•"/>
              <a:defRPr sz="4000" kern="1200">
                <a:solidFill>
                  <a:schemeClr val="tx1"/>
                </a:solidFill>
                <a:latin typeface="+mn-lt"/>
                <a:ea typeface="+mn-ea"/>
                <a:cs typeface="+mn-cs"/>
              </a:defRPr>
            </a:lvl7pPr>
            <a:lvl8pPr marL="6995216" indent="-466349" algn="l" defTabSz="1865391" rtl="0" eaLnBrk="1" latinLnBrk="0" hangingPunct="1">
              <a:spcBef>
                <a:spcPct val="20000"/>
              </a:spcBef>
              <a:buFont typeface="Arial" pitchFamily="34" charset="0"/>
              <a:buChar char="•"/>
              <a:defRPr sz="4000" kern="1200">
                <a:solidFill>
                  <a:schemeClr val="tx1"/>
                </a:solidFill>
                <a:latin typeface="+mn-lt"/>
                <a:ea typeface="+mn-ea"/>
                <a:cs typeface="+mn-cs"/>
              </a:defRPr>
            </a:lvl8pPr>
            <a:lvl9pPr marL="7927914" indent="-466349" algn="l" defTabSz="1865391" rtl="0" eaLnBrk="1" latinLnBrk="0" hangingPunct="1">
              <a:spcBef>
                <a:spcPct val="20000"/>
              </a:spcBef>
              <a:buFont typeface="Arial" pitchFamily="34" charset="0"/>
              <a:buChar char="•"/>
              <a:defRPr sz="4000" kern="1200">
                <a:solidFill>
                  <a:schemeClr val="tx1"/>
                </a:solidFill>
                <a:latin typeface="+mn-lt"/>
                <a:ea typeface="+mn-ea"/>
                <a:cs typeface="+mn-cs"/>
              </a:defRPr>
            </a:lvl9pPr>
          </a:lstStyle>
          <a:p>
            <a:pPr defTabSz="932696"/>
            <a:r>
              <a:rPr lang="en-US" sz="2000" b="1" dirty="0">
                <a:gradFill>
                  <a:gsLst>
                    <a:gs pos="0">
                      <a:schemeClr val="tx1"/>
                    </a:gs>
                    <a:gs pos="100000">
                      <a:schemeClr val="tx1"/>
                    </a:gs>
                  </a:gsLst>
                  <a:lin ang="5400000" scaled="0"/>
                </a:gradFill>
                <a:latin typeface="Segoe UI"/>
              </a:rPr>
              <a:t>(Currently in public preview)</a:t>
            </a:r>
          </a:p>
        </p:txBody>
      </p:sp>
      <p:sp>
        <p:nvSpPr>
          <p:cNvPr id="5" name="Rectangle 4">
            <a:extLst>
              <a:ext uri="{FF2B5EF4-FFF2-40B4-BE49-F238E27FC236}">
                <a16:creationId xmlns:a16="http://schemas.microsoft.com/office/drawing/2014/main" id="{C2F12AC4-51EA-41FA-A82C-54016BA1682C}"/>
              </a:ext>
            </a:extLst>
          </p:cNvPr>
          <p:cNvSpPr/>
          <p:nvPr/>
        </p:nvSpPr>
        <p:spPr>
          <a:xfrm>
            <a:off x="4275620" y="617712"/>
            <a:ext cx="7696200" cy="338554"/>
          </a:xfrm>
          <a:prstGeom prst="rect">
            <a:avLst/>
          </a:prstGeom>
        </p:spPr>
        <p:txBody>
          <a:bodyPr wrap="square">
            <a:spAutoFit/>
          </a:bodyPr>
          <a:lstStyle/>
          <a:p>
            <a:pPr defTabSz="914343"/>
            <a:r>
              <a:rPr lang="en-US" sz="1600" dirty="0">
                <a:gradFill>
                  <a:gsLst>
                    <a:gs pos="0">
                      <a:schemeClr val="tx1"/>
                    </a:gs>
                    <a:gs pos="100000">
                      <a:schemeClr val="tx1"/>
                    </a:gs>
                  </a:gsLst>
                  <a:lin ang="5400000" scaled="0"/>
                </a:gradFill>
                <a:cs typeface="Segoe UI Light" panose="020B0502040204020203" pitchFamily="34" charset="0"/>
              </a:rPr>
              <a:t>(</a:t>
            </a:r>
            <a:r>
              <a:rPr lang="en-US" sz="1600" i="1" dirty="0">
                <a:gradFill>
                  <a:gsLst>
                    <a:gs pos="0">
                      <a:schemeClr val="tx1"/>
                    </a:gs>
                    <a:gs pos="100000">
                      <a:schemeClr val="tx1"/>
                    </a:gs>
                  </a:gsLst>
                  <a:lin ang="5400000" scaled="0"/>
                </a:gradFill>
                <a:cs typeface="Segoe UI Light" panose="020B0502040204020203" pitchFamily="34" charset="0"/>
              </a:rPr>
              <a:t>Aka. Visual Studio Connected Environment for AKS; Codename “</a:t>
            </a:r>
            <a:r>
              <a:rPr lang="en-US" sz="1600" i="1" dirty="0" err="1">
                <a:gradFill>
                  <a:gsLst>
                    <a:gs pos="0">
                      <a:schemeClr val="tx1"/>
                    </a:gs>
                    <a:gs pos="100000">
                      <a:schemeClr val="tx1"/>
                    </a:gs>
                  </a:gsLst>
                  <a:lin ang="5400000" scaled="0"/>
                </a:gradFill>
                <a:cs typeface="Segoe UI Light" panose="020B0502040204020203" pitchFamily="34" charset="0"/>
              </a:rPr>
              <a:t>Mindaro</a:t>
            </a:r>
            <a:r>
              <a:rPr lang="en-US" sz="1600" i="1" dirty="0">
                <a:gradFill>
                  <a:gsLst>
                    <a:gs pos="0">
                      <a:schemeClr val="tx1"/>
                    </a:gs>
                    <a:gs pos="100000">
                      <a:schemeClr val="tx1"/>
                    </a:gs>
                  </a:gsLst>
                  <a:lin ang="5400000" scaled="0"/>
                </a:gradFill>
                <a:cs typeface="Segoe UI Light" panose="020B0502040204020203" pitchFamily="34" charset="0"/>
              </a:rPr>
              <a:t>”</a:t>
            </a:r>
            <a:r>
              <a:rPr lang="en-US" sz="1600" dirty="0">
                <a:gradFill>
                  <a:gsLst>
                    <a:gs pos="0">
                      <a:schemeClr val="tx1"/>
                    </a:gs>
                    <a:gs pos="100000">
                      <a:schemeClr val="tx1"/>
                    </a:gs>
                  </a:gsLst>
                  <a:lin ang="5400000" scaled="0"/>
                </a:gradFill>
                <a:cs typeface="Segoe UI Light" panose="020B0502040204020203" pitchFamily="34" charset="0"/>
              </a:rPr>
              <a:t>)</a:t>
            </a:r>
            <a:endParaRPr lang="en-US" sz="1600" dirty="0">
              <a:gradFill>
                <a:gsLst>
                  <a:gs pos="0">
                    <a:schemeClr val="tx1"/>
                  </a:gs>
                  <a:gs pos="100000">
                    <a:schemeClr val="tx1"/>
                  </a:gs>
                </a:gsLst>
                <a:lin ang="5400000" scaled="0"/>
              </a:gradFill>
            </a:endParaRPr>
          </a:p>
        </p:txBody>
      </p:sp>
    </p:spTree>
    <p:extLst>
      <p:ext uri="{BB962C8B-B14F-4D97-AF65-F5344CB8AC3E}">
        <p14:creationId xmlns:p14="http://schemas.microsoft.com/office/powerpoint/2010/main" val="828849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500"/>
                                        <p:tgtEl>
                                          <p:spTgt spid="22"/>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19"/>
                                        </p:tgtEl>
                                        <p:attrNameLst>
                                          <p:attrName>style.visibility</p:attrName>
                                        </p:attrNameLst>
                                      </p:cBhvr>
                                      <p:to>
                                        <p:strVal val="visible"/>
                                      </p:to>
                                    </p:set>
                                    <p:animEffect transition="in" filter="fade">
                                      <p:cBhvr>
                                        <p:cTn id="11" dur="500"/>
                                        <p:tgtEl>
                                          <p:spTgt spid="19"/>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fade">
                                      <p:cBhvr>
                                        <p:cTn id="15"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Rectangle 40">
            <a:extLst>
              <a:ext uri="{FF2B5EF4-FFF2-40B4-BE49-F238E27FC236}">
                <a16:creationId xmlns:a16="http://schemas.microsoft.com/office/drawing/2014/main" id="{32080E83-EAE0-3146-ADFA-208B79AD659F}"/>
              </a:ext>
            </a:extLst>
          </p:cNvPr>
          <p:cNvSpPr/>
          <p:nvPr/>
        </p:nvSpPr>
        <p:spPr bwMode="auto">
          <a:xfrm>
            <a:off x="5237554" y="1428750"/>
            <a:ext cx="6660759" cy="2521391"/>
          </a:xfrm>
          <a:prstGeom prst="rect">
            <a:avLst/>
          </a:prstGeom>
          <a:solidFill>
            <a:schemeClr val="accent6"/>
          </a:solidFill>
          <a:ln>
            <a:noFill/>
          </a:ln>
          <a:effectLst>
            <a:outerShdw blurRad="50800" dist="38100" dir="2700000" algn="tl" rotWithShape="0">
              <a:prstClr val="black">
                <a:alpha val="40000"/>
              </a:prstClr>
            </a:outerShdw>
          </a:effectLst>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182868" tIns="146295" rIns="182868" bIns="146295" numCol="1" spcCol="0" rtlCol="0" fromWordArt="0" anchor="t" anchorCtr="0" forceAA="0" compatLnSpc="1">
            <a:prstTxWarp prst="textNoShape">
              <a:avLst/>
            </a:prstTxWarp>
            <a:noAutofit/>
          </a:bodyPr>
          <a:lstStyle/>
          <a:p>
            <a:pPr defTabSz="932426" fontAlgn="base">
              <a:spcBef>
                <a:spcPct val="0"/>
              </a:spcBef>
              <a:spcAft>
                <a:spcPct val="0"/>
              </a:spcAft>
            </a:pPr>
            <a:endParaRPr lang="en-US" sz="2000" err="1">
              <a:gradFill>
                <a:gsLst>
                  <a:gs pos="0">
                    <a:srgbClr val="FFFFFF"/>
                  </a:gs>
                  <a:gs pos="100000">
                    <a:srgbClr val="FFFFFF"/>
                  </a:gs>
                </a:gsLst>
                <a:lin ang="5400000" scaled="0"/>
              </a:gradFill>
              <a:latin typeface="Segoe UI"/>
              <a:ea typeface="Segoe UI" pitchFamily="34" charset="0"/>
              <a:cs typeface="Segoe UI" pitchFamily="34" charset="0"/>
            </a:endParaRPr>
          </a:p>
        </p:txBody>
      </p:sp>
      <p:sp>
        <p:nvSpPr>
          <p:cNvPr id="13" name="Rounded Rectangle 12">
            <a:extLst>
              <a:ext uri="{FF2B5EF4-FFF2-40B4-BE49-F238E27FC236}">
                <a16:creationId xmlns:a16="http://schemas.microsoft.com/office/drawing/2014/main" id="{1BE2AE03-F172-384E-9A0C-8C78E80C3B05}"/>
              </a:ext>
            </a:extLst>
          </p:cNvPr>
          <p:cNvSpPr/>
          <p:nvPr/>
        </p:nvSpPr>
        <p:spPr bwMode="auto">
          <a:xfrm>
            <a:off x="10290590" y="2905466"/>
            <a:ext cx="1259453" cy="584745"/>
          </a:xfrm>
          <a:prstGeom prst="roundRect">
            <a:avLst>
              <a:gd name="adj" fmla="val 50000"/>
            </a:avLst>
          </a:prstGeom>
          <a:solidFill>
            <a:schemeClr val="accent3"/>
          </a:solidFill>
          <a:ln>
            <a:no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0" tIns="146295" rIns="0" bIns="146295" numCol="1" spcCol="0" rtlCol="0" fromWordArt="0" anchor="ctr" anchorCtr="0" forceAA="0" compatLnSpc="1">
            <a:prstTxWarp prst="textNoShape">
              <a:avLst/>
            </a:prstTxWarp>
            <a:noAutofit/>
          </a:bodyPr>
          <a:lstStyle/>
          <a:p>
            <a:pPr algn="ctr" defTabSz="932426" fontAlgn="base">
              <a:spcBef>
                <a:spcPct val="0"/>
              </a:spcBef>
              <a:spcAft>
                <a:spcPct val="0"/>
              </a:spcAft>
            </a:pPr>
            <a:r>
              <a:rPr lang="en-US" sz="1400" dirty="0">
                <a:gradFill>
                  <a:gsLst>
                    <a:gs pos="0">
                      <a:srgbClr val="FFFFFF"/>
                    </a:gs>
                    <a:gs pos="100000">
                      <a:srgbClr val="FFFFFF"/>
                    </a:gs>
                  </a:gsLst>
                  <a:lin ang="5400000" scaled="0"/>
                </a:gradFill>
                <a:latin typeface="Segoe UI"/>
              </a:rPr>
              <a:t>Service-A</a:t>
            </a:r>
          </a:p>
          <a:p>
            <a:pPr algn="ctr" defTabSz="932426" fontAlgn="base">
              <a:spcBef>
                <a:spcPct val="0"/>
              </a:spcBef>
              <a:spcAft>
                <a:spcPct val="0"/>
              </a:spcAft>
            </a:pPr>
            <a:r>
              <a:rPr lang="en-US" sz="900" dirty="0">
                <a:gradFill>
                  <a:gsLst>
                    <a:gs pos="0">
                      <a:srgbClr val="FFFFFF"/>
                    </a:gs>
                    <a:gs pos="100000">
                      <a:srgbClr val="FFFFFF"/>
                    </a:gs>
                  </a:gsLst>
                  <a:lin ang="5400000" scaled="0"/>
                </a:gradFill>
                <a:latin typeface="Segoe UI"/>
              </a:rPr>
              <a:t>Cesar’s version</a:t>
            </a:r>
          </a:p>
        </p:txBody>
      </p:sp>
      <p:sp>
        <p:nvSpPr>
          <p:cNvPr id="8" name="Title 7">
            <a:extLst>
              <a:ext uri="{FF2B5EF4-FFF2-40B4-BE49-F238E27FC236}">
                <a16:creationId xmlns:a16="http://schemas.microsoft.com/office/drawing/2014/main" id="{D18A1E48-C74E-4B7C-95F4-2342DAC963A9}"/>
              </a:ext>
            </a:extLst>
          </p:cNvPr>
          <p:cNvSpPr>
            <a:spLocks noGrp="1"/>
          </p:cNvSpPr>
          <p:nvPr>
            <p:ph type="title"/>
          </p:nvPr>
        </p:nvSpPr>
        <p:spPr/>
        <p:txBody>
          <a:bodyPr/>
          <a:lstStyle/>
          <a:p>
            <a:r>
              <a:rPr lang="en-US" dirty="0"/>
              <a:t>Azure Dev Spaces: Collaborate in a shared AKS cluster</a:t>
            </a:r>
          </a:p>
        </p:txBody>
      </p:sp>
      <p:sp>
        <p:nvSpPr>
          <p:cNvPr id="3" name="Text Placeholder 2">
            <a:extLst>
              <a:ext uri="{FF2B5EF4-FFF2-40B4-BE49-F238E27FC236}">
                <a16:creationId xmlns:a16="http://schemas.microsoft.com/office/drawing/2014/main" id="{EB03E4EA-274B-4BE4-9A52-00B5B2697A08}"/>
              </a:ext>
            </a:extLst>
          </p:cNvPr>
          <p:cNvSpPr>
            <a:spLocks noGrp="1"/>
          </p:cNvSpPr>
          <p:nvPr>
            <p:ph type="body" sz="quarter" idx="4294967295"/>
          </p:nvPr>
        </p:nvSpPr>
        <p:spPr>
          <a:xfrm>
            <a:off x="590001" y="1428750"/>
            <a:ext cx="4162425" cy="4204228"/>
          </a:xfrm>
        </p:spPr>
        <p:txBody>
          <a:bodyPr/>
          <a:lstStyle/>
          <a:p>
            <a:pPr>
              <a:spcAft>
                <a:spcPts val="600"/>
              </a:spcAft>
            </a:pPr>
            <a:r>
              <a:rPr lang="en-US" dirty="0">
                <a:gradFill>
                  <a:gsLst>
                    <a:gs pos="0">
                      <a:schemeClr val="tx1"/>
                    </a:gs>
                    <a:gs pos="100000">
                      <a:schemeClr val="tx1"/>
                    </a:gs>
                  </a:gsLst>
                  <a:lin ang="5400000" scaled="0"/>
                </a:gradFill>
                <a:latin typeface="+mn-lt"/>
              </a:rPr>
              <a:t>Team members can work in parallel on different parts of an app</a:t>
            </a:r>
            <a:endParaRPr lang="en-US" sz="900" dirty="0">
              <a:gradFill>
                <a:gsLst>
                  <a:gs pos="0">
                    <a:schemeClr val="tx1"/>
                  </a:gs>
                  <a:gs pos="100000">
                    <a:schemeClr val="tx1"/>
                  </a:gs>
                </a:gsLst>
                <a:lin ang="5400000" scaled="0"/>
              </a:gradFill>
              <a:latin typeface="+mn-lt"/>
            </a:endParaRPr>
          </a:p>
          <a:p>
            <a:pPr>
              <a:spcAft>
                <a:spcPts val="600"/>
              </a:spcAft>
            </a:pPr>
            <a:r>
              <a:rPr lang="en-US" dirty="0" err="1">
                <a:gradFill>
                  <a:gsLst>
                    <a:gs pos="0">
                      <a:schemeClr val="tx1"/>
                    </a:gs>
                    <a:gs pos="100000">
                      <a:schemeClr val="tx1"/>
                    </a:gs>
                  </a:gsLst>
                  <a:lin ang="5400000" scaled="0"/>
                </a:gradFill>
                <a:latin typeface="+mn-lt"/>
              </a:rPr>
              <a:t>Devs</a:t>
            </a:r>
            <a:r>
              <a:rPr lang="en-US" dirty="0">
                <a:gradFill>
                  <a:gsLst>
                    <a:gs pos="0">
                      <a:schemeClr val="tx1"/>
                    </a:gs>
                    <a:gs pos="100000">
                      <a:schemeClr val="tx1"/>
                    </a:gs>
                  </a:gsLst>
                  <a:lin ang="5400000" scaled="0"/>
                </a:gradFill>
                <a:latin typeface="+mn-lt"/>
              </a:rPr>
              <a:t> can use their own ‘</a:t>
            </a:r>
            <a:r>
              <a:rPr lang="en-US" b="1" dirty="0">
                <a:gradFill>
                  <a:gsLst>
                    <a:gs pos="0">
                      <a:schemeClr val="tx1"/>
                    </a:gs>
                    <a:gs pos="100000">
                      <a:schemeClr val="tx1"/>
                    </a:gs>
                  </a:gsLst>
                  <a:lin ang="5400000" scaled="0"/>
                </a:gradFill>
                <a:latin typeface="+mn-lt"/>
              </a:rPr>
              <a:t>spaces’</a:t>
            </a:r>
            <a:r>
              <a:rPr lang="en-US" dirty="0">
                <a:gradFill>
                  <a:gsLst>
                    <a:gs pos="0">
                      <a:schemeClr val="tx1"/>
                    </a:gs>
                    <a:gs pos="100000">
                      <a:schemeClr val="tx1"/>
                    </a:gs>
                  </a:gsLst>
                  <a:lin ang="5400000" scaled="0"/>
                </a:gradFill>
                <a:latin typeface="+mn-lt"/>
              </a:rPr>
              <a:t> when testing particular deployments</a:t>
            </a:r>
            <a:endParaRPr lang="en-US" sz="900" dirty="0">
              <a:gradFill>
                <a:gsLst>
                  <a:gs pos="0">
                    <a:schemeClr val="tx1"/>
                  </a:gs>
                  <a:gs pos="100000">
                    <a:schemeClr val="tx1"/>
                  </a:gs>
                </a:gsLst>
                <a:lin ang="5400000" scaled="0"/>
              </a:gradFill>
              <a:latin typeface="+mn-lt"/>
            </a:endParaRPr>
          </a:p>
          <a:p>
            <a:pPr>
              <a:spcAft>
                <a:spcPts val="600"/>
              </a:spcAft>
            </a:pPr>
            <a:r>
              <a:rPr lang="en-US" dirty="0">
                <a:gradFill>
                  <a:gsLst>
                    <a:gs pos="0">
                      <a:schemeClr val="tx1"/>
                    </a:gs>
                    <a:gs pos="100000">
                      <a:schemeClr val="tx1"/>
                    </a:gs>
                  </a:gsLst>
                  <a:lin ang="5400000" scaled="0"/>
                </a:gradFill>
                <a:latin typeface="+mn-lt"/>
              </a:rPr>
              <a:t>Test apps end-to-end without replicating dependencies</a:t>
            </a:r>
          </a:p>
        </p:txBody>
      </p:sp>
      <p:sp>
        <p:nvSpPr>
          <p:cNvPr id="4" name="Rounded Rectangle 3">
            <a:extLst>
              <a:ext uri="{FF2B5EF4-FFF2-40B4-BE49-F238E27FC236}">
                <a16:creationId xmlns:a16="http://schemas.microsoft.com/office/drawing/2014/main" id="{1C01E923-3609-7442-8FCA-B714A9C4C750}"/>
              </a:ext>
            </a:extLst>
          </p:cNvPr>
          <p:cNvSpPr/>
          <p:nvPr/>
        </p:nvSpPr>
        <p:spPr bwMode="auto">
          <a:xfrm>
            <a:off x="6697191" y="2093395"/>
            <a:ext cx="1259453" cy="584745"/>
          </a:xfrm>
          <a:prstGeom prst="roundRect">
            <a:avLst>
              <a:gd name="adj" fmla="val 50000"/>
            </a:avLst>
          </a:prstGeom>
          <a:solidFill>
            <a:schemeClr val="accent4"/>
          </a:solidFill>
          <a:ln>
            <a:no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0" tIns="146295" rIns="0" bIns="146295" numCol="1" spcCol="0" rtlCol="0" fromWordArt="0" anchor="ctr" anchorCtr="0" forceAA="0" compatLnSpc="1">
            <a:prstTxWarp prst="textNoShape">
              <a:avLst/>
            </a:prstTxWarp>
            <a:noAutofit/>
          </a:bodyPr>
          <a:lstStyle/>
          <a:p>
            <a:pPr algn="ctr" defTabSz="932426" fontAlgn="base">
              <a:spcBef>
                <a:spcPct val="0"/>
              </a:spcBef>
              <a:spcAft>
                <a:spcPct val="0"/>
              </a:spcAft>
            </a:pPr>
            <a:r>
              <a:rPr lang="en-US" sz="1400" dirty="0">
                <a:gradFill>
                  <a:gsLst>
                    <a:gs pos="0">
                      <a:srgbClr val="FFFFFF"/>
                    </a:gs>
                    <a:gs pos="100000">
                      <a:srgbClr val="FFFFFF"/>
                    </a:gs>
                  </a:gsLst>
                  <a:lin ang="5400000" scaled="0"/>
                </a:gradFill>
                <a:latin typeface="Segoe UI"/>
                <a:ea typeface="Segoe UI" pitchFamily="34" charset="0"/>
                <a:cs typeface="Segoe UI" pitchFamily="34" charset="0"/>
              </a:rPr>
              <a:t>FrontEnd</a:t>
            </a:r>
          </a:p>
        </p:txBody>
      </p:sp>
      <p:sp>
        <p:nvSpPr>
          <p:cNvPr id="7" name="Rounded Rectangle 6">
            <a:extLst>
              <a:ext uri="{FF2B5EF4-FFF2-40B4-BE49-F238E27FC236}">
                <a16:creationId xmlns:a16="http://schemas.microsoft.com/office/drawing/2014/main" id="{5AD2A829-9BD7-3B46-A9B0-C7248652F573}"/>
              </a:ext>
            </a:extLst>
          </p:cNvPr>
          <p:cNvSpPr/>
          <p:nvPr/>
        </p:nvSpPr>
        <p:spPr bwMode="auto">
          <a:xfrm>
            <a:off x="8455906" y="2093395"/>
            <a:ext cx="1259453" cy="584745"/>
          </a:xfrm>
          <a:prstGeom prst="roundRect">
            <a:avLst>
              <a:gd name="adj" fmla="val 50000"/>
            </a:avLst>
          </a:prstGeom>
          <a:solidFill>
            <a:schemeClr val="accent4"/>
          </a:solidFill>
          <a:ln>
            <a:no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0" tIns="146295" rIns="0" bIns="146295" numCol="1" spcCol="0" rtlCol="0" fromWordArt="0" anchor="ctr" anchorCtr="0" forceAA="0" compatLnSpc="1">
            <a:prstTxWarp prst="textNoShape">
              <a:avLst/>
            </a:prstTxWarp>
            <a:noAutofit/>
          </a:bodyPr>
          <a:lstStyle/>
          <a:p>
            <a:pPr algn="ctr" defTabSz="932426" fontAlgn="base">
              <a:spcBef>
                <a:spcPct val="0"/>
              </a:spcBef>
              <a:spcAft>
                <a:spcPct val="0"/>
              </a:spcAft>
            </a:pPr>
            <a:r>
              <a:rPr lang="en-US" sz="1400" dirty="0">
                <a:gradFill>
                  <a:gsLst>
                    <a:gs pos="0">
                      <a:srgbClr val="FFFFFF"/>
                    </a:gs>
                    <a:gs pos="100000">
                      <a:srgbClr val="FFFFFF"/>
                    </a:gs>
                  </a:gsLst>
                  <a:lin ang="5400000" scaled="0"/>
                </a:gradFill>
                <a:latin typeface="Segoe UI"/>
              </a:rPr>
              <a:t>API Gateway</a:t>
            </a:r>
          </a:p>
        </p:txBody>
      </p:sp>
      <p:sp>
        <p:nvSpPr>
          <p:cNvPr id="9" name="Rounded Rectangle 8">
            <a:extLst>
              <a:ext uri="{FF2B5EF4-FFF2-40B4-BE49-F238E27FC236}">
                <a16:creationId xmlns:a16="http://schemas.microsoft.com/office/drawing/2014/main" id="{B0BF8FC6-13C4-6946-91D1-6556EADF140B}"/>
              </a:ext>
            </a:extLst>
          </p:cNvPr>
          <p:cNvSpPr/>
          <p:nvPr/>
        </p:nvSpPr>
        <p:spPr bwMode="auto">
          <a:xfrm>
            <a:off x="10271472" y="2093395"/>
            <a:ext cx="1259453" cy="584745"/>
          </a:xfrm>
          <a:prstGeom prst="roundRect">
            <a:avLst>
              <a:gd name="adj" fmla="val 50000"/>
            </a:avLst>
          </a:prstGeom>
          <a:solidFill>
            <a:schemeClr val="accent4"/>
          </a:solidFill>
          <a:ln>
            <a:no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0" tIns="146295" rIns="0" bIns="146295" numCol="1" spcCol="0" rtlCol="0" fromWordArt="0" anchor="ctr" anchorCtr="0" forceAA="0" compatLnSpc="1">
            <a:prstTxWarp prst="textNoShape">
              <a:avLst/>
            </a:prstTxWarp>
            <a:noAutofit/>
          </a:bodyPr>
          <a:lstStyle/>
          <a:p>
            <a:pPr algn="ctr" defTabSz="932426" fontAlgn="base">
              <a:spcBef>
                <a:spcPct val="0"/>
              </a:spcBef>
              <a:spcAft>
                <a:spcPct val="0"/>
              </a:spcAft>
            </a:pPr>
            <a:r>
              <a:rPr lang="en-US" sz="1400" dirty="0">
                <a:gradFill>
                  <a:gsLst>
                    <a:gs pos="0">
                      <a:srgbClr val="FFFFFF"/>
                    </a:gs>
                    <a:gs pos="100000">
                      <a:srgbClr val="FFFFFF"/>
                    </a:gs>
                  </a:gsLst>
                  <a:lin ang="5400000" scaled="0"/>
                </a:gradFill>
                <a:latin typeface="Segoe UI"/>
              </a:rPr>
              <a:t>Service-A</a:t>
            </a:r>
          </a:p>
        </p:txBody>
      </p:sp>
      <p:sp>
        <p:nvSpPr>
          <p:cNvPr id="6" name="TextBox 5">
            <a:extLst>
              <a:ext uri="{FF2B5EF4-FFF2-40B4-BE49-F238E27FC236}">
                <a16:creationId xmlns:a16="http://schemas.microsoft.com/office/drawing/2014/main" id="{D842A946-DC0C-164F-8AB4-8EC0D71D60EB}"/>
              </a:ext>
            </a:extLst>
          </p:cNvPr>
          <p:cNvSpPr txBox="1"/>
          <p:nvPr/>
        </p:nvSpPr>
        <p:spPr>
          <a:xfrm>
            <a:off x="5502314" y="1643744"/>
            <a:ext cx="2151230" cy="161583"/>
          </a:xfrm>
          <a:prstGeom prst="rect">
            <a:avLst/>
          </a:prstGeom>
          <a:noFill/>
        </p:spPr>
        <p:txBody>
          <a:bodyPr wrap="none" lIns="0" tIns="0" rIns="0" bIns="0" rtlCol="0">
            <a:spAutoFit/>
          </a:bodyPr>
          <a:lstStyle/>
          <a:p>
            <a:pPr defTabSz="914322"/>
            <a:r>
              <a:rPr lang="en-US" sz="1050" b="1" dirty="0">
                <a:solidFill>
                  <a:srgbClr val="32145A"/>
                </a:solidFill>
                <a:latin typeface="Segoe UI"/>
              </a:rPr>
              <a:t>http://eshop.bd0cfb25...aksapp.io</a:t>
            </a:r>
          </a:p>
        </p:txBody>
      </p:sp>
      <p:sp>
        <p:nvSpPr>
          <p:cNvPr id="12" name="TextBox 11">
            <a:extLst>
              <a:ext uri="{FF2B5EF4-FFF2-40B4-BE49-F238E27FC236}">
                <a16:creationId xmlns:a16="http://schemas.microsoft.com/office/drawing/2014/main" id="{1B71D0B0-ADA0-D040-9BDC-05A3290C177A}"/>
              </a:ext>
            </a:extLst>
          </p:cNvPr>
          <p:cNvSpPr txBox="1"/>
          <p:nvPr/>
        </p:nvSpPr>
        <p:spPr>
          <a:xfrm>
            <a:off x="5487676" y="2993477"/>
            <a:ext cx="2604880" cy="161583"/>
          </a:xfrm>
          <a:prstGeom prst="rect">
            <a:avLst/>
          </a:prstGeom>
          <a:noFill/>
        </p:spPr>
        <p:txBody>
          <a:bodyPr wrap="none" lIns="0" tIns="0" rIns="0" bIns="0" rtlCol="0">
            <a:spAutoFit/>
          </a:bodyPr>
          <a:lstStyle/>
          <a:p>
            <a:pPr defTabSz="914322"/>
            <a:r>
              <a:rPr lang="en-US" sz="1050" b="1" dirty="0">
                <a:solidFill>
                  <a:srgbClr val="E3008C"/>
                </a:solidFill>
                <a:latin typeface="Segoe UI"/>
              </a:rPr>
              <a:t>http://</a:t>
            </a:r>
            <a:r>
              <a:rPr lang="en-US" sz="1050" b="1" dirty="0">
                <a:solidFill>
                  <a:srgbClr val="E3008C"/>
                </a:solidFill>
                <a:highlight>
                  <a:srgbClr val="FFFF00"/>
                </a:highlight>
                <a:latin typeface="Segoe UI"/>
              </a:rPr>
              <a:t>cesar.s.</a:t>
            </a:r>
            <a:r>
              <a:rPr lang="en-US" sz="1050" b="1" dirty="0">
                <a:solidFill>
                  <a:srgbClr val="E3008C"/>
                </a:solidFill>
                <a:latin typeface="Segoe UI"/>
              </a:rPr>
              <a:t>eshop.bd0cfb25...aksapp.io</a:t>
            </a:r>
          </a:p>
        </p:txBody>
      </p:sp>
      <p:sp>
        <p:nvSpPr>
          <p:cNvPr id="14" name="TextBox 13">
            <a:extLst>
              <a:ext uri="{FF2B5EF4-FFF2-40B4-BE49-F238E27FC236}">
                <a16:creationId xmlns:a16="http://schemas.microsoft.com/office/drawing/2014/main" id="{4D7A893F-152D-8F40-9B6D-16D228B4545E}"/>
              </a:ext>
            </a:extLst>
          </p:cNvPr>
          <p:cNvSpPr txBox="1"/>
          <p:nvPr/>
        </p:nvSpPr>
        <p:spPr>
          <a:xfrm>
            <a:off x="11359709" y="3768885"/>
            <a:ext cx="341440" cy="169277"/>
          </a:xfrm>
          <a:prstGeom prst="rect">
            <a:avLst/>
          </a:prstGeom>
          <a:noFill/>
        </p:spPr>
        <p:txBody>
          <a:bodyPr wrap="none" lIns="0" tIns="0" rIns="0" bIns="0" rtlCol="0">
            <a:spAutoFit/>
          </a:bodyPr>
          <a:lstStyle/>
          <a:p>
            <a:pPr defTabSz="914322"/>
            <a:r>
              <a:rPr lang="en-US" sz="1100" dirty="0">
                <a:solidFill>
                  <a:srgbClr val="E3008C"/>
                </a:solidFill>
                <a:latin typeface="Segoe UI"/>
              </a:rPr>
              <a:t>Cesar</a:t>
            </a:r>
          </a:p>
        </p:txBody>
      </p:sp>
      <p:cxnSp>
        <p:nvCxnSpPr>
          <p:cNvPr id="17" name="Straight Arrow Connector 16">
            <a:extLst>
              <a:ext uri="{FF2B5EF4-FFF2-40B4-BE49-F238E27FC236}">
                <a16:creationId xmlns:a16="http://schemas.microsoft.com/office/drawing/2014/main" id="{28962AF3-9E12-2444-AB83-FA99D34D040F}"/>
              </a:ext>
            </a:extLst>
          </p:cNvPr>
          <p:cNvCxnSpPr>
            <a:cxnSpLocks/>
            <a:endCxn id="4" idx="0"/>
          </p:cNvCxnSpPr>
          <p:nvPr/>
        </p:nvCxnSpPr>
        <p:spPr>
          <a:xfrm>
            <a:off x="7055784" y="1787412"/>
            <a:ext cx="271133" cy="305983"/>
          </a:xfrm>
          <a:prstGeom prst="straightConnector1">
            <a:avLst/>
          </a:prstGeom>
          <a:ln w="31750">
            <a:headEnd type="none" w="lg" len="med"/>
            <a:tailEnd type="triangle"/>
          </a:ln>
        </p:spPr>
        <p:style>
          <a:lnRef idx="1">
            <a:schemeClr val="accent4"/>
          </a:lnRef>
          <a:fillRef idx="0">
            <a:schemeClr val="accent4"/>
          </a:fillRef>
          <a:effectRef idx="0">
            <a:schemeClr val="accent4"/>
          </a:effectRef>
          <a:fontRef idx="minor">
            <a:schemeClr val="tx1"/>
          </a:fontRef>
        </p:style>
      </p:cxnSp>
      <p:cxnSp>
        <p:nvCxnSpPr>
          <p:cNvPr id="20" name="Straight Arrow Connector 19">
            <a:extLst>
              <a:ext uri="{FF2B5EF4-FFF2-40B4-BE49-F238E27FC236}">
                <a16:creationId xmlns:a16="http://schemas.microsoft.com/office/drawing/2014/main" id="{EA22B2D1-CFDB-674B-BE8B-CC135C8C2DD2}"/>
              </a:ext>
            </a:extLst>
          </p:cNvPr>
          <p:cNvCxnSpPr>
            <a:cxnSpLocks/>
            <a:endCxn id="4" idx="2"/>
          </p:cNvCxnSpPr>
          <p:nvPr/>
        </p:nvCxnSpPr>
        <p:spPr>
          <a:xfrm flipV="1">
            <a:off x="7055784" y="2678140"/>
            <a:ext cx="271133" cy="305983"/>
          </a:xfrm>
          <a:prstGeom prst="straightConnector1">
            <a:avLst/>
          </a:prstGeom>
          <a:ln w="31750">
            <a:prstDash val="dash"/>
            <a:headEnd type="none" w="lg" len="med"/>
            <a:tailEnd type="triangle"/>
          </a:ln>
        </p:spPr>
        <p:style>
          <a:lnRef idx="1">
            <a:schemeClr val="accent3"/>
          </a:lnRef>
          <a:fillRef idx="0">
            <a:schemeClr val="accent3"/>
          </a:fillRef>
          <a:effectRef idx="0">
            <a:schemeClr val="accent3"/>
          </a:effectRef>
          <a:fontRef idx="minor">
            <a:schemeClr val="tx1"/>
          </a:fontRef>
        </p:style>
      </p:cxnSp>
      <p:cxnSp>
        <p:nvCxnSpPr>
          <p:cNvPr id="23" name="Straight Arrow Connector 22">
            <a:extLst>
              <a:ext uri="{FF2B5EF4-FFF2-40B4-BE49-F238E27FC236}">
                <a16:creationId xmlns:a16="http://schemas.microsoft.com/office/drawing/2014/main" id="{3F5C84F6-67F5-3642-9F35-48E7928BF918}"/>
              </a:ext>
            </a:extLst>
          </p:cNvPr>
          <p:cNvCxnSpPr>
            <a:cxnSpLocks/>
            <a:stCxn id="4" idx="3"/>
            <a:endCxn id="7" idx="1"/>
          </p:cNvCxnSpPr>
          <p:nvPr/>
        </p:nvCxnSpPr>
        <p:spPr>
          <a:xfrm>
            <a:off x="7956644" y="2385766"/>
            <a:ext cx="499263" cy="0"/>
          </a:xfrm>
          <a:prstGeom prst="straightConnector1">
            <a:avLst/>
          </a:prstGeom>
          <a:ln w="31750">
            <a:headEnd type="none" w="lg" len="med"/>
            <a:tailEnd type="triangle"/>
          </a:ln>
        </p:spPr>
        <p:style>
          <a:lnRef idx="1">
            <a:schemeClr val="accent4"/>
          </a:lnRef>
          <a:fillRef idx="0">
            <a:schemeClr val="accent4"/>
          </a:fillRef>
          <a:effectRef idx="0">
            <a:schemeClr val="accent4"/>
          </a:effectRef>
          <a:fontRef idx="minor">
            <a:schemeClr val="tx1"/>
          </a:fontRef>
        </p:style>
      </p:cxnSp>
      <p:cxnSp>
        <p:nvCxnSpPr>
          <p:cNvPr id="26" name="Straight Arrow Connector 25">
            <a:extLst>
              <a:ext uri="{FF2B5EF4-FFF2-40B4-BE49-F238E27FC236}">
                <a16:creationId xmlns:a16="http://schemas.microsoft.com/office/drawing/2014/main" id="{A95ACE58-8F12-3144-8EA5-0D6ED06B008D}"/>
              </a:ext>
            </a:extLst>
          </p:cNvPr>
          <p:cNvCxnSpPr>
            <a:cxnSpLocks/>
            <a:stCxn id="7" idx="3"/>
            <a:endCxn id="9" idx="1"/>
          </p:cNvCxnSpPr>
          <p:nvPr/>
        </p:nvCxnSpPr>
        <p:spPr>
          <a:xfrm>
            <a:off x="9715359" y="2385766"/>
            <a:ext cx="556113" cy="0"/>
          </a:xfrm>
          <a:prstGeom prst="straightConnector1">
            <a:avLst/>
          </a:prstGeom>
          <a:ln w="31750">
            <a:headEnd type="none" w="lg" len="med"/>
            <a:tailEnd type="triangle"/>
          </a:ln>
        </p:spPr>
        <p:style>
          <a:lnRef idx="1">
            <a:schemeClr val="accent4"/>
          </a:lnRef>
          <a:fillRef idx="0">
            <a:schemeClr val="accent4"/>
          </a:fillRef>
          <a:effectRef idx="0">
            <a:schemeClr val="accent4"/>
          </a:effectRef>
          <a:fontRef idx="minor">
            <a:schemeClr val="tx1"/>
          </a:fontRef>
        </p:style>
      </p:cxnSp>
      <p:cxnSp>
        <p:nvCxnSpPr>
          <p:cNvPr id="29" name="Straight Arrow Connector 28">
            <a:extLst>
              <a:ext uri="{FF2B5EF4-FFF2-40B4-BE49-F238E27FC236}">
                <a16:creationId xmlns:a16="http://schemas.microsoft.com/office/drawing/2014/main" id="{315EBE3C-6A73-034E-B53C-376D7DCDDDC3}"/>
              </a:ext>
            </a:extLst>
          </p:cNvPr>
          <p:cNvCxnSpPr>
            <a:cxnSpLocks/>
          </p:cNvCxnSpPr>
          <p:nvPr/>
        </p:nvCxnSpPr>
        <p:spPr>
          <a:xfrm>
            <a:off x="7941579" y="2613093"/>
            <a:ext cx="514328" cy="0"/>
          </a:xfrm>
          <a:prstGeom prst="straightConnector1">
            <a:avLst/>
          </a:prstGeom>
          <a:ln w="31750">
            <a:prstDash val="dash"/>
            <a:headEnd type="none" w="lg" len="med"/>
            <a:tailEnd type="triangle"/>
          </a:ln>
        </p:spPr>
        <p:style>
          <a:lnRef idx="1">
            <a:schemeClr val="accent3"/>
          </a:lnRef>
          <a:fillRef idx="0">
            <a:schemeClr val="accent3"/>
          </a:fillRef>
          <a:effectRef idx="0">
            <a:schemeClr val="accent3"/>
          </a:effectRef>
          <a:fontRef idx="minor">
            <a:schemeClr val="tx1"/>
          </a:fontRef>
        </p:style>
      </p:cxnSp>
      <p:cxnSp>
        <p:nvCxnSpPr>
          <p:cNvPr id="32" name="Straight Arrow Connector 31">
            <a:extLst>
              <a:ext uri="{FF2B5EF4-FFF2-40B4-BE49-F238E27FC236}">
                <a16:creationId xmlns:a16="http://schemas.microsoft.com/office/drawing/2014/main" id="{C7345D9F-B609-094B-BB07-32687C175BBB}"/>
              </a:ext>
            </a:extLst>
          </p:cNvPr>
          <p:cNvCxnSpPr>
            <a:cxnSpLocks/>
          </p:cNvCxnSpPr>
          <p:nvPr/>
        </p:nvCxnSpPr>
        <p:spPr>
          <a:xfrm>
            <a:off x="9646082" y="2673221"/>
            <a:ext cx="625391" cy="401047"/>
          </a:xfrm>
          <a:prstGeom prst="straightConnector1">
            <a:avLst/>
          </a:prstGeom>
          <a:ln w="31750">
            <a:prstDash val="dash"/>
            <a:headEnd type="none" w="lg" len="med"/>
            <a:tailEnd type="triangle"/>
          </a:ln>
        </p:spPr>
        <p:style>
          <a:lnRef idx="1">
            <a:schemeClr val="accent3"/>
          </a:lnRef>
          <a:fillRef idx="0">
            <a:schemeClr val="accent3"/>
          </a:fillRef>
          <a:effectRef idx="0">
            <a:schemeClr val="accent3"/>
          </a:effectRef>
          <a:fontRef idx="minor">
            <a:schemeClr val="tx1"/>
          </a:fontRef>
        </p:style>
      </p:cxnSp>
      <p:pic>
        <p:nvPicPr>
          <p:cNvPr id="21" name="Picture 20">
            <a:extLst>
              <a:ext uri="{FF2B5EF4-FFF2-40B4-BE49-F238E27FC236}">
                <a16:creationId xmlns:a16="http://schemas.microsoft.com/office/drawing/2014/main" id="{6AE4DC2A-B218-4165-A7C5-49BB33F8F7A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246611" y="3276647"/>
            <a:ext cx="512539" cy="507901"/>
          </a:xfrm>
          <a:prstGeom prst="flowChartConnector">
            <a:avLst/>
          </a:prstGeom>
        </p:spPr>
      </p:pic>
    </p:spTree>
    <p:extLst>
      <p:ext uri="{BB962C8B-B14F-4D97-AF65-F5344CB8AC3E}">
        <p14:creationId xmlns:p14="http://schemas.microsoft.com/office/powerpoint/2010/main" val="16686358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par>
                          <p:cTn id="7" fill="hold">
                            <p:stCondLst>
                              <p:cond delay="0"/>
                            </p:stCondLst>
                            <p:childTnLst>
                              <p:par>
                                <p:cTn id="8" presetID="42" presetClass="path" presetSubtype="0" repeatCount="0" accel="50000" decel="50000" fill="hold" grpId="0" nodeType="afterEffect">
                                  <p:stCondLst>
                                    <p:cond delay="0"/>
                                  </p:stCondLst>
                                  <p:childTnLst>
                                    <p:animMotion origin="layout" path="M -0.00104 -0.12708 L -2.01836E-8 -2.77778E-6 " pathEditMode="relative" rAng="0" ptsTypes="AA">
                                      <p:cBhvr>
                                        <p:cTn id="9" dur="1000" fill="hold"/>
                                        <p:tgtEl>
                                          <p:spTgt spid="13"/>
                                        </p:tgtEl>
                                        <p:attrNameLst>
                                          <p:attrName>ppt_x</p:attrName>
                                          <p:attrName>ppt_y</p:attrName>
                                        </p:attrNameLst>
                                      </p:cBhvr>
                                      <p:rCtr x="52" y="6354"/>
                                    </p:animMotion>
                                  </p:childTnLst>
                                </p:cTn>
                              </p:par>
                              <p:par>
                                <p:cTn id="10" presetID="10" presetClass="entr" presetSubtype="0" repeatCount="0" fill="hold" grpId="0" nodeType="with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fade">
                                      <p:cBhvr>
                                        <p:cTn id="12" dur="500"/>
                                        <p:tgtEl>
                                          <p:spTgt spid="14"/>
                                        </p:tgtEl>
                                      </p:cBhvr>
                                    </p:animEffect>
                                  </p:childTnLst>
                                </p:cTn>
                              </p:par>
                            </p:childTnLst>
                          </p:cTn>
                        </p:par>
                        <p:par>
                          <p:cTn id="13" fill="hold">
                            <p:stCondLst>
                              <p:cond delay="1000"/>
                            </p:stCondLst>
                            <p:childTnLst>
                              <p:par>
                                <p:cTn id="14" presetID="10" presetClass="entr" presetSubtype="0" fill="hold" grpId="0" nodeType="afterEffect">
                                  <p:stCondLst>
                                    <p:cond delay="0"/>
                                  </p:stCondLst>
                                  <p:childTnLst>
                                    <p:set>
                                      <p:cBhvr>
                                        <p:cTn id="15" dur="1" fill="hold">
                                          <p:stCondLst>
                                            <p:cond delay="0"/>
                                          </p:stCondLst>
                                        </p:cTn>
                                        <p:tgtEl>
                                          <p:spTgt spid="12"/>
                                        </p:tgtEl>
                                        <p:attrNameLst>
                                          <p:attrName>style.visibility</p:attrName>
                                        </p:attrNameLst>
                                      </p:cBhvr>
                                      <p:to>
                                        <p:strVal val="visible"/>
                                      </p:to>
                                    </p:set>
                                    <p:animEffect transition="in" filter="fade">
                                      <p:cBhvr>
                                        <p:cTn id="16" dur="500"/>
                                        <p:tgtEl>
                                          <p:spTgt spid="12"/>
                                        </p:tgtEl>
                                      </p:cBhvr>
                                    </p:animEffect>
                                  </p:childTnLst>
                                </p:cTn>
                              </p:par>
                              <p:par>
                                <p:cTn id="17" presetID="1" presetClass="entr" presetSubtype="0" fill="hold" nodeType="withEffect">
                                  <p:stCondLst>
                                    <p:cond delay="0"/>
                                  </p:stCondLst>
                                  <p:childTnLst>
                                    <p:set>
                                      <p:cBhvr>
                                        <p:cTn id="18" dur="1" fill="hold">
                                          <p:stCondLst>
                                            <p:cond delay="0"/>
                                          </p:stCondLst>
                                        </p:cTn>
                                        <p:tgtEl>
                                          <p:spTgt spid="21"/>
                                        </p:tgtEl>
                                        <p:attrNameLst>
                                          <p:attrName>style.visibility</p:attrName>
                                        </p:attrNameLst>
                                      </p:cBhvr>
                                      <p:to>
                                        <p:strVal val="visible"/>
                                      </p:to>
                                    </p:set>
                                  </p:childTnLst>
                                </p:cTn>
                              </p:par>
                            </p:childTnLst>
                          </p:cTn>
                        </p:par>
                        <p:par>
                          <p:cTn id="19" fill="hold">
                            <p:stCondLst>
                              <p:cond delay="1500"/>
                            </p:stCondLst>
                            <p:childTnLst>
                              <p:par>
                                <p:cTn id="20" presetID="22" presetClass="entr" presetSubtype="8" fill="hold" nodeType="afterEffect">
                                  <p:stCondLst>
                                    <p:cond delay="1000"/>
                                  </p:stCondLst>
                                  <p:childTnLst>
                                    <p:set>
                                      <p:cBhvr>
                                        <p:cTn id="21" dur="1" fill="hold">
                                          <p:stCondLst>
                                            <p:cond delay="0"/>
                                          </p:stCondLst>
                                        </p:cTn>
                                        <p:tgtEl>
                                          <p:spTgt spid="20"/>
                                        </p:tgtEl>
                                        <p:attrNameLst>
                                          <p:attrName>style.visibility</p:attrName>
                                        </p:attrNameLst>
                                      </p:cBhvr>
                                      <p:to>
                                        <p:strVal val="visible"/>
                                      </p:to>
                                    </p:set>
                                    <p:animEffect transition="in" filter="wipe(left)">
                                      <p:cBhvr>
                                        <p:cTn id="22" dur="500"/>
                                        <p:tgtEl>
                                          <p:spTgt spid="20"/>
                                        </p:tgtEl>
                                      </p:cBhvr>
                                    </p:animEffect>
                                  </p:childTnLst>
                                </p:cTn>
                              </p:par>
                            </p:childTnLst>
                          </p:cTn>
                        </p:par>
                        <p:par>
                          <p:cTn id="23" fill="hold">
                            <p:stCondLst>
                              <p:cond delay="3000"/>
                            </p:stCondLst>
                            <p:childTnLst>
                              <p:par>
                                <p:cTn id="24" presetID="22" presetClass="entr" presetSubtype="8" fill="hold" nodeType="afterEffect">
                                  <p:stCondLst>
                                    <p:cond delay="0"/>
                                  </p:stCondLst>
                                  <p:childTnLst>
                                    <p:set>
                                      <p:cBhvr>
                                        <p:cTn id="25" dur="1" fill="hold">
                                          <p:stCondLst>
                                            <p:cond delay="0"/>
                                          </p:stCondLst>
                                        </p:cTn>
                                        <p:tgtEl>
                                          <p:spTgt spid="29"/>
                                        </p:tgtEl>
                                        <p:attrNameLst>
                                          <p:attrName>style.visibility</p:attrName>
                                        </p:attrNameLst>
                                      </p:cBhvr>
                                      <p:to>
                                        <p:strVal val="visible"/>
                                      </p:to>
                                    </p:set>
                                    <p:animEffect transition="in" filter="wipe(left)">
                                      <p:cBhvr>
                                        <p:cTn id="26" dur="500"/>
                                        <p:tgtEl>
                                          <p:spTgt spid="29"/>
                                        </p:tgtEl>
                                      </p:cBhvr>
                                    </p:animEffect>
                                  </p:childTnLst>
                                </p:cTn>
                              </p:par>
                            </p:childTnLst>
                          </p:cTn>
                        </p:par>
                        <p:par>
                          <p:cTn id="27" fill="hold">
                            <p:stCondLst>
                              <p:cond delay="3500"/>
                            </p:stCondLst>
                            <p:childTnLst>
                              <p:par>
                                <p:cTn id="28" presetID="22" presetClass="entr" presetSubtype="8" fill="hold" nodeType="afterEffect">
                                  <p:stCondLst>
                                    <p:cond delay="0"/>
                                  </p:stCondLst>
                                  <p:childTnLst>
                                    <p:set>
                                      <p:cBhvr>
                                        <p:cTn id="29" dur="1" fill="hold">
                                          <p:stCondLst>
                                            <p:cond delay="0"/>
                                          </p:stCondLst>
                                        </p:cTn>
                                        <p:tgtEl>
                                          <p:spTgt spid="32"/>
                                        </p:tgtEl>
                                        <p:attrNameLst>
                                          <p:attrName>style.visibility</p:attrName>
                                        </p:attrNameLst>
                                      </p:cBhvr>
                                      <p:to>
                                        <p:strVal val="visible"/>
                                      </p:to>
                                    </p:set>
                                    <p:animEffect transition="in" filter="wipe(left)">
                                      <p:cBhvr>
                                        <p:cTn id="30"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3" grpId="1" animBg="1"/>
      <p:bldP spid="12" grpId="0"/>
      <p:bldP spid="14"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2">
            <a:extLst>
              <a:ext uri="{FF2B5EF4-FFF2-40B4-BE49-F238E27FC236}">
                <a16:creationId xmlns:a16="http://schemas.microsoft.com/office/drawing/2014/main" id="{264DCCE7-2A06-4D9C-9C30-729EB507E1FD}"/>
              </a:ext>
            </a:extLst>
          </p:cNvPr>
          <p:cNvSpPr>
            <a:spLocks noGrp="1"/>
          </p:cNvSpPr>
          <p:nvPr>
            <p:ph type="title"/>
          </p:nvPr>
        </p:nvSpPr>
        <p:spPr>
          <a:xfrm>
            <a:off x="585216" y="2088029"/>
            <a:ext cx="6400800" cy="498598"/>
          </a:xfrm>
        </p:spPr>
        <p:txBody>
          <a:bodyPr/>
          <a:lstStyle/>
          <a:p>
            <a:r>
              <a:rPr lang="en-US" dirty="0"/>
              <a:t>Demo 5 </a:t>
            </a:r>
          </a:p>
        </p:txBody>
      </p:sp>
      <p:sp>
        <p:nvSpPr>
          <p:cNvPr id="4" name="Text Placeholder 3">
            <a:extLst>
              <a:ext uri="{FF2B5EF4-FFF2-40B4-BE49-F238E27FC236}">
                <a16:creationId xmlns:a16="http://schemas.microsoft.com/office/drawing/2014/main" id="{6E8F81AE-3E19-4A9C-BCBB-182BEB21C92F}"/>
              </a:ext>
            </a:extLst>
          </p:cNvPr>
          <p:cNvSpPr>
            <a:spLocks noGrp="1"/>
          </p:cNvSpPr>
          <p:nvPr>
            <p:ph type="body" sz="quarter" idx="12"/>
          </p:nvPr>
        </p:nvSpPr>
        <p:spPr>
          <a:xfrm>
            <a:off x="585216" y="3032125"/>
            <a:ext cx="6400800" cy="2154436"/>
          </a:xfrm>
        </p:spPr>
        <p:txBody>
          <a:bodyPr/>
          <a:lstStyle/>
          <a:p>
            <a:r>
              <a:rPr lang="en-US" dirty="0"/>
              <a:t>Demo on Azure Dev Spaces </a:t>
            </a:r>
            <a:r>
              <a:rPr lang="en-US"/>
              <a:t>for Kubernetes </a:t>
            </a:r>
            <a:r>
              <a:rPr lang="en-US" dirty="0"/>
              <a:t>and VS</a:t>
            </a:r>
          </a:p>
          <a:p>
            <a:pPr>
              <a:spcBef>
                <a:spcPts val="1200"/>
              </a:spcBef>
            </a:pPr>
            <a:r>
              <a:rPr lang="en-US" dirty="0"/>
              <a:t>(1)</a:t>
            </a:r>
          </a:p>
          <a:p>
            <a:pPr marL="342900" indent="-342900">
              <a:buFont typeface="Arial" panose="020B0604020202020204" pitchFamily="34" charset="0"/>
              <a:buChar char="•"/>
            </a:pPr>
            <a:r>
              <a:rPr lang="en-US" dirty="0"/>
              <a:t>Direct deployment from Visual Studio, VS Code or CLI</a:t>
            </a:r>
          </a:p>
          <a:p>
            <a:pPr marL="342900" indent="-342900">
              <a:buFont typeface="Arial" panose="020B0604020202020204" pitchFamily="34" charset="0"/>
              <a:buChar char="•"/>
            </a:pPr>
            <a:r>
              <a:rPr lang="en-US" dirty="0"/>
              <a:t>Debug across multiple services</a:t>
            </a:r>
          </a:p>
          <a:p>
            <a:pPr>
              <a:spcBef>
                <a:spcPts val="1200"/>
              </a:spcBef>
            </a:pPr>
            <a:r>
              <a:rPr lang="en-US" dirty="0"/>
              <a:t>(2)</a:t>
            </a:r>
          </a:p>
          <a:p>
            <a:pPr marL="342900" indent="-342900">
              <a:buFont typeface="Arial" panose="020B0604020202020204" pitchFamily="34" charset="0"/>
              <a:buChar char="•"/>
            </a:pPr>
            <a:r>
              <a:rPr lang="en-US" dirty="0"/>
              <a:t>Team Development with Dev Spaces</a:t>
            </a:r>
          </a:p>
        </p:txBody>
      </p:sp>
      <p:sp>
        <p:nvSpPr>
          <p:cNvPr id="6" name="Rectangle 5">
            <a:extLst>
              <a:ext uri="{FF2B5EF4-FFF2-40B4-BE49-F238E27FC236}">
                <a16:creationId xmlns:a16="http://schemas.microsoft.com/office/drawing/2014/main" id="{0865C4F7-B35B-44AB-95D1-C800D588A0FA}"/>
              </a:ext>
            </a:extLst>
          </p:cNvPr>
          <p:cNvSpPr/>
          <p:nvPr/>
        </p:nvSpPr>
        <p:spPr>
          <a:xfrm>
            <a:off x="11757936" y="710"/>
            <a:ext cx="434734" cy="363946"/>
          </a:xfrm>
          <a:prstGeom prst="rect">
            <a:avLst/>
          </a:prstGeom>
        </p:spPr>
        <p:txBody>
          <a:bodyPr wrap="none">
            <a:spAutoFit/>
          </a:bodyPr>
          <a:lstStyle/>
          <a:p>
            <a:pPr>
              <a:defRPr/>
            </a:pPr>
            <a:r>
              <a:rPr lang="en-US" dirty="0">
                <a:gradFill>
                  <a:gsLst>
                    <a:gs pos="0">
                      <a:schemeClr val="tx1"/>
                    </a:gs>
                    <a:gs pos="100000">
                      <a:schemeClr val="tx1"/>
                    </a:gs>
                  </a:gsLst>
                  <a:lin ang="5400000" scaled="0"/>
                </a:gradFill>
                <a:latin typeface="Segoe UI Semilight"/>
              </a:rPr>
              <a:t>(3)</a:t>
            </a:r>
          </a:p>
        </p:txBody>
      </p:sp>
    </p:spTree>
    <p:extLst>
      <p:ext uri="{BB962C8B-B14F-4D97-AF65-F5344CB8AC3E}">
        <p14:creationId xmlns:p14="http://schemas.microsoft.com/office/powerpoint/2010/main" val="30794799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3" name="Straight Connector 82">
            <a:extLst>
              <a:ext uri="{FF2B5EF4-FFF2-40B4-BE49-F238E27FC236}">
                <a16:creationId xmlns:a16="http://schemas.microsoft.com/office/drawing/2014/main" id="{031048D3-ADCD-D244-A73C-1A47D179056F}"/>
              </a:ext>
            </a:extLst>
          </p:cNvPr>
          <p:cNvCxnSpPr/>
          <p:nvPr/>
        </p:nvCxnSpPr>
        <p:spPr>
          <a:xfrm flipV="1">
            <a:off x="2874977" y="5551024"/>
            <a:ext cx="2140528" cy="1"/>
          </a:xfrm>
          <a:prstGeom prst="line">
            <a:avLst/>
          </a:prstGeom>
          <a:ln w="28575" cap="flat" cmpd="sng" algn="ctr">
            <a:solidFill>
              <a:srgbClr val="0078D4"/>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2" name="Title 1">
            <a:extLst>
              <a:ext uri="{FF2B5EF4-FFF2-40B4-BE49-F238E27FC236}">
                <a16:creationId xmlns:a16="http://schemas.microsoft.com/office/drawing/2014/main" id="{F1BA0F71-9685-6549-8550-335DB02AB587}"/>
              </a:ext>
            </a:extLst>
          </p:cNvPr>
          <p:cNvSpPr>
            <a:spLocks noGrp="1"/>
          </p:cNvSpPr>
          <p:nvPr>
            <p:ph type="title"/>
          </p:nvPr>
        </p:nvSpPr>
        <p:spPr>
          <a:xfrm>
            <a:off x="588263" y="457200"/>
            <a:ext cx="11018520" cy="830997"/>
          </a:xfrm>
        </p:spPr>
        <p:txBody>
          <a:bodyPr/>
          <a:lstStyle/>
          <a:p>
            <a:r>
              <a:rPr lang="en-US" b="0" dirty="0">
                <a:latin typeface="+mn-lt"/>
              </a:rPr>
              <a:t>Lifecycle</a:t>
            </a:r>
            <a:br>
              <a:rPr lang="en-US" b="0" dirty="0">
                <a:latin typeface="+mn-lt"/>
              </a:rPr>
            </a:br>
            <a:r>
              <a:rPr lang="en-US" sz="1800" b="0" dirty="0">
                <a:latin typeface="+mn-lt"/>
                <a:cs typeface="Segoe UI Light" panose="020B0502040204020203" pitchFamily="34" charset="0"/>
              </a:rPr>
              <a:t>(Azure Dev Spaces)</a:t>
            </a:r>
            <a:endParaRPr lang="en-US" b="0" dirty="0">
              <a:latin typeface="+mn-lt"/>
              <a:cs typeface="Segoe UI Light" panose="020B0502040204020203" pitchFamily="34" charset="0"/>
            </a:endParaRPr>
          </a:p>
        </p:txBody>
      </p:sp>
      <p:sp>
        <p:nvSpPr>
          <p:cNvPr id="54" name="TextBox 53">
            <a:extLst>
              <a:ext uri="{FF2B5EF4-FFF2-40B4-BE49-F238E27FC236}">
                <a16:creationId xmlns:a16="http://schemas.microsoft.com/office/drawing/2014/main" id="{F933FAA3-3E13-CF45-8D86-6919658EC1FB}"/>
              </a:ext>
            </a:extLst>
          </p:cNvPr>
          <p:cNvSpPr txBox="1"/>
          <p:nvPr/>
        </p:nvSpPr>
        <p:spPr>
          <a:xfrm>
            <a:off x="3327426" y="2804574"/>
            <a:ext cx="1024319" cy="307777"/>
          </a:xfrm>
          <a:prstGeom prst="rect">
            <a:avLst/>
          </a:prstGeom>
          <a:noFill/>
        </p:spPr>
        <p:txBody>
          <a:bodyPr wrap="none" lIns="0" tIns="0" rIns="0" bIns="0" rtlCol="0">
            <a:spAutoFit/>
          </a:bodyPr>
          <a:lstStyle/>
          <a:p>
            <a:pPr algn="ctr" defTabSz="914322"/>
            <a:r>
              <a:rPr lang="en-US" sz="1100" dirty="0">
                <a:gradFill>
                  <a:gsLst>
                    <a:gs pos="0">
                      <a:srgbClr val="0078D4"/>
                    </a:gs>
                    <a:gs pos="100000">
                      <a:srgbClr val="0078D4"/>
                    </a:gs>
                  </a:gsLst>
                  <a:lin ang="5400000" scaled="0"/>
                </a:gradFill>
                <a:latin typeface="Segoe UI"/>
              </a:rPr>
              <a:t>'up' or F5 debug</a:t>
            </a:r>
          </a:p>
          <a:p>
            <a:pPr algn="ctr" defTabSz="914322"/>
            <a:r>
              <a:rPr lang="en-US" sz="900" i="1" dirty="0" err="1">
                <a:gradFill>
                  <a:gsLst>
                    <a:gs pos="0">
                      <a:srgbClr val="0078D4"/>
                    </a:gs>
                    <a:gs pos="100000">
                      <a:srgbClr val="0078D4"/>
                    </a:gs>
                  </a:gsLst>
                  <a:lin ang="5400000" scaled="0"/>
                </a:gradFill>
                <a:latin typeface="Segoe UI"/>
              </a:rPr>
              <a:t>values.</a:t>
            </a:r>
            <a:r>
              <a:rPr lang="en-US" sz="900" b="1" i="1" dirty="0" err="1">
                <a:gradFill>
                  <a:gsLst>
                    <a:gs pos="0">
                      <a:srgbClr val="0078D4"/>
                    </a:gs>
                    <a:gs pos="100000">
                      <a:srgbClr val="0078D4"/>
                    </a:gs>
                  </a:gsLst>
                  <a:lin ang="5400000" scaled="0"/>
                </a:gradFill>
                <a:latin typeface="Segoe UI"/>
              </a:rPr>
              <a:t>dev</a:t>
            </a:r>
            <a:r>
              <a:rPr lang="en-US" sz="900" i="1" dirty="0" err="1">
                <a:gradFill>
                  <a:gsLst>
                    <a:gs pos="0">
                      <a:srgbClr val="0078D4"/>
                    </a:gs>
                    <a:gs pos="100000">
                      <a:srgbClr val="0078D4"/>
                    </a:gs>
                  </a:gsLst>
                  <a:lin ang="5400000" scaled="0"/>
                </a:gradFill>
                <a:latin typeface="Segoe UI"/>
              </a:rPr>
              <a:t>.yaml</a:t>
            </a:r>
            <a:endParaRPr lang="en-US" sz="900" i="1" dirty="0">
              <a:gradFill>
                <a:gsLst>
                  <a:gs pos="0">
                    <a:srgbClr val="0078D4"/>
                  </a:gs>
                  <a:gs pos="100000">
                    <a:srgbClr val="0078D4"/>
                  </a:gs>
                </a:gsLst>
                <a:lin ang="5400000" scaled="0"/>
              </a:gradFill>
              <a:latin typeface="Segoe UI"/>
            </a:endParaRPr>
          </a:p>
        </p:txBody>
      </p:sp>
      <p:cxnSp>
        <p:nvCxnSpPr>
          <p:cNvPr id="80" name="Straight Connector 79">
            <a:extLst>
              <a:ext uri="{FF2B5EF4-FFF2-40B4-BE49-F238E27FC236}">
                <a16:creationId xmlns:a16="http://schemas.microsoft.com/office/drawing/2014/main" id="{F85FE756-1F11-6548-86C4-EF5C4430F4A2}"/>
              </a:ext>
            </a:extLst>
          </p:cNvPr>
          <p:cNvCxnSpPr/>
          <p:nvPr/>
        </p:nvCxnSpPr>
        <p:spPr>
          <a:xfrm flipV="1">
            <a:off x="2863061" y="2746107"/>
            <a:ext cx="2140528" cy="1"/>
          </a:xfrm>
          <a:prstGeom prst="line">
            <a:avLst/>
          </a:prstGeom>
          <a:ln w="28575" cap="flat" cmpd="sng" algn="ctr">
            <a:solidFill>
              <a:srgbClr val="0078D4"/>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81" name="Straight Connector 80">
            <a:extLst>
              <a:ext uri="{FF2B5EF4-FFF2-40B4-BE49-F238E27FC236}">
                <a16:creationId xmlns:a16="http://schemas.microsoft.com/office/drawing/2014/main" id="{DB2CD89B-5E5A-3B45-B64E-427ADDBF6984}"/>
              </a:ext>
            </a:extLst>
          </p:cNvPr>
          <p:cNvCxnSpPr/>
          <p:nvPr/>
        </p:nvCxnSpPr>
        <p:spPr>
          <a:xfrm flipV="1">
            <a:off x="2863060" y="4148566"/>
            <a:ext cx="2140528" cy="1"/>
          </a:xfrm>
          <a:prstGeom prst="line">
            <a:avLst/>
          </a:prstGeom>
          <a:ln w="28575" cap="flat" cmpd="sng" algn="ctr">
            <a:solidFill>
              <a:srgbClr val="0078D4"/>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38" name="Hexagon 37">
            <a:extLst>
              <a:ext uri="{FF2B5EF4-FFF2-40B4-BE49-F238E27FC236}">
                <a16:creationId xmlns:a16="http://schemas.microsoft.com/office/drawing/2014/main" id="{A97B4B30-F742-1B41-8D24-D4F5E4E8400A}"/>
              </a:ext>
            </a:extLst>
          </p:cNvPr>
          <p:cNvSpPr/>
          <p:nvPr/>
        </p:nvSpPr>
        <p:spPr bwMode="auto">
          <a:xfrm>
            <a:off x="5292251" y="2584738"/>
            <a:ext cx="408536" cy="352186"/>
          </a:xfrm>
          <a:prstGeom prst="hexagon">
            <a:avLst/>
          </a:prstGeom>
          <a:solidFill>
            <a:srgbClr val="0078D4"/>
          </a:solidFill>
          <a:ln>
            <a:no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932426" fontAlgn="base">
              <a:spcBef>
                <a:spcPct val="0"/>
              </a:spcBef>
              <a:spcAft>
                <a:spcPct val="0"/>
              </a:spcAft>
            </a:pPr>
            <a:endParaRPr lang="en-US" sz="2000" dirty="0">
              <a:gradFill>
                <a:gsLst>
                  <a:gs pos="0">
                    <a:srgbClr val="FFFFFF"/>
                  </a:gs>
                  <a:gs pos="100000">
                    <a:srgbClr val="FFFFFF"/>
                  </a:gs>
                </a:gsLst>
                <a:lin ang="5400000" scaled="0"/>
              </a:gradFill>
              <a:latin typeface="Segoe UI"/>
              <a:ea typeface="Segoe UI" pitchFamily="34" charset="0"/>
              <a:cs typeface="Segoe UI" pitchFamily="34" charset="0"/>
            </a:endParaRPr>
          </a:p>
        </p:txBody>
      </p:sp>
      <p:grpSp>
        <p:nvGrpSpPr>
          <p:cNvPr id="209" name="Group 208">
            <a:extLst>
              <a:ext uri="{FF2B5EF4-FFF2-40B4-BE49-F238E27FC236}">
                <a16:creationId xmlns:a16="http://schemas.microsoft.com/office/drawing/2014/main" id="{256A9FB8-EBD5-C742-A84D-AA63E49AC332}"/>
              </a:ext>
            </a:extLst>
          </p:cNvPr>
          <p:cNvGrpSpPr/>
          <p:nvPr/>
        </p:nvGrpSpPr>
        <p:grpSpPr>
          <a:xfrm>
            <a:off x="5000088" y="2127051"/>
            <a:ext cx="1147790" cy="1288906"/>
            <a:chOff x="5000015" y="2126966"/>
            <a:chExt cx="1147864" cy="1288990"/>
          </a:xfrm>
        </p:grpSpPr>
        <p:grpSp>
          <p:nvGrpSpPr>
            <p:cNvPr id="37" name="Group 36">
              <a:extLst>
                <a:ext uri="{FF2B5EF4-FFF2-40B4-BE49-F238E27FC236}">
                  <a16:creationId xmlns:a16="http://schemas.microsoft.com/office/drawing/2014/main" id="{53D14C24-34FF-5D4A-821D-F2586034C075}"/>
                </a:ext>
              </a:extLst>
            </p:cNvPr>
            <p:cNvGrpSpPr/>
            <p:nvPr/>
          </p:nvGrpSpPr>
          <p:grpSpPr>
            <a:xfrm>
              <a:off x="5000015" y="2126966"/>
              <a:ext cx="1147864" cy="1100100"/>
              <a:chOff x="4383932" y="2050369"/>
              <a:chExt cx="1147864" cy="1100100"/>
            </a:xfrm>
          </p:grpSpPr>
          <p:sp>
            <p:nvSpPr>
              <p:cNvPr id="40" name="Rounded Rectangle 39">
                <a:extLst>
                  <a:ext uri="{FF2B5EF4-FFF2-40B4-BE49-F238E27FC236}">
                    <a16:creationId xmlns:a16="http://schemas.microsoft.com/office/drawing/2014/main" id="{5C77831F-85C9-074D-AC9B-CC13F0E79063}"/>
                  </a:ext>
                </a:extLst>
              </p:cNvPr>
              <p:cNvSpPr/>
              <p:nvPr/>
            </p:nvSpPr>
            <p:spPr bwMode="auto">
              <a:xfrm>
                <a:off x="4383932" y="2198451"/>
                <a:ext cx="1147864" cy="952018"/>
              </a:xfrm>
              <a:prstGeom prst="roundRect">
                <a:avLst/>
              </a:prstGeom>
              <a:noFill/>
              <a:ln w="19050">
                <a:solidFill>
                  <a:srgbClr val="0078D4"/>
                </a:solidFill>
                <a:prstDash val="dash"/>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68" tIns="146295" rIns="182868" bIns="146295" numCol="1" spcCol="0" rtlCol="0" fromWordArt="0" anchor="t" anchorCtr="0" forceAA="0" compatLnSpc="1">
                <a:prstTxWarp prst="textNoShape">
                  <a:avLst/>
                </a:prstTxWarp>
                <a:noAutofit/>
              </a:bodyPr>
              <a:lstStyle/>
              <a:p>
                <a:pPr defTabSz="932426" fontAlgn="base">
                  <a:spcBef>
                    <a:spcPct val="0"/>
                  </a:spcBef>
                  <a:spcAft>
                    <a:spcPct val="0"/>
                  </a:spcAft>
                </a:pPr>
                <a:endParaRPr lang="en-US" sz="2000" dirty="0" err="1">
                  <a:gradFill>
                    <a:gsLst>
                      <a:gs pos="0">
                        <a:srgbClr val="0078D4"/>
                      </a:gs>
                      <a:gs pos="100000">
                        <a:srgbClr val="0078D4"/>
                      </a:gs>
                    </a:gsLst>
                    <a:lin ang="5400000" scaled="0"/>
                  </a:gradFill>
                  <a:latin typeface="Segoe UI"/>
                  <a:ea typeface="Segoe UI" pitchFamily="34" charset="0"/>
                  <a:cs typeface="Segoe UI" pitchFamily="34" charset="0"/>
                </a:endParaRPr>
              </a:p>
            </p:txBody>
          </p:sp>
          <p:sp>
            <p:nvSpPr>
              <p:cNvPr id="41" name="TextBox 40">
                <a:extLst>
                  <a:ext uri="{FF2B5EF4-FFF2-40B4-BE49-F238E27FC236}">
                    <a16:creationId xmlns:a16="http://schemas.microsoft.com/office/drawing/2014/main" id="{292793D4-537B-6A49-A37E-EFAA826DA201}"/>
                  </a:ext>
                </a:extLst>
              </p:cNvPr>
              <p:cNvSpPr txBox="1"/>
              <p:nvPr/>
            </p:nvSpPr>
            <p:spPr>
              <a:xfrm>
                <a:off x="4656802" y="2050369"/>
                <a:ext cx="602121" cy="292407"/>
              </a:xfrm>
              <a:prstGeom prst="rect">
                <a:avLst/>
              </a:prstGeom>
              <a:solidFill>
                <a:srgbClr val="E6E6E6"/>
              </a:solidFill>
            </p:spPr>
            <p:txBody>
              <a:bodyPr wrap="none" lIns="45717" tIns="0" rIns="45717" bIns="0" rtlCol="0">
                <a:spAutoFit/>
              </a:bodyPr>
              <a:lstStyle/>
              <a:p>
                <a:pPr algn="ctr" defTabSz="914322"/>
                <a:r>
                  <a:rPr lang="en-US" sz="1100" dirty="0">
                    <a:gradFill>
                      <a:gsLst>
                        <a:gs pos="0">
                          <a:srgbClr val="0078D4"/>
                        </a:gs>
                        <a:gs pos="100000">
                          <a:srgbClr val="0078D4"/>
                        </a:gs>
                      </a:gsLst>
                      <a:lin ang="5400000" scaled="0"/>
                    </a:gradFill>
                    <a:latin typeface="Segoe UI"/>
                  </a:rPr>
                  <a:t>Lisa</a:t>
                </a:r>
              </a:p>
              <a:p>
                <a:pPr algn="ctr" defTabSz="914322"/>
                <a:r>
                  <a:rPr lang="en-US" sz="800" dirty="0">
                    <a:gradFill>
                      <a:gsLst>
                        <a:gs pos="0">
                          <a:srgbClr val="0078D4"/>
                        </a:gs>
                        <a:gs pos="100000">
                          <a:srgbClr val="0078D4"/>
                        </a:gs>
                      </a:gsLst>
                      <a:lin ang="5400000" scaled="0"/>
                    </a:gradFill>
                    <a:latin typeface="Segoe UI"/>
                  </a:rPr>
                  <a:t>namespace</a:t>
                </a:r>
                <a:endParaRPr lang="en-US" sz="700" dirty="0">
                  <a:gradFill>
                    <a:gsLst>
                      <a:gs pos="0">
                        <a:srgbClr val="0078D4"/>
                      </a:gs>
                      <a:gs pos="100000">
                        <a:srgbClr val="0078D4"/>
                      </a:gs>
                    </a:gsLst>
                    <a:lin ang="5400000" scaled="0"/>
                  </a:gradFill>
                  <a:latin typeface="Segoe UI"/>
                </a:endParaRPr>
              </a:p>
            </p:txBody>
          </p:sp>
        </p:grpSp>
        <p:sp>
          <p:nvSpPr>
            <p:cNvPr id="89" name="TextBox 88">
              <a:extLst>
                <a:ext uri="{FF2B5EF4-FFF2-40B4-BE49-F238E27FC236}">
                  <a16:creationId xmlns:a16="http://schemas.microsoft.com/office/drawing/2014/main" id="{96ACE207-1DFA-F248-B7A3-47223909AD1C}"/>
                </a:ext>
              </a:extLst>
            </p:cNvPr>
            <p:cNvSpPr txBox="1"/>
            <p:nvPr/>
          </p:nvSpPr>
          <p:spPr>
            <a:xfrm>
              <a:off x="5191183" y="3284181"/>
              <a:ext cx="908962" cy="123119"/>
            </a:xfrm>
            <a:prstGeom prst="rect">
              <a:avLst/>
            </a:prstGeom>
            <a:noFill/>
          </p:spPr>
          <p:txBody>
            <a:bodyPr wrap="none" lIns="0" tIns="0" rIns="0" bIns="0" rtlCol="0">
              <a:spAutoFit/>
            </a:bodyPr>
            <a:lstStyle/>
            <a:p>
              <a:pPr algn="ctr" defTabSz="914322"/>
              <a:r>
                <a:rPr lang="en-US" sz="800" dirty="0">
                  <a:gradFill>
                    <a:gsLst>
                      <a:gs pos="0">
                        <a:srgbClr val="0078D4"/>
                      </a:gs>
                      <a:gs pos="100000">
                        <a:srgbClr val="0078D4"/>
                      </a:gs>
                    </a:gsLst>
                    <a:lin ang="5400000" scaled="0"/>
                  </a:gradFill>
                  <a:latin typeface="Segoe UI"/>
                </a:rPr>
                <a:t>Dev Spaces enabled</a:t>
              </a:r>
            </a:p>
          </p:txBody>
        </p:sp>
        <p:pic>
          <p:nvPicPr>
            <p:cNvPr id="90" name="Graphic 89" descr="Checkmark">
              <a:extLst>
                <a:ext uri="{FF2B5EF4-FFF2-40B4-BE49-F238E27FC236}">
                  <a16:creationId xmlns:a16="http://schemas.microsoft.com/office/drawing/2014/main" id="{A0A677A9-1820-044A-BD62-68600A6AF454}"/>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062298" y="3263488"/>
              <a:ext cx="152468" cy="152468"/>
            </a:xfrm>
            <a:prstGeom prst="rect">
              <a:avLst/>
            </a:prstGeom>
          </p:spPr>
        </p:pic>
      </p:grpSp>
      <p:grpSp>
        <p:nvGrpSpPr>
          <p:cNvPr id="208" name="Group 207">
            <a:extLst>
              <a:ext uri="{FF2B5EF4-FFF2-40B4-BE49-F238E27FC236}">
                <a16:creationId xmlns:a16="http://schemas.microsoft.com/office/drawing/2014/main" id="{47F89397-B699-CE40-9937-9431A445C597}"/>
              </a:ext>
            </a:extLst>
          </p:cNvPr>
          <p:cNvGrpSpPr/>
          <p:nvPr/>
        </p:nvGrpSpPr>
        <p:grpSpPr>
          <a:xfrm>
            <a:off x="5000090" y="3536210"/>
            <a:ext cx="1147790" cy="1276452"/>
            <a:chOff x="5000017" y="3536216"/>
            <a:chExt cx="1147864" cy="1276535"/>
          </a:xfrm>
        </p:grpSpPr>
        <p:grpSp>
          <p:nvGrpSpPr>
            <p:cNvPr id="35" name="Group 34">
              <a:extLst>
                <a:ext uri="{FF2B5EF4-FFF2-40B4-BE49-F238E27FC236}">
                  <a16:creationId xmlns:a16="http://schemas.microsoft.com/office/drawing/2014/main" id="{CFB41D85-82A9-9A48-9E22-F1444DD0E19D}"/>
                </a:ext>
              </a:extLst>
            </p:cNvPr>
            <p:cNvGrpSpPr/>
            <p:nvPr/>
          </p:nvGrpSpPr>
          <p:grpSpPr>
            <a:xfrm>
              <a:off x="5000017" y="3536216"/>
              <a:ext cx="1147864" cy="1100100"/>
              <a:chOff x="4383932" y="3442234"/>
              <a:chExt cx="1147864" cy="1100100"/>
            </a:xfrm>
          </p:grpSpPr>
          <p:grpSp>
            <p:nvGrpSpPr>
              <p:cNvPr id="23" name="Group 22">
                <a:extLst>
                  <a:ext uri="{FF2B5EF4-FFF2-40B4-BE49-F238E27FC236}">
                    <a16:creationId xmlns:a16="http://schemas.microsoft.com/office/drawing/2014/main" id="{41036BB1-21F6-9F45-AABE-83E10906698E}"/>
                  </a:ext>
                </a:extLst>
              </p:cNvPr>
              <p:cNvGrpSpPr/>
              <p:nvPr/>
            </p:nvGrpSpPr>
            <p:grpSpPr>
              <a:xfrm>
                <a:off x="4383932" y="3442234"/>
                <a:ext cx="1147864" cy="1100100"/>
                <a:chOff x="4383932" y="2050369"/>
                <a:chExt cx="1147864" cy="1100100"/>
              </a:xfrm>
            </p:grpSpPr>
            <p:sp>
              <p:nvSpPr>
                <p:cNvPr id="24" name="Rounded Rectangle 23">
                  <a:extLst>
                    <a:ext uri="{FF2B5EF4-FFF2-40B4-BE49-F238E27FC236}">
                      <a16:creationId xmlns:a16="http://schemas.microsoft.com/office/drawing/2014/main" id="{B96786FC-81D3-DB43-8B29-02071D5CCEA2}"/>
                    </a:ext>
                  </a:extLst>
                </p:cNvPr>
                <p:cNvSpPr/>
                <p:nvPr/>
              </p:nvSpPr>
              <p:spPr bwMode="auto">
                <a:xfrm>
                  <a:off x="4383932" y="2198451"/>
                  <a:ext cx="1147864" cy="952018"/>
                </a:xfrm>
                <a:prstGeom prst="roundRect">
                  <a:avLst/>
                </a:prstGeom>
                <a:noFill/>
                <a:ln w="19050">
                  <a:solidFill>
                    <a:srgbClr val="0078D4"/>
                  </a:solidFill>
                  <a:prstDash val="dash"/>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68" tIns="146295" rIns="182868" bIns="146295" numCol="1" spcCol="0" rtlCol="0" fromWordArt="0" anchor="t" anchorCtr="0" forceAA="0" compatLnSpc="1">
                  <a:prstTxWarp prst="textNoShape">
                    <a:avLst/>
                  </a:prstTxWarp>
                  <a:noAutofit/>
                </a:bodyPr>
                <a:lstStyle/>
                <a:p>
                  <a:pPr defTabSz="932426" fontAlgn="base">
                    <a:spcBef>
                      <a:spcPct val="0"/>
                    </a:spcBef>
                    <a:spcAft>
                      <a:spcPct val="0"/>
                    </a:spcAft>
                  </a:pPr>
                  <a:endParaRPr lang="en-US" sz="2000" dirty="0" err="1">
                    <a:gradFill>
                      <a:gsLst>
                        <a:gs pos="0">
                          <a:srgbClr val="0078D4"/>
                        </a:gs>
                        <a:gs pos="100000">
                          <a:srgbClr val="0078D4"/>
                        </a:gs>
                      </a:gsLst>
                      <a:lin ang="5400000" scaled="0"/>
                    </a:gradFill>
                    <a:latin typeface="Segoe UI"/>
                    <a:ea typeface="Segoe UI" pitchFamily="34" charset="0"/>
                    <a:cs typeface="Segoe UI" pitchFamily="34" charset="0"/>
                  </a:endParaRPr>
                </a:p>
              </p:txBody>
            </p:sp>
            <p:sp>
              <p:nvSpPr>
                <p:cNvPr id="25" name="TextBox 24">
                  <a:extLst>
                    <a:ext uri="{FF2B5EF4-FFF2-40B4-BE49-F238E27FC236}">
                      <a16:creationId xmlns:a16="http://schemas.microsoft.com/office/drawing/2014/main" id="{A4B428CB-4EB8-D740-A988-2D649623B426}"/>
                    </a:ext>
                  </a:extLst>
                </p:cNvPr>
                <p:cNvSpPr txBox="1"/>
                <p:nvPr/>
              </p:nvSpPr>
              <p:spPr>
                <a:xfrm>
                  <a:off x="4656803" y="2050369"/>
                  <a:ext cx="602121" cy="292407"/>
                </a:xfrm>
                <a:prstGeom prst="rect">
                  <a:avLst/>
                </a:prstGeom>
                <a:solidFill>
                  <a:srgbClr val="E6E6E6"/>
                </a:solidFill>
              </p:spPr>
              <p:txBody>
                <a:bodyPr wrap="none" lIns="45717" tIns="0" rIns="45717" bIns="0" rtlCol="0">
                  <a:spAutoFit/>
                </a:bodyPr>
                <a:lstStyle/>
                <a:p>
                  <a:pPr algn="ctr" defTabSz="914322"/>
                  <a:r>
                    <a:rPr lang="en-US" sz="1100" dirty="0">
                      <a:gradFill>
                        <a:gsLst>
                          <a:gs pos="0">
                            <a:srgbClr val="0078D4"/>
                          </a:gs>
                          <a:gs pos="100000">
                            <a:srgbClr val="0078D4"/>
                          </a:gs>
                        </a:gsLst>
                        <a:lin ang="5400000" scaled="0"/>
                      </a:gradFill>
                      <a:latin typeface="Segoe UI"/>
                    </a:rPr>
                    <a:t>Cesar</a:t>
                  </a:r>
                </a:p>
                <a:p>
                  <a:pPr algn="ctr" defTabSz="914322"/>
                  <a:r>
                    <a:rPr lang="en-US" sz="800" dirty="0">
                      <a:gradFill>
                        <a:gsLst>
                          <a:gs pos="0">
                            <a:srgbClr val="0078D4"/>
                          </a:gs>
                          <a:gs pos="100000">
                            <a:srgbClr val="0078D4"/>
                          </a:gs>
                        </a:gsLst>
                        <a:lin ang="5400000" scaled="0"/>
                      </a:gradFill>
                      <a:latin typeface="Segoe UI"/>
                    </a:rPr>
                    <a:t>namespace</a:t>
                  </a:r>
                </a:p>
              </p:txBody>
            </p:sp>
          </p:grpSp>
          <p:sp>
            <p:nvSpPr>
              <p:cNvPr id="29" name="Hexagon 28">
                <a:extLst>
                  <a:ext uri="{FF2B5EF4-FFF2-40B4-BE49-F238E27FC236}">
                    <a16:creationId xmlns:a16="http://schemas.microsoft.com/office/drawing/2014/main" id="{21DE1A62-D985-5E40-BF9B-F12BAF2DF677}"/>
                  </a:ext>
                </a:extLst>
              </p:cNvPr>
              <p:cNvSpPr/>
              <p:nvPr/>
            </p:nvSpPr>
            <p:spPr bwMode="auto">
              <a:xfrm>
                <a:off x="4495525" y="3813905"/>
                <a:ext cx="408562" cy="352209"/>
              </a:xfrm>
              <a:prstGeom prst="hexagon">
                <a:avLst/>
              </a:prstGeom>
              <a:solidFill>
                <a:srgbClr val="0078D4"/>
              </a:solidFill>
              <a:ln>
                <a:no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932426" fontAlgn="base">
                  <a:spcBef>
                    <a:spcPct val="0"/>
                  </a:spcBef>
                  <a:spcAft>
                    <a:spcPct val="0"/>
                  </a:spcAft>
                </a:pPr>
                <a:endParaRPr lang="en-US" sz="2000" dirty="0">
                  <a:gradFill>
                    <a:gsLst>
                      <a:gs pos="0">
                        <a:srgbClr val="0078D4"/>
                      </a:gs>
                      <a:gs pos="100000">
                        <a:srgbClr val="0078D4"/>
                      </a:gs>
                    </a:gsLst>
                    <a:lin ang="5400000" scaled="0"/>
                  </a:gradFill>
                  <a:latin typeface="Segoe UI"/>
                  <a:ea typeface="Segoe UI" pitchFamily="34" charset="0"/>
                  <a:cs typeface="Segoe UI" pitchFamily="34" charset="0"/>
                </a:endParaRPr>
              </a:p>
            </p:txBody>
          </p:sp>
          <p:sp>
            <p:nvSpPr>
              <p:cNvPr id="30" name="Hexagon 29">
                <a:extLst>
                  <a:ext uri="{FF2B5EF4-FFF2-40B4-BE49-F238E27FC236}">
                    <a16:creationId xmlns:a16="http://schemas.microsoft.com/office/drawing/2014/main" id="{80874566-A838-BD4C-B553-54C7475AE601}"/>
                  </a:ext>
                </a:extLst>
              </p:cNvPr>
              <p:cNvSpPr/>
              <p:nvPr/>
            </p:nvSpPr>
            <p:spPr bwMode="auto">
              <a:xfrm>
                <a:off x="4997446" y="4045328"/>
                <a:ext cx="408562" cy="352209"/>
              </a:xfrm>
              <a:prstGeom prst="hexagon">
                <a:avLst/>
              </a:prstGeom>
              <a:solidFill>
                <a:srgbClr val="0078D4"/>
              </a:solidFill>
              <a:ln>
                <a:no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932426" fontAlgn="base">
                  <a:spcBef>
                    <a:spcPct val="0"/>
                  </a:spcBef>
                  <a:spcAft>
                    <a:spcPct val="0"/>
                  </a:spcAft>
                </a:pPr>
                <a:endParaRPr lang="en-US" sz="2000" dirty="0">
                  <a:gradFill>
                    <a:gsLst>
                      <a:gs pos="0">
                        <a:srgbClr val="0078D4"/>
                      </a:gs>
                      <a:gs pos="100000">
                        <a:srgbClr val="0078D4"/>
                      </a:gs>
                    </a:gsLst>
                    <a:lin ang="5400000" scaled="0"/>
                  </a:gradFill>
                  <a:latin typeface="Segoe UI"/>
                  <a:ea typeface="Segoe UI" pitchFamily="34" charset="0"/>
                  <a:cs typeface="Segoe UI" pitchFamily="34" charset="0"/>
                </a:endParaRPr>
              </a:p>
            </p:txBody>
          </p:sp>
        </p:grpSp>
        <p:sp>
          <p:nvSpPr>
            <p:cNvPr id="91" name="TextBox 90">
              <a:extLst>
                <a:ext uri="{FF2B5EF4-FFF2-40B4-BE49-F238E27FC236}">
                  <a16:creationId xmlns:a16="http://schemas.microsoft.com/office/drawing/2014/main" id="{A56CB0D4-2385-874E-8BC1-276BC434DF5E}"/>
                </a:ext>
              </a:extLst>
            </p:cNvPr>
            <p:cNvSpPr txBox="1"/>
            <p:nvPr/>
          </p:nvSpPr>
          <p:spPr>
            <a:xfrm>
              <a:off x="5207956" y="4680976"/>
              <a:ext cx="908962" cy="123119"/>
            </a:xfrm>
            <a:prstGeom prst="rect">
              <a:avLst/>
            </a:prstGeom>
            <a:noFill/>
          </p:spPr>
          <p:txBody>
            <a:bodyPr wrap="none" lIns="0" tIns="0" rIns="0" bIns="0" rtlCol="0">
              <a:spAutoFit/>
            </a:bodyPr>
            <a:lstStyle/>
            <a:p>
              <a:pPr algn="ctr" defTabSz="914322"/>
              <a:r>
                <a:rPr lang="en-US" sz="800" dirty="0">
                  <a:gradFill>
                    <a:gsLst>
                      <a:gs pos="0">
                        <a:srgbClr val="0078D4"/>
                      </a:gs>
                      <a:gs pos="100000">
                        <a:srgbClr val="0078D4"/>
                      </a:gs>
                    </a:gsLst>
                    <a:lin ang="5400000" scaled="0"/>
                  </a:gradFill>
                  <a:latin typeface="Segoe UI"/>
                </a:rPr>
                <a:t>Dev Spaces enabled</a:t>
              </a:r>
            </a:p>
          </p:txBody>
        </p:sp>
        <p:pic>
          <p:nvPicPr>
            <p:cNvPr id="92" name="Graphic 91" descr="Checkmark">
              <a:extLst>
                <a:ext uri="{FF2B5EF4-FFF2-40B4-BE49-F238E27FC236}">
                  <a16:creationId xmlns:a16="http://schemas.microsoft.com/office/drawing/2014/main" id="{FC5E1977-D06B-AE40-827B-9134E4729F9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079071" y="4660283"/>
              <a:ext cx="152468" cy="152468"/>
            </a:xfrm>
            <a:prstGeom prst="rect">
              <a:avLst/>
            </a:prstGeom>
          </p:spPr>
        </p:pic>
      </p:grpSp>
      <p:grpSp>
        <p:nvGrpSpPr>
          <p:cNvPr id="207" name="Group 206">
            <a:extLst>
              <a:ext uri="{FF2B5EF4-FFF2-40B4-BE49-F238E27FC236}">
                <a16:creationId xmlns:a16="http://schemas.microsoft.com/office/drawing/2014/main" id="{78C44FFE-512A-2046-9B41-B65A95328258}"/>
              </a:ext>
            </a:extLst>
          </p:cNvPr>
          <p:cNvGrpSpPr/>
          <p:nvPr/>
        </p:nvGrpSpPr>
        <p:grpSpPr>
          <a:xfrm>
            <a:off x="5000086" y="4945367"/>
            <a:ext cx="1147790" cy="1285647"/>
            <a:chOff x="5000013" y="4945466"/>
            <a:chExt cx="1147864" cy="1285730"/>
          </a:xfrm>
        </p:grpSpPr>
        <p:grpSp>
          <p:nvGrpSpPr>
            <p:cNvPr id="42" name="Group 41">
              <a:extLst>
                <a:ext uri="{FF2B5EF4-FFF2-40B4-BE49-F238E27FC236}">
                  <a16:creationId xmlns:a16="http://schemas.microsoft.com/office/drawing/2014/main" id="{11ADAD85-E49D-D14B-B8CD-E35377AB6D25}"/>
                </a:ext>
              </a:extLst>
            </p:cNvPr>
            <p:cNvGrpSpPr/>
            <p:nvPr/>
          </p:nvGrpSpPr>
          <p:grpSpPr>
            <a:xfrm>
              <a:off x="5000013" y="4945466"/>
              <a:ext cx="1147864" cy="1100100"/>
              <a:chOff x="4383932" y="3442234"/>
              <a:chExt cx="1147864" cy="1100100"/>
            </a:xfrm>
          </p:grpSpPr>
          <p:grpSp>
            <p:nvGrpSpPr>
              <p:cNvPr id="43" name="Group 42">
                <a:extLst>
                  <a:ext uri="{FF2B5EF4-FFF2-40B4-BE49-F238E27FC236}">
                    <a16:creationId xmlns:a16="http://schemas.microsoft.com/office/drawing/2014/main" id="{23DBEEC2-2057-C547-9975-8E469BF93732}"/>
                  </a:ext>
                </a:extLst>
              </p:cNvPr>
              <p:cNvGrpSpPr/>
              <p:nvPr/>
            </p:nvGrpSpPr>
            <p:grpSpPr>
              <a:xfrm>
                <a:off x="4383932" y="3442234"/>
                <a:ext cx="1147864" cy="1100100"/>
                <a:chOff x="4383932" y="2050369"/>
                <a:chExt cx="1147864" cy="1100100"/>
              </a:xfrm>
            </p:grpSpPr>
            <p:sp>
              <p:nvSpPr>
                <p:cNvPr id="46" name="Rounded Rectangle 45">
                  <a:extLst>
                    <a:ext uri="{FF2B5EF4-FFF2-40B4-BE49-F238E27FC236}">
                      <a16:creationId xmlns:a16="http://schemas.microsoft.com/office/drawing/2014/main" id="{70F0C3EA-EF73-6140-B8F2-83113C55866C}"/>
                    </a:ext>
                  </a:extLst>
                </p:cNvPr>
                <p:cNvSpPr/>
                <p:nvPr/>
              </p:nvSpPr>
              <p:spPr bwMode="auto">
                <a:xfrm>
                  <a:off x="4383932" y="2198451"/>
                  <a:ext cx="1147864" cy="952018"/>
                </a:xfrm>
                <a:prstGeom prst="roundRect">
                  <a:avLst/>
                </a:prstGeom>
                <a:noFill/>
                <a:ln w="19050">
                  <a:solidFill>
                    <a:srgbClr val="0078D4"/>
                  </a:solidFill>
                  <a:prstDash val="dash"/>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68" tIns="146295" rIns="182868" bIns="146295" numCol="1" spcCol="0" rtlCol="0" fromWordArt="0" anchor="t" anchorCtr="0" forceAA="0" compatLnSpc="1">
                  <a:prstTxWarp prst="textNoShape">
                    <a:avLst/>
                  </a:prstTxWarp>
                  <a:noAutofit/>
                </a:bodyPr>
                <a:lstStyle/>
                <a:p>
                  <a:pPr defTabSz="932426" fontAlgn="base">
                    <a:spcBef>
                      <a:spcPct val="0"/>
                    </a:spcBef>
                    <a:spcAft>
                      <a:spcPct val="0"/>
                    </a:spcAft>
                  </a:pPr>
                  <a:endParaRPr lang="en-US" sz="2000" dirty="0" err="1">
                    <a:gradFill>
                      <a:gsLst>
                        <a:gs pos="0">
                          <a:srgbClr val="0078D4"/>
                        </a:gs>
                        <a:gs pos="100000">
                          <a:srgbClr val="0078D4"/>
                        </a:gs>
                      </a:gsLst>
                      <a:lin ang="5400000" scaled="0"/>
                    </a:gradFill>
                    <a:latin typeface="Segoe UI"/>
                    <a:ea typeface="Segoe UI" pitchFamily="34" charset="0"/>
                    <a:cs typeface="Segoe UI" pitchFamily="34" charset="0"/>
                  </a:endParaRPr>
                </a:p>
              </p:txBody>
            </p:sp>
            <p:sp>
              <p:nvSpPr>
                <p:cNvPr id="47" name="TextBox 46">
                  <a:extLst>
                    <a:ext uri="{FF2B5EF4-FFF2-40B4-BE49-F238E27FC236}">
                      <a16:creationId xmlns:a16="http://schemas.microsoft.com/office/drawing/2014/main" id="{68D465A2-23E3-9640-81B0-E95C8FE12287}"/>
                    </a:ext>
                  </a:extLst>
                </p:cNvPr>
                <p:cNvSpPr txBox="1"/>
                <p:nvPr/>
              </p:nvSpPr>
              <p:spPr>
                <a:xfrm>
                  <a:off x="4656805" y="2050369"/>
                  <a:ext cx="602121" cy="292407"/>
                </a:xfrm>
                <a:prstGeom prst="rect">
                  <a:avLst/>
                </a:prstGeom>
                <a:solidFill>
                  <a:srgbClr val="E6E6E6"/>
                </a:solidFill>
              </p:spPr>
              <p:txBody>
                <a:bodyPr wrap="none" lIns="45717" tIns="0" rIns="45717" bIns="0" rtlCol="0">
                  <a:spAutoFit/>
                </a:bodyPr>
                <a:lstStyle/>
                <a:p>
                  <a:pPr algn="ctr" defTabSz="914322"/>
                  <a:r>
                    <a:rPr lang="en-US" sz="1100" dirty="0">
                      <a:gradFill>
                        <a:gsLst>
                          <a:gs pos="0">
                            <a:srgbClr val="0078D4"/>
                          </a:gs>
                          <a:gs pos="100000">
                            <a:srgbClr val="0078D4"/>
                          </a:gs>
                        </a:gsLst>
                        <a:lin ang="5400000" scaled="0"/>
                      </a:gradFill>
                      <a:latin typeface="Segoe UI"/>
                    </a:rPr>
                    <a:t>John</a:t>
                  </a:r>
                </a:p>
                <a:p>
                  <a:pPr algn="ctr" defTabSz="914322"/>
                  <a:r>
                    <a:rPr lang="en-US" sz="800" dirty="0">
                      <a:gradFill>
                        <a:gsLst>
                          <a:gs pos="0">
                            <a:srgbClr val="0078D4"/>
                          </a:gs>
                          <a:gs pos="100000">
                            <a:srgbClr val="0078D4"/>
                          </a:gs>
                        </a:gsLst>
                        <a:lin ang="5400000" scaled="0"/>
                      </a:gradFill>
                      <a:latin typeface="Segoe UI"/>
                    </a:rPr>
                    <a:t>namespace</a:t>
                  </a:r>
                </a:p>
              </p:txBody>
            </p:sp>
          </p:grpSp>
          <p:sp>
            <p:nvSpPr>
              <p:cNvPr id="44" name="Hexagon 43">
                <a:extLst>
                  <a:ext uri="{FF2B5EF4-FFF2-40B4-BE49-F238E27FC236}">
                    <a16:creationId xmlns:a16="http://schemas.microsoft.com/office/drawing/2014/main" id="{D8CE381D-DCB9-6843-AE8A-A41AFC95A5DA}"/>
                  </a:ext>
                </a:extLst>
              </p:cNvPr>
              <p:cNvSpPr/>
              <p:nvPr/>
            </p:nvSpPr>
            <p:spPr bwMode="auto">
              <a:xfrm>
                <a:off x="4495525" y="3813905"/>
                <a:ext cx="408562" cy="352209"/>
              </a:xfrm>
              <a:prstGeom prst="hexagon">
                <a:avLst/>
              </a:prstGeom>
              <a:solidFill>
                <a:srgbClr val="0078D4"/>
              </a:solidFill>
              <a:ln>
                <a:no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932426" fontAlgn="base">
                  <a:spcBef>
                    <a:spcPct val="0"/>
                  </a:spcBef>
                  <a:spcAft>
                    <a:spcPct val="0"/>
                  </a:spcAft>
                </a:pPr>
                <a:endParaRPr lang="en-US" sz="2000" dirty="0">
                  <a:gradFill>
                    <a:gsLst>
                      <a:gs pos="0">
                        <a:srgbClr val="0078D4"/>
                      </a:gs>
                      <a:gs pos="100000">
                        <a:srgbClr val="0078D4"/>
                      </a:gs>
                    </a:gsLst>
                    <a:lin ang="5400000" scaled="0"/>
                  </a:gradFill>
                  <a:latin typeface="Segoe UI"/>
                  <a:ea typeface="Segoe UI" pitchFamily="34" charset="0"/>
                  <a:cs typeface="Segoe UI" pitchFamily="34" charset="0"/>
                </a:endParaRPr>
              </a:p>
            </p:txBody>
          </p:sp>
          <p:sp>
            <p:nvSpPr>
              <p:cNvPr id="45" name="Can 44">
                <a:extLst>
                  <a:ext uri="{FF2B5EF4-FFF2-40B4-BE49-F238E27FC236}">
                    <a16:creationId xmlns:a16="http://schemas.microsoft.com/office/drawing/2014/main" id="{6A395944-59F0-7D41-9775-4FD98AF3BBDC}"/>
                  </a:ext>
                </a:extLst>
              </p:cNvPr>
              <p:cNvSpPr/>
              <p:nvPr/>
            </p:nvSpPr>
            <p:spPr bwMode="auto">
              <a:xfrm>
                <a:off x="5000260" y="4121015"/>
                <a:ext cx="326458" cy="352209"/>
              </a:xfrm>
              <a:prstGeom prst="can">
                <a:avLst/>
              </a:prstGeom>
              <a:solidFill>
                <a:srgbClr val="0078D4"/>
              </a:solidFill>
              <a:ln>
                <a:no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932426" fontAlgn="base">
                  <a:spcBef>
                    <a:spcPct val="0"/>
                  </a:spcBef>
                  <a:spcAft>
                    <a:spcPct val="0"/>
                  </a:spcAft>
                </a:pPr>
                <a:endParaRPr lang="en-US" sz="2000" dirty="0">
                  <a:gradFill>
                    <a:gsLst>
                      <a:gs pos="0">
                        <a:srgbClr val="0078D4"/>
                      </a:gs>
                      <a:gs pos="100000">
                        <a:srgbClr val="0078D4"/>
                      </a:gs>
                    </a:gsLst>
                    <a:lin ang="5400000" scaled="0"/>
                  </a:gradFill>
                  <a:latin typeface="Segoe UI"/>
                  <a:ea typeface="Segoe UI" pitchFamily="34" charset="0"/>
                  <a:cs typeface="Segoe UI" pitchFamily="34" charset="0"/>
                </a:endParaRPr>
              </a:p>
            </p:txBody>
          </p:sp>
        </p:grpSp>
        <p:sp>
          <p:nvSpPr>
            <p:cNvPr id="79" name="Hexagon 78">
              <a:extLst>
                <a:ext uri="{FF2B5EF4-FFF2-40B4-BE49-F238E27FC236}">
                  <a16:creationId xmlns:a16="http://schemas.microsoft.com/office/drawing/2014/main" id="{0081D918-C60D-084E-841A-E87F16E8AC4A}"/>
                </a:ext>
              </a:extLst>
            </p:cNvPr>
            <p:cNvSpPr/>
            <p:nvPr/>
          </p:nvSpPr>
          <p:spPr bwMode="auto">
            <a:xfrm>
              <a:off x="5692514" y="5287309"/>
              <a:ext cx="222383" cy="191710"/>
            </a:xfrm>
            <a:prstGeom prst="hexagon">
              <a:avLst/>
            </a:prstGeom>
            <a:solidFill>
              <a:srgbClr val="0078D4"/>
            </a:solidFill>
            <a:ln>
              <a:no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932426" fontAlgn="base">
                <a:spcBef>
                  <a:spcPct val="0"/>
                </a:spcBef>
                <a:spcAft>
                  <a:spcPct val="0"/>
                </a:spcAft>
              </a:pPr>
              <a:endParaRPr lang="en-US" sz="2000" dirty="0">
                <a:gradFill>
                  <a:gsLst>
                    <a:gs pos="0">
                      <a:srgbClr val="0078D4"/>
                    </a:gs>
                    <a:gs pos="100000">
                      <a:srgbClr val="0078D4"/>
                    </a:gs>
                  </a:gsLst>
                  <a:lin ang="5400000" scaled="0"/>
                </a:gradFill>
                <a:latin typeface="Segoe UI"/>
                <a:ea typeface="Segoe UI" pitchFamily="34" charset="0"/>
                <a:cs typeface="Segoe UI" pitchFamily="34" charset="0"/>
              </a:endParaRPr>
            </a:p>
          </p:txBody>
        </p:sp>
        <p:sp>
          <p:nvSpPr>
            <p:cNvPr id="93" name="TextBox 92">
              <a:extLst>
                <a:ext uri="{FF2B5EF4-FFF2-40B4-BE49-F238E27FC236}">
                  <a16:creationId xmlns:a16="http://schemas.microsoft.com/office/drawing/2014/main" id="{4DBF6919-6D4E-8C4C-9346-E24359B3C4B2}"/>
                </a:ext>
              </a:extLst>
            </p:cNvPr>
            <p:cNvSpPr txBox="1"/>
            <p:nvPr/>
          </p:nvSpPr>
          <p:spPr>
            <a:xfrm>
              <a:off x="5218302" y="6099421"/>
              <a:ext cx="908962" cy="123119"/>
            </a:xfrm>
            <a:prstGeom prst="rect">
              <a:avLst/>
            </a:prstGeom>
            <a:noFill/>
          </p:spPr>
          <p:txBody>
            <a:bodyPr wrap="none" lIns="0" tIns="0" rIns="0" bIns="0" rtlCol="0">
              <a:spAutoFit/>
            </a:bodyPr>
            <a:lstStyle/>
            <a:p>
              <a:pPr algn="ctr" defTabSz="914322"/>
              <a:r>
                <a:rPr lang="en-US" sz="800" dirty="0">
                  <a:gradFill>
                    <a:gsLst>
                      <a:gs pos="0">
                        <a:srgbClr val="0078D4"/>
                      </a:gs>
                      <a:gs pos="100000">
                        <a:srgbClr val="0078D4"/>
                      </a:gs>
                    </a:gsLst>
                    <a:lin ang="5400000" scaled="0"/>
                  </a:gradFill>
                  <a:latin typeface="Segoe UI"/>
                </a:rPr>
                <a:t>Dev Spaces enabled</a:t>
              </a:r>
            </a:p>
          </p:txBody>
        </p:sp>
        <p:pic>
          <p:nvPicPr>
            <p:cNvPr id="94" name="Graphic 93" descr="Checkmark">
              <a:extLst>
                <a:ext uri="{FF2B5EF4-FFF2-40B4-BE49-F238E27FC236}">
                  <a16:creationId xmlns:a16="http://schemas.microsoft.com/office/drawing/2014/main" id="{9EF38960-543C-724F-B169-5BC68F118E1D}"/>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089418" y="6078728"/>
              <a:ext cx="152468" cy="152468"/>
            </a:xfrm>
            <a:prstGeom prst="rect">
              <a:avLst/>
            </a:prstGeom>
          </p:spPr>
        </p:pic>
      </p:grpSp>
      <p:cxnSp>
        <p:nvCxnSpPr>
          <p:cNvPr id="95" name="Straight Connector 94">
            <a:extLst>
              <a:ext uri="{FF2B5EF4-FFF2-40B4-BE49-F238E27FC236}">
                <a16:creationId xmlns:a16="http://schemas.microsoft.com/office/drawing/2014/main" id="{88F97882-DB29-0548-8786-B7CBB61AC266}"/>
              </a:ext>
            </a:extLst>
          </p:cNvPr>
          <p:cNvCxnSpPr>
            <a:cxnSpLocks/>
          </p:cNvCxnSpPr>
          <p:nvPr/>
        </p:nvCxnSpPr>
        <p:spPr>
          <a:xfrm>
            <a:off x="6208970" y="2804574"/>
            <a:ext cx="451008" cy="259363"/>
          </a:xfrm>
          <a:prstGeom prst="line">
            <a:avLst/>
          </a:prstGeom>
          <a:ln w="28575" cap="flat" cmpd="sng" algn="ctr">
            <a:solidFill>
              <a:srgbClr val="0078D4"/>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97" name="Straight Connector 96">
            <a:extLst>
              <a:ext uri="{FF2B5EF4-FFF2-40B4-BE49-F238E27FC236}">
                <a16:creationId xmlns:a16="http://schemas.microsoft.com/office/drawing/2014/main" id="{7D918472-3805-1E42-8AA7-42505B1B04F5}"/>
              </a:ext>
            </a:extLst>
          </p:cNvPr>
          <p:cNvCxnSpPr>
            <a:cxnSpLocks/>
          </p:cNvCxnSpPr>
          <p:nvPr/>
        </p:nvCxnSpPr>
        <p:spPr>
          <a:xfrm flipV="1">
            <a:off x="6218786" y="3907309"/>
            <a:ext cx="456561" cy="103158"/>
          </a:xfrm>
          <a:prstGeom prst="line">
            <a:avLst/>
          </a:prstGeom>
          <a:ln w="28575" cap="flat" cmpd="sng" algn="ctr">
            <a:solidFill>
              <a:srgbClr val="0078D4"/>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99" name="Straight Connector 98">
            <a:extLst>
              <a:ext uri="{FF2B5EF4-FFF2-40B4-BE49-F238E27FC236}">
                <a16:creationId xmlns:a16="http://schemas.microsoft.com/office/drawing/2014/main" id="{10E6806D-1F5D-BD44-9CDD-55AF70D40B45}"/>
              </a:ext>
            </a:extLst>
          </p:cNvPr>
          <p:cNvCxnSpPr>
            <a:cxnSpLocks/>
          </p:cNvCxnSpPr>
          <p:nvPr/>
        </p:nvCxnSpPr>
        <p:spPr>
          <a:xfrm flipV="1">
            <a:off x="6218787" y="5277984"/>
            <a:ext cx="426341" cy="317472"/>
          </a:xfrm>
          <a:prstGeom prst="line">
            <a:avLst/>
          </a:prstGeom>
          <a:ln w="28575" cap="flat" cmpd="sng" algn="ctr">
            <a:solidFill>
              <a:srgbClr val="0078D4"/>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grpSp>
        <p:nvGrpSpPr>
          <p:cNvPr id="9" name="Group 8">
            <a:extLst>
              <a:ext uri="{FF2B5EF4-FFF2-40B4-BE49-F238E27FC236}">
                <a16:creationId xmlns:a16="http://schemas.microsoft.com/office/drawing/2014/main" id="{7378ECD8-5795-5B49-B33E-9D8B56783642}"/>
              </a:ext>
            </a:extLst>
          </p:cNvPr>
          <p:cNvGrpSpPr/>
          <p:nvPr/>
        </p:nvGrpSpPr>
        <p:grpSpPr>
          <a:xfrm>
            <a:off x="4740700" y="1949531"/>
            <a:ext cx="6938613" cy="4709198"/>
            <a:chOff x="4740611" y="1949434"/>
            <a:chExt cx="6939065" cy="4709504"/>
          </a:xfrm>
        </p:grpSpPr>
        <p:sp>
          <p:nvSpPr>
            <p:cNvPr id="15" name="Rounded Rectangle 14">
              <a:extLst>
                <a:ext uri="{FF2B5EF4-FFF2-40B4-BE49-F238E27FC236}">
                  <a16:creationId xmlns:a16="http://schemas.microsoft.com/office/drawing/2014/main" id="{9429AB84-10DE-9B44-99AC-62E51C3C0EEE}"/>
                </a:ext>
              </a:extLst>
            </p:cNvPr>
            <p:cNvSpPr/>
            <p:nvPr/>
          </p:nvSpPr>
          <p:spPr bwMode="auto">
            <a:xfrm>
              <a:off x="4740611" y="1949434"/>
              <a:ext cx="6939065" cy="4386515"/>
            </a:xfrm>
            <a:prstGeom prst="roundRect">
              <a:avLst>
                <a:gd name="adj" fmla="val 3778"/>
              </a:avLst>
            </a:prstGeom>
            <a:noFill/>
            <a:ln w="9525" cap="flat" cmpd="sng" algn="ctr">
              <a:solidFill>
                <a:schemeClr val="accent1"/>
              </a:solidFill>
              <a:prstDash val="solid"/>
              <a:round/>
              <a:headEnd type="none" w="med" len="med"/>
              <a:tailEnd type="none" w="med" len="med"/>
            </a:ln>
          </p:spPr>
          <p:style>
            <a:lnRef idx="0">
              <a:scrgbClr r="0" g="0" b="0"/>
            </a:lnRef>
            <a:fillRef idx="0">
              <a:scrgbClr r="0" g="0" b="0"/>
            </a:fillRef>
            <a:effectRef idx="0">
              <a:scrgbClr r="0" g="0" b="0"/>
            </a:effectRef>
            <a:fontRef idx="minor">
              <a:schemeClr val="accent1"/>
            </a:fontRef>
          </p:style>
          <p:txBody>
            <a:bodyPr rot="0" spcFirstLastPara="0" vertOverflow="overflow" horzOverflow="overflow" vert="horz" wrap="square" lIns="182868" tIns="146295" rIns="182868" bIns="146295" numCol="1" spcCol="0" rtlCol="0" fromWordArt="0" anchor="t" anchorCtr="0" forceAA="0" compatLnSpc="1">
              <a:prstTxWarp prst="textNoShape">
                <a:avLst/>
              </a:prstTxWarp>
              <a:noAutofit/>
            </a:bodyPr>
            <a:lstStyle/>
            <a:p>
              <a:pPr defTabSz="932426" fontAlgn="base">
                <a:spcBef>
                  <a:spcPct val="0"/>
                </a:spcBef>
                <a:spcAft>
                  <a:spcPct val="0"/>
                </a:spcAft>
              </a:pPr>
              <a:endParaRPr lang="en-US" sz="2000" dirty="0" err="1">
                <a:gradFill>
                  <a:gsLst>
                    <a:gs pos="0">
                      <a:srgbClr val="FFFFFF"/>
                    </a:gs>
                    <a:gs pos="100000">
                      <a:srgbClr val="FFFFFF"/>
                    </a:gs>
                  </a:gsLst>
                  <a:lin ang="5400000" scaled="0"/>
                </a:gradFill>
                <a:latin typeface="Segoe UI"/>
                <a:ea typeface="Segoe UI" pitchFamily="34" charset="0"/>
                <a:cs typeface="Segoe UI" pitchFamily="34" charset="0"/>
              </a:endParaRPr>
            </a:p>
          </p:txBody>
        </p:sp>
        <p:sp>
          <p:nvSpPr>
            <p:cNvPr id="16" name="TextBox 15">
              <a:extLst>
                <a:ext uri="{FF2B5EF4-FFF2-40B4-BE49-F238E27FC236}">
                  <a16:creationId xmlns:a16="http://schemas.microsoft.com/office/drawing/2014/main" id="{2523A69A-22AB-0041-8A4D-E89CF50BA489}"/>
                </a:ext>
              </a:extLst>
            </p:cNvPr>
            <p:cNvSpPr txBox="1"/>
            <p:nvPr/>
          </p:nvSpPr>
          <p:spPr>
            <a:xfrm>
              <a:off x="7630593" y="6351141"/>
              <a:ext cx="1266070" cy="307797"/>
            </a:xfrm>
            <a:prstGeom prst="rect">
              <a:avLst/>
            </a:prstGeom>
            <a:noFill/>
          </p:spPr>
          <p:txBody>
            <a:bodyPr wrap="none" lIns="0" tIns="0" rIns="0" bIns="0" rtlCol="0">
              <a:spAutoFit/>
            </a:bodyPr>
            <a:lstStyle/>
            <a:p>
              <a:pPr defTabSz="914322"/>
              <a:r>
                <a:rPr lang="en-US" sz="2000" dirty="0">
                  <a:gradFill>
                    <a:gsLst>
                      <a:gs pos="2917">
                        <a:srgbClr val="1A1A1A"/>
                      </a:gs>
                      <a:gs pos="30000">
                        <a:srgbClr val="1A1A1A"/>
                      </a:gs>
                    </a:gsLst>
                    <a:lin ang="5400000" scaled="0"/>
                  </a:gradFill>
                  <a:latin typeface="Segoe UI"/>
                </a:rPr>
                <a:t>AKS cluster</a:t>
              </a:r>
            </a:p>
          </p:txBody>
        </p:sp>
        <p:grpSp>
          <p:nvGrpSpPr>
            <p:cNvPr id="202" name="Group 201">
              <a:extLst>
                <a:ext uri="{FF2B5EF4-FFF2-40B4-BE49-F238E27FC236}">
                  <a16:creationId xmlns:a16="http://schemas.microsoft.com/office/drawing/2014/main" id="{6E699DE7-6FC1-FF44-9620-6CF987851ECC}"/>
                </a:ext>
              </a:extLst>
            </p:cNvPr>
            <p:cNvGrpSpPr/>
            <p:nvPr/>
          </p:nvGrpSpPr>
          <p:grpSpPr>
            <a:xfrm>
              <a:off x="6725239" y="2593763"/>
              <a:ext cx="1954942" cy="3017031"/>
              <a:chOff x="6725239" y="2593763"/>
              <a:chExt cx="1954942" cy="3017031"/>
            </a:xfrm>
          </p:grpSpPr>
          <p:sp>
            <p:nvSpPr>
              <p:cNvPr id="109" name="Hexagon 108">
                <a:extLst>
                  <a:ext uri="{FF2B5EF4-FFF2-40B4-BE49-F238E27FC236}">
                    <a16:creationId xmlns:a16="http://schemas.microsoft.com/office/drawing/2014/main" id="{37DFD92D-7F49-5741-AB74-825D5A03CC93}"/>
                  </a:ext>
                </a:extLst>
              </p:cNvPr>
              <p:cNvSpPr/>
              <p:nvPr/>
            </p:nvSpPr>
            <p:spPr bwMode="auto">
              <a:xfrm>
                <a:off x="7180156" y="2959580"/>
                <a:ext cx="408562" cy="352209"/>
              </a:xfrm>
              <a:prstGeom prst="hexagon">
                <a:avLst/>
              </a:prstGeom>
              <a:solidFill>
                <a:srgbClr val="0078D4">
                  <a:alpha val="80000"/>
                </a:srgbClr>
              </a:solidFill>
              <a:ln>
                <a:no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932426" fontAlgn="base">
                  <a:spcBef>
                    <a:spcPct val="0"/>
                  </a:spcBef>
                  <a:spcAft>
                    <a:spcPct val="0"/>
                  </a:spcAft>
                </a:pPr>
                <a:endParaRPr lang="en-US" sz="2000" dirty="0">
                  <a:gradFill>
                    <a:gsLst>
                      <a:gs pos="0">
                        <a:srgbClr val="FFFFFF"/>
                      </a:gs>
                      <a:gs pos="100000">
                        <a:srgbClr val="FFFFFF"/>
                      </a:gs>
                    </a:gsLst>
                    <a:lin ang="5400000" scaled="0"/>
                  </a:gradFill>
                  <a:latin typeface="Segoe UI"/>
                  <a:ea typeface="Segoe UI" pitchFamily="34" charset="0"/>
                  <a:cs typeface="Segoe UI" pitchFamily="34" charset="0"/>
                </a:endParaRPr>
              </a:p>
            </p:txBody>
          </p:sp>
          <p:grpSp>
            <p:nvGrpSpPr>
              <p:cNvPr id="78" name="Group 77">
                <a:extLst>
                  <a:ext uri="{FF2B5EF4-FFF2-40B4-BE49-F238E27FC236}">
                    <a16:creationId xmlns:a16="http://schemas.microsoft.com/office/drawing/2014/main" id="{B41703FC-B11C-F042-B2E8-547D9A291149}"/>
                  </a:ext>
                </a:extLst>
              </p:cNvPr>
              <p:cNvGrpSpPr/>
              <p:nvPr/>
            </p:nvGrpSpPr>
            <p:grpSpPr>
              <a:xfrm>
                <a:off x="6725239" y="2593763"/>
                <a:ext cx="1954942" cy="2807989"/>
                <a:chOff x="6811242" y="2285550"/>
                <a:chExt cx="1954942" cy="2807989"/>
              </a:xfrm>
            </p:grpSpPr>
            <p:grpSp>
              <p:nvGrpSpPr>
                <p:cNvPr id="75" name="Group 74">
                  <a:extLst>
                    <a:ext uri="{FF2B5EF4-FFF2-40B4-BE49-F238E27FC236}">
                      <a16:creationId xmlns:a16="http://schemas.microsoft.com/office/drawing/2014/main" id="{184C16C3-A6C0-F745-A9B9-7A8BB203BC32}"/>
                    </a:ext>
                  </a:extLst>
                </p:cNvPr>
                <p:cNvGrpSpPr/>
                <p:nvPr/>
              </p:nvGrpSpPr>
              <p:grpSpPr>
                <a:xfrm>
                  <a:off x="6811242" y="2285550"/>
                  <a:ext cx="1954942" cy="2807989"/>
                  <a:chOff x="6811242" y="2285550"/>
                  <a:chExt cx="1954942" cy="2807989"/>
                </a:xfrm>
              </p:grpSpPr>
              <p:grpSp>
                <p:nvGrpSpPr>
                  <p:cNvPr id="56" name="Group 55">
                    <a:extLst>
                      <a:ext uri="{FF2B5EF4-FFF2-40B4-BE49-F238E27FC236}">
                        <a16:creationId xmlns:a16="http://schemas.microsoft.com/office/drawing/2014/main" id="{9C355957-5411-6046-AE2C-454D29DE4745}"/>
                      </a:ext>
                    </a:extLst>
                  </p:cNvPr>
                  <p:cNvGrpSpPr/>
                  <p:nvPr/>
                </p:nvGrpSpPr>
                <p:grpSpPr>
                  <a:xfrm>
                    <a:off x="6811242" y="2285550"/>
                    <a:ext cx="1954942" cy="2807989"/>
                    <a:chOff x="4383931" y="2193398"/>
                    <a:chExt cx="1649867" cy="2617274"/>
                  </a:xfrm>
                </p:grpSpPr>
                <p:sp>
                  <p:nvSpPr>
                    <p:cNvPr id="58" name="Rounded Rectangle 57">
                      <a:extLst>
                        <a:ext uri="{FF2B5EF4-FFF2-40B4-BE49-F238E27FC236}">
                          <a16:creationId xmlns:a16="http://schemas.microsoft.com/office/drawing/2014/main" id="{4BDDA305-F2C2-C24B-9F6B-FD31070A9528}"/>
                        </a:ext>
                      </a:extLst>
                    </p:cNvPr>
                    <p:cNvSpPr/>
                    <p:nvPr/>
                  </p:nvSpPr>
                  <p:spPr bwMode="auto">
                    <a:xfrm>
                      <a:off x="4383931" y="2338315"/>
                      <a:ext cx="1649867" cy="2472357"/>
                    </a:xfrm>
                    <a:prstGeom prst="roundRect">
                      <a:avLst>
                        <a:gd name="adj" fmla="val 11691"/>
                      </a:avLst>
                    </a:prstGeom>
                    <a:noFill/>
                    <a:ln w="19050">
                      <a:solidFill>
                        <a:srgbClr val="0078D4"/>
                      </a:solidFill>
                      <a:prstDash val="dash"/>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68" tIns="146295" rIns="182868" bIns="146295" numCol="1" spcCol="0" rtlCol="0" fromWordArt="0" anchor="t" anchorCtr="0" forceAA="0" compatLnSpc="1">
                      <a:prstTxWarp prst="textNoShape">
                        <a:avLst/>
                      </a:prstTxWarp>
                      <a:noAutofit/>
                    </a:bodyPr>
                    <a:lstStyle/>
                    <a:p>
                      <a:pPr defTabSz="932426" fontAlgn="base">
                        <a:spcBef>
                          <a:spcPct val="0"/>
                        </a:spcBef>
                        <a:spcAft>
                          <a:spcPct val="0"/>
                        </a:spcAft>
                      </a:pPr>
                      <a:endParaRPr lang="en-US" sz="2000" dirty="0" err="1">
                        <a:gradFill>
                          <a:gsLst>
                            <a:gs pos="0">
                              <a:srgbClr val="FFFFFF"/>
                            </a:gs>
                            <a:gs pos="100000">
                              <a:srgbClr val="FFFFFF"/>
                            </a:gs>
                          </a:gsLst>
                          <a:lin ang="5400000" scaled="0"/>
                        </a:gradFill>
                        <a:latin typeface="Segoe UI"/>
                        <a:ea typeface="Segoe UI" pitchFamily="34" charset="0"/>
                        <a:cs typeface="Segoe UI" pitchFamily="34" charset="0"/>
                      </a:endParaRPr>
                    </a:p>
                  </p:txBody>
                </p:sp>
                <p:sp>
                  <p:nvSpPr>
                    <p:cNvPr id="59" name="TextBox 58">
                      <a:extLst>
                        <a:ext uri="{FF2B5EF4-FFF2-40B4-BE49-F238E27FC236}">
                          <a16:creationId xmlns:a16="http://schemas.microsoft.com/office/drawing/2014/main" id="{80864C04-03E7-C64A-8303-0E4C6FB5797A}"/>
                        </a:ext>
                      </a:extLst>
                    </p:cNvPr>
                    <p:cNvSpPr txBox="1"/>
                    <p:nvPr/>
                  </p:nvSpPr>
                  <p:spPr>
                    <a:xfrm>
                      <a:off x="4893898" y="2193398"/>
                      <a:ext cx="769431" cy="272547"/>
                    </a:xfrm>
                    <a:prstGeom prst="rect">
                      <a:avLst/>
                    </a:prstGeom>
                    <a:solidFill>
                      <a:srgbClr val="E6E6E6"/>
                    </a:solidFill>
                  </p:spPr>
                  <p:txBody>
                    <a:bodyPr wrap="square" lIns="45717" tIns="0" rIns="45717" bIns="0" rtlCol="0">
                      <a:spAutoFit/>
                    </a:bodyPr>
                    <a:lstStyle/>
                    <a:p>
                      <a:pPr algn="ctr" defTabSz="914322"/>
                      <a:r>
                        <a:rPr lang="en-US" sz="1100" dirty="0">
                          <a:gradFill>
                            <a:gsLst>
                              <a:gs pos="0">
                                <a:srgbClr val="0078D4"/>
                              </a:gs>
                              <a:gs pos="100000">
                                <a:srgbClr val="0078D4"/>
                              </a:gs>
                            </a:gsLst>
                            <a:lin ang="5400000" scaled="0"/>
                          </a:gradFill>
                          <a:latin typeface="Segoe UI"/>
                        </a:rPr>
                        <a:t>Integration</a:t>
                      </a:r>
                    </a:p>
                    <a:p>
                      <a:pPr algn="ctr" defTabSz="914322"/>
                      <a:r>
                        <a:rPr lang="en-US" sz="800" dirty="0">
                          <a:gradFill>
                            <a:gsLst>
                              <a:gs pos="0">
                                <a:srgbClr val="0078D4"/>
                              </a:gs>
                              <a:gs pos="100000">
                                <a:srgbClr val="0078D4"/>
                              </a:gs>
                            </a:gsLst>
                            <a:lin ang="5400000" scaled="0"/>
                          </a:gradFill>
                          <a:latin typeface="Segoe UI"/>
                        </a:rPr>
                        <a:t>namespace</a:t>
                      </a:r>
                    </a:p>
                  </p:txBody>
                </p:sp>
              </p:grpSp>
              <p:sp>
                <p:nvSpPr>
                  <p:cNvPr id="57" name="Hexagon 56">
                    <a:extLst>
                      <a:ext uri="{FF2B5EF4-FFF2-40B4-BE49-F238E27FC236}">
                        <a16:creationId xmlns:a16="http://schemas.microsoft.com/office/drawing/2014/main" id="{F4E6D803-1C89-0E42-80EC-3A63798D09BD}"/>
                      </a:ext>
                    </a:extLst>
                  </p:cNvPr>
                  <p:cNvSpPr/>
                  <p:nvPr/>
                </p:nvSpPr>
                <p:spPr bwMode="auto">
                  <a:xfrm>
                    <a:off x="7218403" y="2621989"/>
                    <a:ext cx="408562" cy="352209"/>
                  </a:xfrm>
                  <a:prstGeom prst="hexagon">
                    <a:avLst/>
                  </a:prstGeom>
                  <a:solidFill>
                    <a:srgbClr val="0078D4"/>
                  </a:solidFill>
                  <a:ln>
                    <a:no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932426" fontAlgn="base">
                      <a:spcBef>
                        <a:spcPct val="0"/>
                      </a:spcBef>
                      <a:spcAft>
                        <a:spcPct val="0"/>
                      </a:spcAft>
                    </a:pPr>
                    <a:endParaRPr lang="en-US" sz="2000" dirty="0">
                      <a:gradFill>
                        <a:gsLst>
                          <a:gs pos="0">
                            <a:srgbClr val="FFFFFF"/>
                          </a:gs>
                          <a:gs pos="100000">
                            <a:srgbClr val="FFFFFF"/>
                          </a:gs>
                        </a:gsLst>
                        <a:lin ang="5400000" scaled="0"/>
                      </a:gradFill>
                      <a:latin typeface="Segoe UI"/>
                      <a:ea typeface="Segoe UI" pitchFamily="34" charset="0"/>
                      <a:cs typeface="Segoe UI" pitchFamily="34" charset="0"/>
                    </a:endParaRPr>
                  </a:p>
                </p:txBody>
              </p:sp>
              <p:sp>
                <p:nvSpPr>
                  <p:cNvPr id="60" name="Hexagon 59">
                    <a:extLst>
                      <a:ext uri="{FF2B5EF4-FFF2-40B4-BE49-F238E27FC236}">
                        <a16:creationId xmlns:a16="http://schemas.microsoft.com/office/drawing/2014/main" id="{FD0E446B-C5C6-464B-9690-800C5E807D61}"/>
                      </a:ext>
                    </a:extLst>
                  </p:cNvPr>
                  <p:cNvSpPr/>
                  <p:nvPr/>
                </p:nvSpPr>
                <p:spPr bwMode="auto">
                  <a:xfrm>
                    <a:off x="7842867" y="2798093"/>
                    <a:ext cx="408562" cy="352209"/>
                  </a:xfrm>
                  <a:prstGeom prst="hexagon">
                    <a:avLst/>
                  </a:prstGeom>
                  <a:solidFill>
                    <a:srgbClr val="0078D4"/>
                  </a:solidFill>
                  <a:ln>
                    <a:no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932426" fontAlgn="base">
                      <a:spcBef>
                        <a:spcPct val="0"/>
                      </a:spcBef>
                      <a:spcAft>
                        <a:spcPct val="0"/>
                      </a:spcAft>
                    </a:pPr>
                    <a:endParaRPr lang="en-US" sz="2000" dirty="0">
                      <a:gradFill>
                        <a:gsLst>
                          <a:gs pos="0">
                            <a:srgbClr val="FFFFFF"/>
                          </a:gs>
                          <a:gs pos="100000">
                            <a:srgbClr val="FFFFFF"/>
                          </a:gs>
                        </a:gsLst>
                        <a:lin ang="5400000" scaled="0"/>
                      </a:gradFill>
                      <a:latin typeface="Segoe UI"/>
                      <a:ea typeface="Segoe UI" pitchFamily="34" charset="0"/>
                      <a:cs typeface="Segoe UI" pitchFamily="34" charset="0"/>
                    </a:endParaRPr>
                  </a:p>
                </p:txBody>
              </p:sp>
              <p:sp>
                <p:nvSpPr>
                  <p:cNvPr id="61" name="Hexagon 60">
                    <a:extLst>
                      <a:ext uri="{FF2B5EF4-FFF2-40B4-BE49-F238E27FC236}">
                        <a16:creationId xmlns:a16="http://schemas.microsoft.com/office/drawing/2014/main" id="{9286452B-8041-0A45-BD13-0D970A852FBE}"/>
                      </a:ext>
                    </a:extLst>
                  </p:cNvPr>
                  <p:cNvSpPr/>
                  <p:nvPr/>
                </p:nvSpPr>
                <p:spPr bwMode="auto">
                  <a:xfrm>
                    <a:off x="7066655" y="3126261"/>
                    <a:ext cx="408562" cy="352209"/>
                  </a:xfrm>
                  <a:prstGeom prst="hexagon">
                    <a:avLst/>
                  </a:prstGeom>
                  <a:solidFill>
                    <a:srgbClr val="0078D4"/>
                  </a:solidFill>
                  <a:ln>
                    <a:no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932426" fontAlgn="base">
                      <a:spcBef>
                        <a:spcPct val="0"/>
                      </a:spcBef>
                      <a:spcAft>
                        <a:spcPct val="0"/>
                      </a:spcAft>
                    </a:pPr>
                    <a:endParaRPr lang="en-US" sz="2000" dirty="0">
                      <a:gradFill>
                        <a:gsLst>
                          <a:gs pos="0">
                            <a:srgbClr val="FFFFFF"/>
                          </a:gs>
                          <a:gs pos="100000">
                            <a:srgbClr val="FFFFFF"/>
                          </a:gs>
                        </a:gsLst>
                        <a:lin ang="5400000" scaled="0"/>
                      </a:gradFill>
                      <a:latin typeface="Segoe UI"/>
                      <a:ea typeface="Segoe UI" pitchFamily="34" charset="0"/>
                      <a:cs typeface="Segoe UI" pitchFamily="34" charset="0"/>
                    </a:endParaRPr>
                  </a:p>
                </p:txBody>
              </p:sp>
              <p:sp>
                <p:nvSpPr>
                  <p:cNvPr id="62" name="Hexagon 61">
                    <a:extLst>
                      <a:ext uri="{FF2B5EF4-FFF2-40B4-BE49-F238E27FC236}">
                        <a16:creationId xmlns:a16="http://schemas.microsoft.com/office/drawing/2014/main" id="{05AD2A8E-60F0-D34B-AFD8-6D00C349CD46}"/>
                      </a:ext>
                    </a:extLst>
                  </p:cNvPr>
                  <p:cNvSpPr/>
                  <p:nvPr/>
                </p:nvSpPr>
                <p:spPr bwMode="auto">
                  <a:xfrm>
                    <a:off x="7991206" y="3932369"/>
                    <a:ext cx="408562" cy="352209"/>
                  </a:xfrm>
                  <a:prstGeom prst="hexagon">
                    <a:avLst/>
                  </a:prstGeom>
                  <a:solidFill>
                    <a:srgbClr val="0078D4"/>
                  </a:solidFill>
                  <a:ln>
                    <a:no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932426" fontAlgn="base">
                      <a:spcBef>
                        <a:spcPct val="0"/>
                      </a:spcBef>
                      <a:spcAft>
                        <a:spcPct val="0"/>
                      </a:spcAft>
                    </a:pPr>
                    <a:endParaRPr lang="en-US" sz="2000" dirty="0">
                      <a:gradFill>
                        <a:gsLst>
                          <a:gs pos="0">
                            <a:srgbClr val="FFFFFF"/>
                          </a:gs>
                          <a:gs pos="100000">
                            <a:srgbClr val="FFFFFF"/>
                          </a:gs>
                        </a:gsLst>
                        <a:lin ang="5400000" scaled="0"/>
                      </a:gradFill>
                      <a:latin typeface="Segoe UI"/>
                      <a:ea typeface="Segoe UI" pitchFamily="34" charset="0"/>
                      <a:cs typeface="Segoe UI" pitchFamily="34" charset="0"/>
                    </a:endParaRPr>
                  </a:p>
                </p:txBody>
              </p:sp>
              <p:sp>
                <p:nvSpPr>
                  <p:cNvPr id="63" name="Hexagon 62">
                    <a:extLst>
                      <a:ext uri="{FF2B5EF4-FFF2-40B4-BE49-F238E27FC236}">
                        <a16:creationId xmlns:a16="http://schemas.microsoft.com/office/drawing/2014/main" id="{828EECCB-B746-9E46-BE80-39C6F2908BEE}"/>
                      </a:ext>
                    </a:extLst>
                  </p:cNvPr>
                  <p:cNvSpPr/>
                  <p:nvPr/>
                </p:nvSpPr>
                <p:spPr bwMode="auto">
                  <a:xfrm>
                    <a:off x="7488894" y="3732955"/>
                    <a:ext cx="408562" cy="352209"/>
                  </a:xfrm>
                  <a:prstGeom prst="hexagon">
                    <a:avLst/>
                  </a:prstGeom>
                  <a:solidFill>
                    <a:srgbClr val="0078D4"/>
                  </a:solidFill>
                  <a:ln>
                    <a:no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932426" fontAlgn="base">
                      <a:spcBef>
                        <a:spcPct val="0"/>
                      </a:spcBef>
                      <a:spcAft>
                        <a:spcPct val="0"/>
                      </a:spcAft>
                    </a:pPr>
                    <a:endParaRPr lang="en-US" sz="2000" dirty="0">
                      <a:gradFill>
                        <a:gsLst>
                          <a:gs pos="0">
                            <a:srgbClr val="FFFFFF"/>
                          </a:gs>
                          <a:gs pos="100000">
                            <a:srgbClr val="FFFFFF"/>
                          </a:gs>
                        </a:gsLst>
                        <a:lin ang="5400000" scaled="0"/>
                      </a:gradFill>
                      <a:latin typeface="Segoe UI"/>
                      <a:ea typeface="Segoe UI" pitchFamily="34" charset="0"/>
                      <a:cs typeface="Segoe UI" pitchFamily="34" charset="0"/>
                    </a:endParaRPr>
                  </a:p>
                </p:txBody>
              </p:sp>
              <p:sp>
                <p:nvSpPr>
                  <p:cNvPr id="65" name="Can 64">
                    <a:extLst>
                      <a:ext uri="{FF2B5EF4-FFF2-40B4-BE49-F238E27FC236}">
                        <a16:creationId xmlns:a16="http://schemas.microsoft.com/office/drawing/2014/main" id="{FDB70B3E-327E-B14B-9564-CA696F42207E}"/>
                      </a:ext>
                    </a:extLst>
                  </p:cNvPr>
                  <p:cNvSpPr/>
                  <p:nvPr/>
                </p:nvSpPr>
                <p:spPr bwMode="auto">
                  <a:xfrm>
                    <a:off x="8190329" y="3338492"/>
                    <a:ext cx="315637" cy="352209"/>
                  </a:xfrm>
                  <a:prstGeom prst="can">
                    <a:avLst/>
                  </a:prstGeom>
                  <a:solidFill>
                    <a:srgbClr val="0078D4"/>
                  </a:solidFill>
                  <a:ln>
                    <a:no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932426" fontAlgn="base">
                      <a:spcBef>
                        <a:spcPct val="0"/>
                      </a:spcBef>
                      <a:spcAft>
                        <a:spcPct val="0"/>
                      </a:spcAft>
                    </a:pPr>
                    <a:endParaRPr lang="en-US" sz="2000" dirty="0">
                      <a:gradFill>
                        <a:gsLst>
                          <a:gs pos="0">
                            <a:srgbClr val="FFFFFF"/>
                          </a:gs>
                          <a:gs pos="100000">
                            <a:srgbClr val="FFFFFF"/>
                          </a:gs>
                        </a:gsLst>
                        <a:lin ang="5400000" scaled="0"/>
                      </a:gradFill>
                      <a:latin typeface="Segoe UI"/>
                      <a:ea typeface="Segoe UI" pitchFamily="34" charset="0"/>
                      <a:cs typeface="Segoe UI" pitchFamily="34" charset="0"/>
                    </a:endParaRPr>
                  </a:p>
                </p:txBody>
              </p:sp>
              <p:sp>
                <p:nvSpPr>
                  <p:cNvPr id="67" name="Hexagon 66">
                    <a:extLst>
                      <a:ext uri="{FF2B5EF4-FFF2-40B4-BE49-F238E27FC236}">
                        <a16:creationId xmlns:a16="http://schemas.microsoft.com/office/drawing/2014/main" id="{FA7D42C9-C544-C649-B94B-759F674FD249}"/>
                      </a:ext>
                    </a:extLst>
                  </p:cNvPr>
                  <p:cNvSpPr/>
                  <p:nvPr/>
                </p:nvSpPr>
                <p:spPr bwMode="auto">
                  <a:xfrm>
                    <a:off x="7593803" y="3217595"/>
                    <a:ext cx="194910" cy="168026"/>
                  </a:xfrm>
                  <a:prstGeom prst="hexagon">
                    <a:avLst/>
                  </a:prstGeom>
                  <a:solidFill>
                    <a:srgbClr val="0078D4"/>
                  </a:solidFill>
                  <a:ln>
                    <a:no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932426" fontAlgn="base">
                      <a:spcBef>
                        <a:spcPct val="0"/>
                      </a:spcBef>
                      <a:spcAft>
                        <a:spcPct val="0"/>
                      </a:spcAft>
                    </a:pPr>
                    <a:endParaRPr lang="en-US" sz="2000" dirty="0">
                      <a:gradFill>
                        <a:gsLst>
                          <a:gs pos="0">
                            <a:srgbClr val="FFFFFF"/>
                          </a:gs>
                          <a:gs pos="100000">
                            <a:srgbClr val="FFFFFF"/>
                          </a:gs>
                        </a:gsLst>
                        <a:lin ang="5400000" scaled="0"/>
                      </a:gradFill>
                      <a:latin typeface="Segoe UI"/>
                      <a:ea typeface="Segoe UI" pitchFamily="34" charset="0"/>
                      <a:cs typeface="Segoe UI" pitchFamily="34" charset="0"/>
                    </a:endParaRPr>
                  </a:p>
                </p:txBody>
              </p:sp>
              <p:sp>
                <p:nvSpPr>
                  <p:cNvPr id="68" name="Hexagon 67">
                    <a:extLst>
                      <a:ext uri="{FF2B5EF4-FFF2-40B4-BE49-F238E27FC236}">
                        <a16:creationId xmlns:a16="http://schemas.microsoft.com/office/drawing/2014/main" id="{4F3D1B01-6B76-8348-B334-288C02AB982D}"/>
                      </a:ext>
                    </a:extLst>
                  </p:cNvPr>
                  <p:cNvSpPr/>
                  <p:nvPr/>
                </p:nvSpPr>
                <p:spPr bwMode="auto">
                  <a:xfrm>
                    <a:off x="7531147" y="4297118"/>
                    <a:ext cx="194910" cy="168026"/>
                  </a:xfrm>
                  <a:prstGeom prst="hexagon">
                    <a:avLst/>
                  </a:prstGeom>
                  <a:solidFill>
                    <a:srgbClr val="0078D4"/>
                  </a:solidFill>
                  <a:ln>
                    <a:no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932426" fontAlgn="base">
                      <a:spcBef>
                        <a:spcPct val="0"/>
                      </a:spcBef>
                      <a:spcAft>
                        <a:spcPct val="0"/>
                      </a:spcAft>
                    </a:pPr>
                    <a:endParaRPr lang="en-US" sz="2000" dirty="0">
                      <a:gradFill>
                        <a:gsLst>
                          <a:gs pos="0">
                            <a:srgbClr val="FFFFFF"/>
                          </a:gs>
                          <a:gs pos="100000">
                            <a:srgbClr val="FFFFFF"/>
                          </a:gs>
                        </a:gsLst>
                        <a:lin ang="5400000" scaled="0"/>
                      </a:gradFill>
                      <a:latin typeface="Segoe UI"/>
                      <a:ea typeface="Segoe UI" pitchFamily="34" charset="0"/>
                      <a:cs typeface="Segoe UI" pitchFamily="34" charset="0"/>
                    </a:endParaRPr>
                  </a:p>
                </p:txBody>
              </p:sp>
              <p:sp>
                <p:nvSpPr>
                  <p:cNvPr id="69" name="Hexagon 68">
                    <a:extLst>
                      <a:ext uri="{FF2B5EF4-FFF2-40B4-BE49-F238E27FC236}">
                        <a16:creationId xmlns:a16="http://schemas.microsoft.com/office/drawing/2014/main" id="{AE6677CE-8E39-2043-8299-5FC6E3BB91C3}"/>
                      </a:ext>
                    </a:extLst>
                  </p:cNvPr>
                  <p:cNvSpPr/>
                  <p:nvPr/>
                </p:nvSpPr>
                <p:spPr bwMode="auto">
                  <a:xfrm>
                    <a:off x="7857781" y="4407506"/>
                    <a:ext cx="194910" cy="168026"/>
                  </a:xfrm>
                  <a:prstGeom prst="hexagon">
                    <a:avLst/>
                  </a:prstGeom>
                  <a:solidFill>
                    <a:srgbClr val="0078D4"/>
                  </a:solidFill>
                  <a:ln>
                    <a:no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932426" fontAlgn="base">
                      <a:spcBef>
                        <a:spcPct val="0"/>
                      </a:spcBef>
                      <a:spcAft>
                        <a:spcPct val="0"/>
                      </a:spcAft>
                    </a:pPr>
                    <a:endParaRPr lang="en-US" sz="2000" dirty="0">
                      <a:gradFill>
                        <a:gsLst>
                          <a:gs pos="0">
                            <a:srgbClr val="FFFFFF"/>
                          </a:gs>
                          <a:gs pos="100000">
                            <a:srgbClr val="FFFFFF"/>
                          </a:gs>
                        </a:gsLst>
                        <a:lin ang="5400000" scaled="0"/>
                      </a:gradFill>
                      <a:latin typeface="Segoe UI"/>
                      <a:ea typeface="Segoe UI" pitchFamily="34" charset="0"/>
                      <a:cs typeface="Segoe UI" pitchFamily="34" charset="0"/>
                    </a:endParaRPr>
                  </a:p>
                </p:txBody>
              </p:sp>
              <p:sp>
                <p:nvSpPr>
                  <p:cNvPr id="70" name="Hexagon 69">
                    <a:extLst>
                      <a:ext uri="{FF2B5EF4-FFF2-40B4-BE49-F238E27FC236}">
                        <a16:creationId xmlns:a16="http://schemas.microsoft.com/office/drawing/2014/main" id="{039BE2E7-898F-E045-9260-1CAFF4AF8C5E}"/>
                      </a:ext>
                    </a:extLst>
                  </p:cNvPr>
                  <p:cNvSpPr/>
                  <p:nvPr/>
                </p:nvSpPr>
                <p:spPr bwMode="auto">
                  <a:xfrm>
                    <a:off x="8302783" y="4444604"/>
                    <a:ext cx="194910" cy="168026"/>
                  </a:xfrm>
                  <a:prstGeom prst="hexagon">
                    <a:avLst/>
                  </a:prstGeom>
                  <a:solidFill>
                    <a:srgbClr val="0078D4"/>
                  </a:solidFill>
                  <a:ln>
                    <a:no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932426" fontAlgn="base">
                      <a:spcBef>
                        <a:spcPct val="0"/>
                      </a:spcBef>
                      <a:spcAft>
                        <a:spcPct val="0"/>
                      </a:spcAft>
                    </a:pPr>
                    <a:endParaRPr lang="en-US" sz="2000" dirty="0">
                      <a:gradFill>
                        <a:gsLst>
                          <a:gs pos="0">
                            <a:srgbClr val="FFFFFF"/>
                          </a:gs>
                          <a:gs pos="100000">
                            <a:srgbClr val="FFFFFF"/>
                          </a:gs>
                        </a:gsLst>
                        <a:lin ang="5400000" scaled="0"/>
                      </a:gradFill>
                      <a:latin typeface="Segoe UI"/>
                      <a:ea typeface="Segoe UI" pitchFamily="34" charset="0"/>
                      <a:cs typeface="Segoe UI" pitchFamily="34" charset="0"/>
                    </a:endParaRPr>
                  </a:p>
                </p:txBody>
              </p:sp>
              <p:sp>
                <p:nvSpPr>
                  <p:cNvPr id="71" name="Hexagon 70">
                    <a:extLst>
                      <a:ext uri="{FF2B5EF4-FFF2-40B4-BE49-F238E27FC236}">
                        <a16:creationId xmlns:a16="http://schemas.microsoft.com/office/drawing/2014/main" id="{39767D89-AF34-E940-AC88-24AFDA9CFC17}"/>
                      </a:ext>
                    </a:extLst>
                  </p:cNvPr>
                  <p:cNvSpPr/>
                  <p:nvPr/>
                </p:nvSpPr>
                <p:spPr bwMode="auto">
                  <a:xfrm>
                    <a:off x="7188502" y="3648942"/>
                    <a:ext cx="194910" cy="168026"/>
                  </a:xfrm>
                  <a:prstGeom prst="hexagon">
                    <a:avLst/>
                  </a:prstGeom>
                  <a:solidFill>
                    <a:srgbClr val="0078D4"/>
                  </a:solidFill>
                  <a:ln>
                    <a:no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932426" fontAlgn="base">
                      <a:spcBef>
                        <a:spcPct val="0"/>
                      </a:spcBef>
                      <a:spcAft>
                        <a:spcPct val="0"/>
                      </a:spcAft>
                    </a:pPr>
                    <a:endParaRPr lang="en-US" sz="2000" dirty="0">
                      <a:gradFill>
                        <a:gsLst>
                          <a:gs pos="0">
                            <a:srgbClr val="FFFFFF"/>
                          </a:gs>
                          <a:gs pos="100000">
                            <a:srgbClr val="FFFFFF"/>
                          </a:gs>
                        </a:gsLst>
                        <a:lin ang="5400000" scaled="0"/>
                      </a:gradFill>
                      <a:latin typeface="Segoe UI"/>
                      <a:ea typeface="Segoe UI" pitchFamily="34" charset="0"/>
                      <a:cs typeface="Segoe UI" pitchFamily="34" charset="0"/>
                    </a:endParaRPr>
                  </a:p>
                </p:txBody>
              </p:sp>
              <p:sp>
                <p:nvSpPr>
                  <p:cNvPr id="72" name="Hexagon 71">
                    <a:extLst>
                      <a:ext uri="{FF2B5EF4-FFF2-40B4-BE49-F238E27FC236}">
                        <a16:creationId xmlns:a16="http://schemas.microsoft.com/office/drawing/2014/main" id="{236CAE1E-948A-684E-B6A7-C81581099383}"/>
                      </a:ext>
                    </a:extLst>
                  </p:cNvPr>
                  <p:cNvSpPr/>
                  <p:nvPr/>
                </p:nvSpPr>
                <p:spPr bwMode="auto">
                  <a:xfrm>
                    <a:off x="7139471" y="4525868"/>
                    <a:ext cx="194910" cy="168026"/>
                  </a:xfrm>
                  <a:prstGeom prst="hexagon">
                    <a:avLst/>
                  </a:prstGeom>
                  <a:solidFill>
                    <a:srgbClr val="0078D4"/>
                  </a:solidFill>
                  <a:ln>
                    <a:no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932426" fontAlgn="base">
                      <a:spcBef>
                        <a:spcPct val="0"/>
                      </a:spcBef>
                      <a:spcAft>
                        <a:spcPct val="0"/>
                      </a:spcAft>
                    </a:pPr>
                    <a:endParaRPr lang="en-US" sz="2000" dirty="0">
                      <a:gradFill>
                        <a:gsLst>
                          <a:gs pos="0">
                            <a:srgbClr val="FFFFFF"/>
                          </a:gs>
                          <a:gs pos="100000">
                            <a:srgbClr val="FFFFFF"/>
                          </a:gs>
                        </a:gsLst>
                        <a:lin ang="5400000" scaled="0"/>
                      </a:gradFill>
                      <a:latin typeface="Segoe UI"/>
                      <a:ea typeface="Segoe UI" pitchFamily="34" charset="0"/>
                      <a:cs typeface="Segoe UI" pitchFamily="34" charset="0"/>
                    </a:endParaRPr>
                  </a:p>
                </p:txBody>
              </p:sp>
              <p:sp>
                <p:nvSpPr>
                  <p:cNvPr id="73" name="Hexagon 72">
                    <a:extLst>
                      <a:ext uri="{FF2B5EF4-FFF2-40B4-BE49-F238E27FC236}">
                        <a16:creationId xmlns:a16="http://schemas.microsoft.com/office/drawing/2014/main" id="{8FEB9706-5ED6-254E-87DD-060AC5BAF659}"/>
                      </a:ext>
                    </a:extLst>
                  </p:cNvPr>
                  <p:cNvSpPr/>
                  <p:nvPr/>
                </p:nvSpPr>
                <p:spPr bwMode="auto">
                  <a:xfrm>
                    <a:off x="7810527" y="3521159"/>
                    <a:ext cx="194910" cy="168026"/>
                  </a:xfrm>
                  <a:prstGeom prst="hexagon">
                    <a:avLst/>
                  </a:prstGeom>
                  <a:solidFill>
                    <a:srgbClr val="0078D4"/>
                  </a:solidFill>
                  <a:ln>
                    <a:no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932426" fontAlgn="base">
                      <a:spcBef>
                        <a:spcPct val="0"/>
                      </a:spcBef>
                      <a:spcAft>
                        <a:spcPct val="0"/>
                      </a:spcAft>
                    </a:pPr>
                    <a:endParaRPr lang="en-US" sz="2000" dirty="0">
                      <a:gradFill>
                        <a:gsLst>
                          <a:gs pos="0">
                            <a:srgbClr val="FFFFFF"/>
                          </a:gs>
                          <a:gs pos="100000">
                            <a:srgbClr val="FFFFFF"/>
                          </a:gs>
                        </a:gsLst>
                        <a:lin ang="5400000" scaled="0"/>
                      </a:gradFill>
                      <a:latin typeface="Segoe UI"/>
                      <a:ea typeface="Segoe UI" pitchFamily="34" charset="0"/>
                      <a:cs typeface="Segoe UI" pitchFamily="34" charset="0"/>
                    </a:endParaRPr>
                  </a:p>
                </p:txBody>
              </p:sp>
              <p:sp>
                <p:nvSpPr>
                  <p:cNvPr id="74" name="Can 73">
                    <a:extLst>
                      <a:ext uri="{FF2B5EF4-FFF2-40B4-BE49-F238E27FC236}">
                        <a16:creationId xmlns:a16="http://schemas.microsoft.com/office/drawing/2014/main" id="{BD2DCC6C-8451-C846-8119-65793031EA60}"/>
                      </a:ext>
                    </a:extLst>
                  </p:cNvPr>
                  <p:cNvSpPr/>
                  <p:nvPr/>
                </p:nvSpPr>
                <p:spPr bwMode="auto">
                  <a:xfrm>
                    <a:off x="7054287" y="4015786"/>
                    <a:ext cx="315637" cy="352209"/>
                  </a:xfrm>
                  <a:prstGeom prst="can">
                    <a:avLst/>
                  </a:prstGeom>
                  <a:solidFill>
                    <a:srgbClr val="0078D4"/>
                  </a:solidFill>
                  <a:ln>
                    <a:no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932426" fontAlgn="base">
                      <a:spcBef>
                        <a:spcPct val="0"/>
                      </a:spcBef>
                      <a:spcAft>
                        <a:spcPct val="0"/>
                      </a:spcAft>
                    </a:pPr>
                    <a:endParaRPr lang="en-US" sz="2000" dirty="0">
                      <a:gradFill>
                        <a:gsLst>
                          <a:gs pos="0">
                            <a:srgbClr val="FFFFFF"/>
                          </a:gs>
                          <a:gs pos="100000">
                            <a:srgbClr val="FFFFFF"/>
                          </a:gs>
                        </a:gsLst>
                        <a:lin ang="5400000" scaled="0"/>
                      </a:gradFill>
                      <a:latin typeface="Segoe UI"/>
                      <a:ea typeface="Segoe UI" pitchFamily="34" charset="0"/>
                      <a:cs typeface="Segoe UI" pitchFamily="34" charset="0"/>
                    </a:endParaRPr>
                  </a:p>
                </p:txBody>
              </p:sp>
            </p:grpSp>
            <p:sp>
              <p:nvSpPr>
                <p:cNvPr id="76" name="Hexagon 75">
                  <a:extLst>
                    <a:ext uri="{FF2B5EF4-FFF2-40B4-BE49-F238E27FC236}">
                      <a16:creationId xmlns:a16="http://schemas.microsoft.com/office/drawing/2014/main" id="{F0B0EB00-2D14-1A42-AF32-16CD8FA9DAF2}"/>
                    </a:ext>
                  </a:extLst>
                </p:cNvPr>
                <p:cNvSpPr/>
                <p:nvPr/>
              </p:nvSpPr>
              <p:spPr bwMode="auto">
                <a:xfrm>
                  <a:off x="7438763" y="4590913"/>
                  <a:ext cx="408562" cy="352209"/>
                </a:xfrm>
                <a:prstGeom prst="hexagon">
                  <a:avLst/>
                </a:prstGeom>
                <a:solidFill>
                  <a:srgbClr val="0078D4"/>
                </a:solidFill>
                <a:ln>
                  <a:no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932426" fontAlgn="base">
                    <a:spcBef>
                      <a:spcPct val="0"/>
                    </a:spcBef>
                    <a:spcAft>
                      <a:spcPct val="0"/>
                    </a:spcAft>
                  </a:pPr>
                  <a:endParaRPr lang="en-US" sz="2000" dirty="0">
                    <a:gradFill>
                      <a:gsLst>
                        <a:gs pos="0">
                          <a:srgbClr val="FFFFFF"/>
                        </a:gs>
                        <a:gs pos="100000">
                          <a:srgbClr val="FFFFFF"/>
                        </a:gs>
                      </a:gsLst>
                      <a:lin ang="5400000" scaled="0"/>
                    </a:gradFill>
                    <a:latin typeface="Segoe UI"/>
                    <a:ea typeface="Segoe UI" pitchFamily="34" charset="0"/>
                    <a:cs typeface="Segoe UI" pitchFamily="34" charset="0"/>
                  </a:endParaRPr>
                </a:p>
              </p:txBody>
            </p:sp>
            <p:sp>
              <p:nvSpPr>
                <p:cNvPr id="77" name="Hexagon 76">
                  <a:extLst>
                    <a:ext uri="{FF2B5EF4-FFF2-40B4-BE49-F238E27FC236}">
                      <a16:creationId xmlns:a16="http://schemas.microsoft.com/office/drawing/2014/main" id="{56BE2ACE-F345-AD4D-B9DA-A9A9140B3EFD}"/>
                    </a:ext>
                  </a:extLst>
                </p:cNvPr>
                <p:cNvSpPr/>
                <p:nvPr/>
              </p:nvSpPr>
              <p:spPr bwMode="auto">
                <a:xfrm>
                  <a:off x="7991206" y="4680230"/>
                  <a:ext cx="336006" cy="289661"/>
                </a:xfrm>
                <a:prstGeom prst="hexagon">
                  <a:avLst/>
                </a:prstGeom>
                <a:solidFill>
                  <a:srgbClr val="0078D4"/>
                </a:solidFill>
                <a:ln>
                  <a:no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932426" fontAlgn="base">
                    <a:spcBef>
                      <a:spcPct val="0"/>
                    </a:spcBef>
                    <a:spcAft>
                      <a:spcPct val="0"/>
                    </a:spcAft>
                  </a:pPr>
                  <a:endParaRPr lang="en-US" sz="2000" dirty="0">
                    <a:gradFill>
                      <a:gsLst>
                        <a:gs pos="0">
                          <a:srgbClr val="FFFFFF"/>
                        </a:gs>
                        <a:gs pos="100000">
                          <a:srgbClr val="FFFFFF"/>
                        </a:gs>
                      </a:gsLst>
                      <a:lin ang="5400000" scaled="0"/>
                    </a:gradFill>
                    <a:latin typeface="Segoe UI"/>
                    <a:ea typeface="Segoe UI" pitchFamily="34" charset="0"/>
                    <a:cs typeface="Segoe UI" pitchFamily="34" charset="0"/>
                  </a:endParaRPr>
                </a:p>
              </p:txBody>
            </p:sp>
          </p:grpSp>
          <p:sp>
            <p:nvSpPr>
              <p:cNvPr id="86" name="TextBox 85">
                <a:extLst>
                  <a:ext uri="{FF2B5EF4-FFF2-40B4-BE49-F238E27FC236}">
                    <a16:creationId xmlns:a16="http://schemas.microsoft.com/office/drawing/2014/main" id="{A9B798DF-D053-E647-9F67-0DFD8AF42FC7}"/>
                  </a:ext>
                </a:extLst>
              </p:cNvPr>
              <p:cNvSpPr txBox="1"/>
              <p:nvPr/>
            </p:nvSpPr>
            <p:spPr>
              <a:xfrm>
                <a:off x="7339230" y="5479019"/>
                <a:ext cx="908962" cy="123119"/>
              </a:xfrm>
              <a:prstGeom prst="rect">
                <a:avLst/>
              </a:prstGeom>
              <a:noFill/>
            </p:spPr>
            <p:txBody>
              <a:bodyPr wrap="none" lIns="0" tIns="0" rIns="0" bIns="0" rtlCol="0">
                <a:spAutoFit/>
              </a:bodyPr>
              <a:lstStyle/>
              <a:p>
                <a:pPr algn="ctr" defTabSz="914322"/>
                <a:r>
                  <a:rPr lang="en-US" sz="800" dirty="0">
                    <a:gradFill>
                      <a:gsLst>
                        <a:gs pos="0">
                          <a:srgbClr val="0078D4"/>
                        </a:gs>
                        <a:gs pos="100000">
                          <a:srgbClr val="0078D4"/>
                        </a:gs>
                      </a:gsLst>
                      <a:lin ang="5400000" scaled="0"/>
                    </a:gradFill>
                    <a:latin typeface="Segoe UI"/>
                  </a:rPr>
                  <a:t>Dev Spaces enabled</a:t>
                </a:r>
              </a:p>
            </p:txBody>
          </p:sp>
          <p:pic>
            <p:nvPicPr>
              <p:cNvPr id="88" name="Graphic 87" descr="Checkmark">
                <a:extLst>
                  <a:ext uri="{FF2B5EF4-FFF2-40B4-BE49-F238E27FC236}">
                    <a16:creationId xmlns:a16="http://schemas.microsoft.com/office/drawing/2014/main" id="{A0426F4C-E00C-8548-866A-D6100BF7BB33}"/>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210345" y="5458326"/>
                <a:ext cx="152468" cy="152468"/>
              </a:xfrm>
              <a:prstGeom prst="rect">
                <a:avLst/>
              </a:prstGeom>
            </p:spPr>
          </p:pic>
          <p:sp>
            <p:nvSpPr>
              <p:cNvPr id="110" name="Hexagon 109">
                <a:extLst>
                  <a:ext uri="{FF2B5EF4-FFF2-40B4-BE49-F238E27FC236}">
                    <a16:creationId xmlns:a16="http://schemas.microsoft.com/office/drawing/2014/main" id="{22D07512-D548-9D4D-B4B6-E25F6EB1AC11}"/>
                  </a:ext>
                </a:extLst>
              </p:cNvPr>
              <p:cNvSpPr/>
              <p:nvPr/>
            </p:nvSpPr>
            <p:spPr bwMode="auto">
              <a:xfrm>
                <a:off x="7791598" y="3129189"/>
                <a:ext cx="408562" cy="352209"/>
              </a:xfrm>
              <a:prstGeom prst="hexagon">
                <a:avLst/>
              </a:prstGeom>
              <a:solidFill>
                <a:srgbClr val="0078D4">
                  <a:alpha val="80000"/>
                </a:srgbClr>
              </a:solidFill>
              <a:ln>
                <a:no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932426" fontAlgn="base">
                  <a:spcBef>
                    <a:spcPct val="0"/>
                  </a:spcBef>
                  <a:spcAft>
                    <a:spcPct val="0"/>
                  </a:spcAft>
                </a:pPr>
                <a:endParaRPr lang="en-US" sz="2000" dirty="0">
                  <a:gradFill>
                    <a:gsLst>
                      <a:gs pos="0">
                        <a:srgbClr val="FFFFFF"/>
                      </a:gs>
                      <a:gs pos="100000">
                        <a:srgbClr val="FFFFFF"/>
                      </a:gs>
                    </a:gsLst>
                    <a:lin ang="5400000" scaled="0"/>
                  </a:gradFill>
                  <a:latin typeface="Segoe UI"/>
                  <a:ea typeface="Segoe UI" pitchFamily="34" charset="0"/>
                  <a:cs typeface="Segoe UI" pitchFamily="34" charset="0"/>
                </a:endParaRPr>
              </a:p>
            </p:txBody>
          </p:sp>
          <p:sp>
            <p:nvSpPr>
              <p:cNvPr id="111" name="Hexagon 110">
                <a:extLst>
                  <a:ext uri="{FF2B5EF4-FFF2-40B4-BE49-F238E27FC236}">
                    <a16:creationId xmlns:a16="http://schemas.microsoft.com/office/drawing/2014/main" id="{E6E6FC13-209C-D64B-AA1A-6C73E2FF0B51}"/>
                  </a:ext>
                </a:extLst>
              </p:cNvPr>
              <p:cNvSpPr/>
              <p:nvPr/>
            </p:nvSpPr>
            <p:spPr bwMode="auto">
              <a:xfrm>
                <a:off x="7443347" y="4067425"/>
                <a:ext cx="408562" cy="352209"/>
              </a:xfrm>
              <a:prstGeom prst="hexagon">
                <a:avLst/>
              </a:prstGeom>
              <a:solidFill>
                <a:srgbClr val="0078D4">
                  <a:alpha val="80000"/>
                </a:srgbClr>
              </a:solidFill>
              <a:ln>
                <a:no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932426" fontAlgn="base">
                  <a:spcBef>
                    <a:spcPct val="0"/>
                  </a:spcBef>
                  <a:spcAft>
                    <a:spcPct val="0"/>
                  </a:spcAft>
                </a:pPr>
                <a:endParaRPr lang="en-US" sz="2000" dirty="0">
                  <a:gradFill>
                    <a:gsLst>
                      <a:gs pos="0">
                        <a:srgbClr val="FFFFFF"/>
                      </a:gs>
                      <a:gs pos="100000">
                        <a:srgbClr val="FFFFFF"/>
                      </a:gs>
                    </a:gsLst>
                    <a:lin ang="5400000" scaled="0"/>
                  </a:gradFill>
                  <a:latin typeface="Segoe UI"/>
                  <a:ea typeface="Segoe UI" pitchFamily="34" charset="0"/>
                  <a:cs typeface="Segoe UI" pitchFamily="34" charset="0"/>
                </a:endParaRPr>
              </a:p>
            </p:txBody>
          </p:sp>
          <p:sp>
            <p:nvSpPr>
              <p:cNvPr id="112" name="Hexagon 111">
                <a:extLst>
                  <a:ext uri="{FF2B5EF4-FFF2-40B4-BE49-F238E27FC236}">
                    <a16:creationId xmlns:a16="http://schemas.microsoft.com/office/drawing/2014/main" id="{B5FBE636-B23F-814D-B850-2FF4324C61EA}"/>
                  </a:ext>
                </a:extLst>
              </p:cNvPr>
              <p:cNvSpPr/>
              <p:nvPr/>
            </p:nvSpPr>
            <p:spPr bwMode="auto">
              <a:xfrm>
                <a:off x="7929258" y="5006673"/>
                <a:ext cx="336006" cy="289661"/>
              </a:xfrm>
              <a:prstGeom prst="hexagon">
                <a:avLst/>
              </a:prstGeom>
              <a:solidFill>
                <a:srgbClr val="0078D4">
                  <a:alpha val="80000"/>
                </a:srgbClr>
              </a:solidFill>
              <a:ln>
                <a:no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932426" fontAlgn="base">
                  <a:spcBef>
                    <a:spcPct val="0"/>
                  </a:spcBef>
                  <a:spcAft>
                    <a:spcPct val="0"/>
                  </a:spcAft>
                </a:pPr>
                <a:endParaRPr lang="en-US" sz="2000" dirty="0">
                  <a:gradFill>
                    <a:gsLst>
                      <a:gs pos="0">
                        <a:srgbClr val="FFFFFF"/>
                      </a:gs>
                      <a:gs pos="100000">
                        <a:srgbClr val="FFFFFF"/>
                      </a:gs>
                    </a:gsLst>
                    <a:lin ang="5400000" scaled="0"/>
                  </a:gradFill>
                  <a:latin typeface="Segoe UI"/>
                </a:endParaRPr>
              </a:p>
            </p:txBody>
          </p:sp>
        </p:grpSp>
        <p:grpSp>
          <p:nvGrpSpPr>
            <p:cNvPr id="168" name="Group 167">
              <a:extLst>
                <a:ext uri="{FF2B5EF4-FFF2-40B4-BE49-F238E27FC236}">
                  <a16:creationId xmlns:a16="http://schemas.microsoft.com/office/drawing/2014/main" id="{46187538-58EA-B348-A68E-298EA89AE5A0}"/>
                </a:ext>
              </a:extLst>
            </p:cNvPr>
            <p:cNvGrpSpPr/>
            <p:nvPr/>
          </p:nvGrpSpPr>
          <p:grpSpPr>
            <a:xfrm>
              <a:off x="9198828" y="2604738"/>
              <a:ext cx="1954942" cy="2807989"/>
              <a:chOff x="9198828" y="2604738"/>
              <a:chExt cx="1954942" cy="2807989"/>
            </a:xfrm>
          </p:grpSpPr>
          <p:sp>
            <p:nvSpPr>
              <p:cNvPr id="140" name="Hexagon 139">
                <a:extLst>
                  <a:ext uri="{FF2B5EF4-FFF2-40B4-BE49-F238E27FC236}">
                    <a16:creationId xmlns:a16="http://schemas.microsoft.com/office/drawing/2014/main" id="{2E2449F2-16C0-6D4B-8E92-2530EE2A8756}"/>
                  </a:ext>
                </a:extLst>
              </p:cNvPr>
              <p:cNvSpPr/>
              <p:nvPr/>
            </p:nvSpPr>
            <p:spPr bwMode="auto">
              <a:xfrm>
                <a:off x="9653745" y="2970555"/>
                <a:ext cx="408562" cy="352209"/>
              </a:xfrm>
              <a:prstGeom prst="hexagon">
                <a:avLst/>
              </a:prstGeom>
              <a:solidFill>
                <a:srgbClr val="127C0F">
                  <a:alpha val="80000"/>
                </a:srgbClr>
              </a:solidFill>
              <a:ln>
                <a:no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932426" fontAlgn="base">
                  <a:spcBef>
                    <a:spcPct val="0"/>
                  </a:spcBef>
                  <a:spcAft>
                    <a:spcPct val="0"/>
                  </a:spcAft>
                </a:pPr>
                <a:endParaRPr lang="en-US" sz="2000" dirty="0">
                  <a:gradFill>
                    <a:gsLst>
                      <a:gs pos="0">
                        <a:srgbClr val="FFFFFF"/>
                      </a:gs>
                      <a:gs pos="100000">
                        <a:srgbClr val="FFFFFF"/>
                      </a:gs>
                    </a:gsLst>
                    <a:lin ang="5400000" scaled="0"/>
                  </a:gradFill>
                  <a:latin typeface="Segoe UI"/>
                  <a:ea typeface="Segoe UI" pitchFamily="34" charset="0"/>
                  <a:cs typeface="Segoe UI" pitchFamily="34" charset="0"/>
                </a:endParaRPr>
              </a:p>
            </p:txBody>
          </p:sp>
          <p:grpSp>
            <p:nvGrpSpPr>
              <p:cNvPr id="145" name="Group 144">
                <a:extLst>
                  <a:ext uri="{FF2B5EF4-FFF2-40B4-BE49-F238E27FC236}">
                    <a16:creationId xmlns:a16="http://schemas.microsoft.com/office/drawing/2014/main" id="{1593811F-B33C-3740-A88F-5D85BF4141C4}"/>
                  </a:ext>
                </a:extLst>
              </p:cNvPr>
              <p:cNvGrpSpPr/>
              <p:nvPr/>
            </p:nvGrpSpPr>
            <p:grpSpPr>
              <a:xfrm>
                <a:off x="9198828" y="2604738"/>
                <a:ext cx="1954942" cy="2807989"/>
                <a:chOff x="4383931" y="2193398"/>
                <a:chExt cx="1649867" cy="2617274"/>
              </a:xfrm>
            </p:grpSpPr>
            <p:sp>
              <p:nvSpPr>
                <p:cNvPr id="160" name="Rounded Rectangle 159">
                  <a:extLst>
                    <a:ext uri="{FF2B5EF4-FFF2-40B4-BE49-F238E27FC236}">
                      <a16:creationId xmlns:a16="http://schemas.microsoft.com/office/drawing/2014/main" id="{0A99F58F-E931-5242-822C-EA8D5DF7B5F2}"/>
                    </a:ext>
                  </a:extLst>
                </p:cNvPr>
                <p:cNvSpPr/>
                <p:nvPr/>
              </p:nvSpPr>
              <p:spPr bwMode="auto">
                <a:xfrm>
                  <a:off x="4383931" y="2338315"/>
                  <a:ext cx="1649867" cy="2472357"/>
                </a:xfrm>
                <a:prstGeom prst="roundRect">
                  <a:avLst>
                    <a:gd name="adj" fmla="val 11691"/>
                  </a:avLst>
                </a:prstGeom>
                <a:noFill/>
                <a:ln w="19050">
                  <a:solidFill>
                    <a:srgbClr val="127C0F"/>
                  </a:solidFill>
                  <a:prstDash val="dash"/>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68" tIns="146295" rIns="182868" bIns="146295" numCol="1" spcCol="0" rtlCol="0" fromWordArt="0" anchor="t" anchorCtr="0" forceAA="0" compatLnSpc="1">
                  <a:prstTxWarp prst="textNoShape">
                    <a:avLst/>
                  </a:prstTxWarp>
                  <a:noAutofit/>
                </a:bodyPr>
                <a:lstStyle/>
                <a:p>
                  <a:pPr defTabSz="932426" fontAlgn="base">
                    <a:spcBef>
                      <a:spcPct val="0"/>
                    </a:spcBef>
                    <a:spcAft>
                      <a:spcPct val="0"/>
                    </a:spcAft>
                  </a:pPr>
                  <a:endParaRPr lang="en-US" sz="2000" dirty="0" err="1">
                    <a:gradFill>
                      <a:gsLst>
                        <a:gs pos="0">
                          <a:srgbClr val="FFFFFF"/>
                        </a:gs>
                        <a:gs pos="100000">
                          <a:srgbClr val="FFFFFF"/>
                        </a:gs>
                      </a:gsLst>
                      <a:lin ang="5400000" scaled="0"/>
                    </a:gradFill>
                    <a:latin typeface="Segoe UI"/>
                    <a:ea typeface="Segoe UI" pitchFamily="34" charset="0"/>
                    <a:cs typeface="Segoe UI" pitchFamily="34" charset="0"/>
                  </a:endParaRPr>
                </a:p>
              </p:txBody>
            </p:sp>
            <p:sp>
              <p:nvSpPr>
                <p:cNvPr id="161" name="TextBox 160">
                  <a:extLst>
                    <a:ext uri="{FF2B5EF4-FFF2-40B4-BE49-F238E27FC236}">
                      <a16:creationId xmlns:a16="http://schemas.microsoft.com/office/drawing/2014/main" id="{3436CD91-7282-544A-B30A-6B297DB76B39}"/>
                    </a:ext>
                  </a:extLst>
                </p:cNvPr>
                <p:cNvSpPr txBox="1"/>
                <p:nvPr/>
              </p:nvSpPr>
              <p:spPr>
                <a:xfrm>
                  <a:off x="4893898" y="2193398"/>
                  <a:ext cx="734788" cy="272547"/>
                </a:xfrm>
                <a:prstGeom prst="rect">
                  <a:avLst/>
                </a:prstGeom>
                <a:solidFill>
                  <a:srgbClr val="E6E6E6"/>
                </a:solidFill>
              </p:spPr>
              <p:txBody>
                <a:bodyPr wrap="square" lIns="45717" tIns="0" rIns="45717" bIns="0" rtlCol="0">
                  <a:spAutoFit/>
                </a:bodyPr>
                <a:lstStyle/>
                <a:p>
                  <a:pPr algn="ctr" defTabSz="914322"/>
                  <a:r>
                    <a:rPr lang="en-US" sz="1100" dirty="0">
                      <a:gradFill>
                        <a:gsLst>
                          <a:gs pos="0">
                            <a:srgbClr val="127C0F"/>
                          </a:gs>
                          <a:gs pos="100000">
                            <a:srgbClr val="127C0F"/>
                          </a:gs>
                        </a:gsLst>
                        <a:lin ang="5400000" scaled="0"/>
                      </a:gradFill>
                      <a:latin typeface="Segoe UI"/>
                    </a:rPr>
                    <a:t>Production</a:t>
                  </a:r>
                </a:p>
                <a:p>
                  <a:pPr algn="ctr" defTabSz="914322"/>
                  <a:r>
                    <a:rPr lang="en-US" sz="800" dirty="0">
                      <a:gradFill>
                        <a:gsLst>
                          <a:gs pos="0">
                            <a:srgbClr val="127C0F"/>
                          </a:gs>
                          <a:gs pos="100000">
                            <a:srgbClr val="127C0F"/>
                          </a:gs>
                        </a:gsLst>
                        <a:lin ang="5400000" scaled="0"/>
                      </a:gradFill>
                      <a:latin typeface="Segoe UI"/>
                    </a:rPr>
                    <a:t>namespace</a:t>
                  </a:r>
                </a:p>
              </p:txBody>
            </p:sp>
          </p:grpSp>
          <p:sp>
            <p:nvSpPr>
              <p:cNvPr id="146" name="Hexagon 145">
                <a:extLst>
                  <a:ext uri="{FF2B5EF4-FFF2-40B4-BE49-F238E27FC236}">
                    <a16:creationId xmlns:a16="http://schemas.microsoft.com/office/drawing/2014/main" id="{2E4A8968-890C-9646-8CD8-C9E680AC75BF}"/>
                  </a:ext>
                </a:extLst>
              </p:cNvPr>
              <p:cNvSpPr/>
              <p:nvPr/>
            </p:nvSpPr>
            <p:spPr bwMode="auto">
              <a:xfrm>
                <a:off x="9605989" y="2941177"/>
                <a:ext cx="408562" cy="352209"/>
              </a:xfrm>
              <a:prstGeom prst="hexagon">
                <a:avLst/>
              </a:prstGeom>
              <a:solidFill>
                <a:srgbClr val="127C0F"/>
              </a:solidFill>
              <a:ln>
                <a:no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932426" fontAlgn="base">
                  <a:spcBef>
                    <a:spcPct val="0"/>
                  </a:spcBef>
                  <a:spcAft>
                    <a:spcPct val="0"/>
                  </a:spcAft>
                </a:pPr>
                <a:endParaRPr lang="en-US" sz="2000" dirty="0">
                  <a:gradFill>
                    <a:gsLst>
                      <a:gs pos="0">
                        <a:srgbClr val="FFFFFF"/>
                      </a:gs>
                      <a:gs pos="100000">
                        <a:srgbClr val="FFFFFF"/>
                      </a:gs>
                    </a:gsLst>
                    <a:lin ang="5400000" scaled="0"/>
                  </a:gradFill>
                  <a:latin typeface="Segoe UI"/>
                  <a:ea typeface="Segoe UI" pitchFamily="34" charset="0"/>
                  <a:cs typeface="Segoe UI" pitchFamily="34" charset="0"/>
                </a:endParaRPr>
              </a:p>
            </p:txBody>
          </p:sp>
          <p:sp>
            <p:nvSpPr>
              <p:cNvPr id="147" name="Hexagon 146">
                <a:extLst>
                  <a:ext uri="{FF2B5EF4-FFF2-40B4-BE49-F238E27FC236}">
                    <a16:creationId xmlns:a16="http://schemas.microsoft.com/office/drawing/2014/main" id="{C78E709B-8032-9046-A44A-A940918CB448}"/>
                  </a:ext>
                </a:extLst>
              </p:cNvPr>
              <p:cNvSpPr/>
              <p:nvPr/>
            </p:nvSpPr>
            <p:spPr bwMode="auto">
              <a:xfrm>
                <a:off x="10230453" y="3117281"/>
                <a:ext cx="408562" cy="352209"/>
              </a:xfrm>
              <a:prstGeom prst="hexagon">
                <a:avLst/>
              </a:prstGeom>
              <a:solidFill>
                <a:srgbClr val="127C0F"/>
              </a:solidFill>
              <a:ln>
                <a:no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932426" fontAlgn="base">
                  <a:spcBef>
                    <a:spcPct val="0"/>
                  </a:spcBef>
                  <a:spcAft>
                    <a:spcPct val="0"/>
                  </a:spcAft>
                </a:pPr>
                <a:endParaRPr lang="en-US" sz="2000" dirty="0">
                  <a:gradFill>
                    <a:gsLst>
                      <a:gs pos="0">
                        <a:srgbClr val="FFFFFF"/>
                      </a:gs>
                      <a:gs pos="100000">
                        <a:srgbClr val="FFFFFF"/>
                      </a:gs>
                    </a:gsLst>
                    <a:lin ang="5400000" scaled="0"/>
                  </a:gradFill>
                  <a:latin typeface="Segoe UI"/>
                  <a:ea typeface="Segoe UI" pitchFamily="34" charset="0"/>
                  <a:cs typeface="Segoe UI" pitchFamily="34" charset="0"/>
                </a:endParaRPr>
              </a:p>
            </p:txBody>
          </p:sp>
          <p:sp>
            <p:nvSpPr>
              <p:cNvPr id="148" name="Hexagon 147">
                <a:extLst>
                  <a:ext uri="{FF2B5EF4-FFF2-40B4-BE49-F238E27FC236}">
                    <a16:creationId xmlns:a16="http://schemas.microsoft.com/office/drawing/2014/main" id="{D8DC4B53-6D38-3D4E-B065-836C4C555E1E}"/>
                  </a:ext>
                </a:extLst>
              </p:cNvPr>
              <p:cNvSpPr/>
              <p:nvPr/>
            </p:nvSpPr>
            <p:spPr bwMode="auto">
              <a:xfrm>
                <a:off x="9454241" y="3445449"/>
                <a:ext cx="408562" cy="352209"/>
              </a:xfrm>
              <a:prstGeom prst="hexagon">
                <a:avLst/>
              </a:prstGeom>
              <a:solidFill>
                <a:srgbClr val="127C0F"/>
              </a:solidFill>
              <a:ln>
                <a:no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932426" fontAlgn="base">
                  <a:spcBef>
                    <a:spcPct val="0"/>
                  </a:spcBef>
                  <a:spcAft>
                    <a:spcPct val="0"/>
                  </a:spcAft>
                </a:pPr>
                <a:endParaRPr lang="en-US" sz="2000" dirty="0">
                  <a:gradFill>
                    <a:gsLst>
                      <a:gs pos="0">
                        <a:srgbClr val="FFFFFF"/>
                      </a:gs>
                      <a:gs pos="100000">
                        <a:srgbClr val="FFFFFF"/>
                      </a:gs>
                    </a:gsLst>
                    <a:lin ang="5400000" scaled="0"/>
                  </a:gradFill>
                  <a:latin typeface="Segoe UI"/>
                  <a:ea typeface="Segoe UI" pitchFamily="34" charset="0"/>
                  <a:cs typeface="Segoe UI" pitchFamily="34" charset="0"/>
                </a:endParaRPr>
              </a:p>
            </p:txBody>
          </p:sp>
          <p:sp>
            <p:nvSpPr>
              <p:cNvPr id="149" name="Hexagon 148">
                <a:extLst>
                  <a:ext uri="{FF2B5EF4-FFF2-40B4-BE49-F238E27FC236}">
                    <a16:creationId xmlns:a16="http://schemas.microsoft.com/office/drawing/2014/main" id="{2F63AEEE-49BB-0C43-A410-0E735705935E}"/>
                  </a:ext>
                </a:extLst>
              </p:cNvPr>
              <p:cNvSpPr/>
              <p:nvPr/>
            </p:nvSpPr>
            <p:spPr bwMode="auto">
              <a:xfrm>
                <a:off x="10378792" y="4251557"/>
                <a:ext cx="408562" cy="352209"/>
              </a:xfrm>
              <a:prstGeom prst="hexagon">
                <a:avLst/>
              </a:prstGeom>
              <a:solidFill>
                <a:srgbClr val="127C0F"/>
              </a:solidFill>
              <a:ln>
                <a:no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932426" fontAlgn="base">
                  <a:spcBef>
                    <a:spcPct val="0"/>
                  </a:spcBef>
                  <a:spcAft>
                    <a:spcPct val="0"/>
                  </a:spcAft>
                </a:pPr>
                <a:endParaRPr lang="en-US" sz="2000" dirty="0">
                  <a:gradFill>
                    <a:gsLst>
                      <a:gs pos="0">
                        <a:srgbClr val="FFFFFF"/>
                      </a:gs>
                      <a:gs pos="100000">
                        <a:srgbClr val="FFFFFF"/>
                      </a:gs>
                    </a:gsLst>
                    <a:lin ang="5400000" scaled="0"/>
                  </a:gradFill>
                  <a:latin typeface="Segoe UI"/>
                  <a:ea typeface="Segoe UI" pitchFamily="34" charset="0"/>
                  <a:cs typeface="Segoe UI" pitchFamily="34" charset="0"/>
                </a:endParaRPr>
              </a:p>
            </p:txBody>
          </p:sp>
          <p:sp>
            <p:nvSpPr>
              <p:cNvPr id="150" name="Hexagon 149">
                <a:extLst>
                  <a:ext uri="{FF2B5EF4-FFF2-40B4-BE49-F238E27FC236}">
                    <a16:creationId xmlns:a16="http://schemas.microsoft.com/office/drawing/2014/main" id="{02EB6B65-D53F-0C40-A8DD-34A6871A3F78}"/>
                  </a:ext>
                </a:extLst>
              </p:cNvPr>
              <p:cNvSpPr/>
              <p:nvPr/>
            </p:nvSpPr>
            <p:spPr bwMode="auto">
              <a:xfrm>
                <a:off x="9876480" y="4052143"/>
                <a:ext cx="408562" cy="352209"/>
              </a:xfrm>
              <a:prstGeom prst="hexagon">
                <a:avLst/>
              </a:prstGeom>
              <a:solidFill>
                <a:srgbClr val="127C0F"/>
              </a:solidFill>
              <a:ln>
                <a:no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932426" fontAlgn="base">
                  <a:spcBef>
                    <a:spcPct val="0"/>
                  </a:spcBef>
                  <a:spcAft>
                    <a:spcPct val="0"/>
                  </a:spcAft>
                </a:pPr>
                <a:endParaRPr lang="en-US" sz="2000" dirty="0">
                  <a:gradFill>
                    <a:gsLst>
                      <a:gs pos="0">
                        <a:srgbClr val="FFFFFF"/>
                      </a:gs>
                      <a:gs pos="100000">
                        <a:srgbClr val="FFFFFF"/>
                      </a:gs>
                    </a:gsLst>
                    <a:lin ang="5400000" scaled="0"/>
                  </a:gradFill>
                  <a:latin typeface="Segoe UI"/>
                  <a:ea typeface="Segoe UI" pitchFamily="34" charset="0"/>
                  <a:cs typeface="Segoe UI" pitchFamily="34" charset="0"/>
                </a:endParaRPr>
              </a:p>
            </p:txBody>
          </p:sp>
          <p:sp>
            <p:nvSpPr>
              <p:cNvPr id="151" name="Can 150">
                <a:extLst>
                  <a:ext uri="{FF2B5EF4-FFF2-40B4-BE49-F238E27FC236}">
                    <a16:creationId xmlns:a16="http://schemas.microsoft.com/office/drawing/2014/main" id="{305BDB47-1DE4-734F-B426-F8BBDBBE2D0A}"/>
                  </a:ext>
                </a:extLst>
              </p:cNvPr>
              <p:cNvSpPr/>
              <p:nvPr/>
            </p:nvSpPr>
            <p:spPr bwMode="auto">
              <a:xfrm>
                <a:off x="10577915" y="3657680"/>
                <a:ext cx="315637" cy="352209"/>
              </a:xfrm>
              <a:prstGeom prst="can">
                <a:avLst/>
              </a:prstGeom>
              <a:solidFill>
                <a:srgbClr val="127C0F"/>
              </a:solidFill>
              <a:ln>
                <a:no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932426" fontAlgn="base">
                  <a:spcBef>
                    <a:spcPct val="0"/>
                  </a:spcBef>
                  <a:spcAft>
                    <a:spcPct val="0"/>
                  </a:spcAft>
                </a:pPr>
                <a:endParaRPr lang="en-US" sz="2000" dirty="0">
                  <a:gradFill>
                    <a:gsLst>
                      <a:gs pos="0">
                        <a:srgbClr val="FFFFFF"/>
                      </a:gs>
                      <a:gs pos="100000">
                        <a:srgbClr val="FFFFFF"/>
                      </a:gs>
                    </a:gsLst>
                    <a:lin ang="5400000" scaled="0"/>
                  </a:gradFill>
                  <a:latin typeface="Segoe UI"/>
                  <a:ea typeface="Segoe UI" pitchFamily="34" charset="0"/>
                  <a:cs typeface="Segoe UI" pitchFamily="34" charset="0"/>
                </a:endParaRPr>
              </a:p>
            </p:txBody>
          </p:sp>
          <p:sp>
            <p:nvSpPr>
              <p:cNvPr id="152" name="Hexagon 151">
                <a:extLst>
                  <a:ext uri="{FF2B5EF4-FFF2-40B4-BE49-F238E27FC236}">
                    <a16:creationId xmlns:a16="http://schemas.microsoft.com/office/drawing/2014/main" id="{33550DDE-8964-1040-8A77-400A04AABD47}"/>
                  </a:ext>
                </a:extLst>
              </p:cNvPr>
              <p:cNvSpPr/>
              <p:nvPr/>
            </p:nvSpPr>
            <p:spPr bwMode="auto">
              <a:xfrm>
                <a:off x="9981389" y="3536783"/>
                <a:ext cx="194910" cy="168026"/>
              </a:xfrm>
              <a:prstGeom prst="hexagon">
                <a:avLst/>
              </a:prstGeom>
              <a:solidFill>
                <a:srgbClr val="127C0F"/>
              </a:solidFill>
              <a:ln>
                <a:no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932426" fontAlgn="base">
                  <a:spcBef>
                    <a:spcPct val="0"/>
                  </a:spcBef>
                  <a:spcAft>
                    <a:spcPct val="0"/>
                  </a:spcAft>
                </a:pPr>
                <a:endParaRPr lang="en-US" sz="2000" dirty="0">
                  <a:gradFill>
                    <a:gsLst>
                      <a:gs pos="0">
                        <a:srgbClr val="FFFFFF"/>
                      </a:gs>
                      <a:gs pos="100000">
                        <a:srgbClr val="FFFFFF"/>
                      </a:gs>
                    </a:gsLst>
                    <a:lin ang="5400000" scaled="0"/>
                  </a:gradFill>
                  <a:latin typeface="Segoe UI"/>
                  <a:ea typeface="Segoe UI" pitchFamily="34" charset="0"/>
                  <a:cs typeface="Segoe UI" pitchFamily="34" charset="0"/>
                </a:endParaRPr>
              </a:p>
            </p:txBody>
          </p:sp>
          <p:sp>
            <p:nvSpPr>
              <p:cNvPr id="153" name="Hexagon 152">
                <a:extLst>
                  <a:ext uri="{FF2B5EF4-FFF2-40B4-BE49-F238E27FC236}">
                    <a16:creationId xmlns:a16="http://schemas.microsoft.com/office/drawing/2014/main" id="{7FA86AE5-2941-674E-88EE-1B53F392868C}"/>
                  </a:ext>
                </a:extLst>
              </p:cNvPr>
              <p:cNvSpPr/>
              <p:nvPr/>
            </p:nvSpPr>
            <p:spPr bwMode="auto">
              <a:xfrm>
                <a:off x="9918733" y="4616306"/>
                <a:ext cx="194910" cy="168026"/>
              </a:xfrm>
              <a:prstGeom prst="hexagon">
                <a:avLst/>
              </a:prstGeom>
              <a:solidFill>
                <a:srgbClr val="127C0F"/>
              </a:solidFill>
              <a:ln>
                <a:no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932426" fontAlgn="base">
                  <a:spcBef>
                    <a:spcPct val="0"/>
                  </a:spcBef>
                  <a:spcAft>
                    <a:spcPct val="0"/>
                  </a:spcAft>
                </a:pPr>
                <a:endParaRPr lang="en-US" sz="2000" dirty="0">
                  <a:gradFill>
                    <a:gsLst>
                      <a:gs pos="0">
                        <a:srgbClr val="FFFFFF"/>
                      </a:gs>
                      <a:gs pos="100000">
                        <a:srgbClr val="FFFFFF"/>
                      </a:gs>
                    </a:gsLst>
                    <a:lin ang="5400000" scaled="0"/>
                  </a:gradFill>
                  <a:latin typeface="Segoe UI"/>
                  <a:ea typeface="Segoe UI" pitchFamily="34" charset="0"/>
                  <a:cs typeface="Segoe UI" pitchFamily="34" charset="0"/>
                </a:endParaRPr>
              </a:p>
            </p:txBody>
          </p:sp>
          <p:sp>
            <p:nvSpPr>
              <p:cNvPr id="154" name="Hexagon 153">
                <a:extLst>
                  <a:ext uri="{FF2B5EF4-FFF2-40B4-BE49-F238E27FC236}">
                    <a16:creationId xmlns:a16="http://schemas.microsoft.com/office/drawing/2014/main" id="{DD8309F2-89AB-D54A-A806-3C88ED460C97}"/>
                  </a:ext>
                </a:extLst>
              </p:cNvPr>
              <p:cNvSpPr/>
              <p:nvPr/>
            </p:nvSpPr>
            <p:spPr bwMode="auto">
              <a:xfrm>
                <a:off x="10245367" y="4726694"/>
                <a:ext cx="194910" cy="168026"/>
              </a:xfrm>
              <a:prstGeom prst="hexagon">
                <a:avLst/>
              </a:prstGeom>
              <a:solidFill>
                <a:srgbClr val="127C0F"/>
              </a:solidFill>
              <a:ln>
                <a:no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932426" fontAlgn="base">
                  <a:spcBef>
                    <a:spcPct val="0"/>
                  </a:spcBef>
                  <a:spcAft>
                    <a:spcPct val="0"/>
                  </a:spcAft>
                </a:pPr>
                <a:endParaRPr lang="en-US" sz="2000" dirty="0">
                  <a:gradFill>
                    <a:gsLst>
                      <a:gs pos="0">
                        <a:srgbClr val="FFFFFF"/>
                      </a:gs>
                      <a:gs pos="100000">
                        <a:srgbClr val="FFFFFF"/>
                      </a:gs>
                    </a:gsLst>
                    <a:lin ang="5400000" scaled="0"/>
                  </a:gradFill>
                  <a:latin typeface="Segoe UI"/>
                  <a:ea typeface="Segoe UI" pitchFamily="34" charset="0"/>
                  <a:cs typeface="Segoe UI" pitchFamily="34" charset="0"/>
                </a:endParaRPr>
              </a:p>
            </p:txBody>
          </p:sp>
          <p:sp>
            <p:nvSpPr>
              <p:cNvPr id="155" name="Hexagon 154">
                <a:extLst>
                  <a:ext uri="{FF2B5EF4-FFF2-40B4-BE49-F238E27FC236}">
                    <a16:creationId xmlns:a16="http://schemas.microsoft.com/office/drawing/2014/main" id="{D0F2B03A-4BB7-FC4F-80E1-90C35FB590A6}"/>
                  </a:ext>
                </a:extLst>
              </p:cNvPr>
              <p:cNvSpPr/>
              <p:nvPr/>
            </p:nvSpPr>
            <p:spPr bwMode="auto">
              <a:xfrm>
                <a:off x="10690369" y="4763792"/>
                <a:ext cx="194910" cy="168026"/>
              </a:xfrm>
              <a:prstGeom prst="hexagon">
                <a:avLst/>
              </a:prstGeom>
              <a:solidFill>
                <a:srgbClr val="127C0F"/>
              </a:solidFill>
              <a:ln>
                <a:no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932426" fontAlgn="base">
                  <a:spcBef>
                    <a:spcPct val="0"/>
                  </a:spcBef>
                  <a:spcAft>
                    <a:spcPct val="0"/>
                  </a:spcAft>
                </a:pPr>
                <a:endParaRPr lang="en-US" sz="2000" dirty="0">
                  <a:gradFill>
                    <a:gsLst>
                      <a:gs pos="0">
                        <a:srgbClr val="FFFFFF"/>
                      </a:gs>
                      <a:gs pos="100000">
                        <a:srgbClr val="FFFFFF"/>
                      </a:gs>
                    </a:gsLst>
                    <a:lin ang="5400000" scaled="0"/>
                  </a:gradFill>
                  <a:latin typeface="Segoe UI"/>
                  <a:ea typeface="Segoe UI" pitchFamily="34" charset="0"/>
                  <a:cs typeface="Segoe UI" pitchFamily="34" charset="0"/>
                </a:endParaRPr>
              </a:p>
            </p:txBody>
          </p:sp>
          <p:sp>
            <p:nvSpPr>
              <p:cNvPr id="156" name="Hexagon 155">
                <a:extLst>
                  <a:ext uri="{FF2B5EF4-FFF2-40B4-BE49-F238E27FC236}">
                    <a16:creationId xmlns:a16="http://schemas.microsoft.com/office/drawing/2014/main" id="{0992BF0B-8876-0F46-AEEE-75FD9B8F868D}"/>
                  </a:ext>
                </a:extLst>
              </p:cNvPr>
              <p:cNvSpPr/>
              <p:nvPr/>
            </p:nvSpPr>
            <p:spPr bwMode="auto">
              <a:xfrm>
                <a:off x="9576088" y="3968130"/>
                <a:ext cx="194910" cy="168026"/>
              </a:xfrm>
              <a:prstGeom prst="hexagon">
                <a:avLst/>
              </a:prstGeom>
              <a:solidFill>
                <a:srgbClr val="127C0F"/>
              </a:solidFill>
              <a:ln>
                <a:no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932426" fontAlgn="base">
                  <a:spcBef>
                    <a:spcPct val="0"/>
                  </a:spcBef>
                  <a:spcAft>
                    <a:spcPct val="0"/>
                  </a:spcAft>
                </a:pPr>
                <a:endParaRPr lang="en-US" sz="2000" dirty="0">
                  <a:gradFill>
                    <a:gsLst>
                      <a:gs pos="0">
                        <a:srgbClr val="FFFFFF"/>
                      </a:gs>
                      <a:gs pos="100000">
                        <a:srgbClr val="FFFFFF"/>
                      </a:gs>
                    </a:gsLst>
                    <a:lin ang="5400000" scaled="0"/>
                  </a:gradFill>
                  <a:latin typeface="Segoe UI"/>
                  <a:ea typeface="Segoe UI" pitchFamily="34" charset="0"/>
                  <a:cs typeface="Segoe UI" pitchFamily="34" charset="0"/>
                </a:endParaRPr>
              </a:p>
            </p:txBody>
          </p:sp>
          <p:sp>
            <p:nvSpPr>
              <p:cNvPr id="157" name="Hexagon 156">
                <a:extLst>
                  <a:ext uri="{FF2B5EF4-FFF2-40B4-BE49-F238E27FC236}">
                    <a16:creationId xmlns:a16="http://schemas.microsoft.com/office/drawing/2014/main" id="{A8C6DAA4-7B71-184D-A02D-A312B29CCE93}"/>
                  </a:ext>
                </a:extLst>
              </p:cNvPr>
              <p:cNvSpPr/>
              <p:nvPr/>
            </p:nvSpPr>
            <p:spPr bwMode="auto">
              <a:xfrm>
                <a:off x="9527057" y="4845056"/>
                <a:ext cx="194910" cy="168026"/>
              </a:xfrm>
              <a:prstGeom prst="hexagon">
                <a:avLst/>
              </a:prstGeom>
              <a:solidFill>
                <a:srgbClr val="127C0F"/>
              </a:solidFill>
              <a:ln>
                <a:no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932426" fontAlgn="base">
                  <a:spcBef>
                    <a:spcPct val="0"/>
                  </a:spcBef>
                  <a:spcAft>
                    <a:spcPct val="0"/>
                  </a:spcAft>
                </a:pPr>
                <a:endParaRPr lang="en-US" sz="2000" dirty="0">
                  <a:gradFill>
                    <a:gsLst>
                      <a:gs pos="0">
                        <a:srgbClr val="FFFFFF"/>
                      </a:gs>
                      <a:gs pos="100000">
                        <a:srgbClr val="FFFFFF"/>
                      </a:gs>
                    </a:gsLst>
                    <a:lin ang="5400000" scaled="0"/>
                  </a:gradFill>
                  <a:latin typeface="Segoe UI"/>
                  <a:ea typeface="Segoe UI" pitchFamily="34" charset="0"/>
                  <a:cs typeface="Segoe UI" pitchFamily="34" charset="0"/>
                </a:endParaRPr>
              </a:p>
            </p:txBody>
          </p:sp>
          <p:sp>
            <p:nvSpPr>
              <p:cNvPr id="158" name="Hexagon 157">
                <a:extLst>
                  <a:ext uri="{FF2B5EF4-FFF2-40B4-BE49-F238E27FC236}">
                    <a16:creationId xmlns:a16="http://schemas.microsoft.com/office/drawing/2014/main" id="{88186D17-7E51-1748-8F67-D58FEED2A460}"/>
                  </a:ext>
                </a:extLst>
              </p:cNvPr>
              <p:cNvSpPr/>
              <p:nvPr/>
            </p:nvSpPr>
            <p:spPr bwMode="auto">
              <a:xfrm>
                <a:off x="10198113" y="3840347"/>
                <a:ext cx="194910" cy="168026"/>
              </a:xfrm>
              <a:prstGeom prst="hexagon">
                <a:avLst/>
              </a:prstGeom>
              <a:solidFill>
                <a:srgbClr val="127C0F"/>
              </a:solidFill>
              <a:ln>
                <a:no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932426" fontAlgn="base">
                  <a:spcBef>
                    <a:spcPct val="0"/>
                  </a:spcBef>
                  <a:spcAft>
                    <a:spcPct val="0"/>
                  </a:spcAft>
                </a:pPr>
                <a:endParaRPr lang="en-US" sz="2000" dirty="0">
                  <a:gradFill>
                    <a:gsLst>
                      <a:gs pos="0">
                        <a:srgbClr val="FFFFFF"/>
                      </a:gs>
                      <a:gs pos="100000">
                        <a:srgbClr val="FFFFFF"/>
                      </a:gs>
                    </a:gsLst>
                    <a:lin ang="5400000" scaled="0"/>
                  </a:gradFill>
                  <a:latin typeface="Segoe UI"/>
                  <a:ea typeface="Segoe UI" pitchFamily="34" charset="0"/>
                  <a:cs typeface="Segoe UI" pitchFamily="34" charset="0"/>
                </a:endParaRPr>
              </a:p>
            </p:txBody>
          </p:sp>
          <p:sp>
            <p:nvSpPr>
              <p:cNvPr id="159" name="Can 158">
                <a:extLst>
                  <a:ext uri="{FF2B5EF4-FFF2-40B4-BE49-F238E27FC236}">
                    <a16:creationId xmlns:a16="http://schemas.microsoft.com/office/drawing/2014/main" id="{C40BEDD2-27D8-634D-8094-0C7922584E27}"/>
                  </a:ext>
                </a:extLst>
              </p:cNvPr>
              <p:cNvSpPr/>
              <p:nvPr/>
            </p:nvSpPr>
            <p:spPr bwMode="auto">
              <a:xfrm>
                <a:off x="9441873" y="4334974"/>
                <a:ext cx="315637" cy="352209"/>
              </a:xfrm>
              <a:prstGeom prst="can">
                <a:avLst/>
              </a:prstGeom>
              <a:solidFill>
                <a:srgbClr val="127C0F"/>
              </a:solidFill>
              <a:ln>
                <a:no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932426" fontAlgn="base">
                  <a:spcBef>
                    <a:spcPct val="0"/>
                  </a:spcBef>
                  <a:spcAft>
                    <a:spcPct val="0"/>
                  </a:spcAft>
                </a:pPr>
                <a:endParaRPr lang="en-US" sz="2000" dirty="0">
                  <a:gradFill>
                    <a:gsLst>
                      <a:gs pos="0">
                        <a:srgbClr val="FFFFFF"/>
                      </a:gs>
                      <a:gs pos="100000">
                        <a:srgbClr val="FFFFFF"/>
                      </a:gs>
                    </a:gsLst>
                    <a:lin ang="5400000" scaled="0"/>
                  </a:gradFill>
                  <a:latin typeface="Segoe UI"/>
                  <a:ea typeface="Segoe UI" pitchFamily="34" charset="0"/>
                  <a:cs typeface="Segoe UI" pitchFamily="34" charset="0"/>
                </a:endParaRPr>
              </a:p>
            </p:txBody>
          </p:sp>
          <p:sp>
            <p:nvSpPr>
              <p:cNvPr id="143" name="Hexagon 142">
                <a:extLst>
                  <a:ext uri="{FF2B5EF4-FFF2-40B4-BE49-F238E27FC236}">
                    <a16:creationId xmlns:a16="http://schemas.microsoft.com/office/drawing/2014/main" id="{F964D14C-F1A1-E440-A417-970DF8E5A75D}"/>
                  </a:ext>
                </a:extLst>
              </p:cNvPr>
              <p:cNvSpPr/>
              <p:nvPr/>
            </p:nvSpPr>
            <p:spPr bwMode="auto">
              <a:xfrm>
                <a:off x="9826349" y="4910101"/>
                <a:ext cx="408562" cy="352209"/>
              </a:xfrm>
              <a:prstGeom prst="hexagon">
                <a:avLst/>
              </a:prstGeom>
              <a:solidFill>
                <a:srgbClr val="127C0F"/>
              </a:solidFill>
              <a:ln>
                <a:no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932426" fontAlgn="base">
                  <a:spcBef>
                    <a:spcPct val="0"/>
                  </a:spcBef>
                  <a:spcAft>
                    <a:spcPct val="0"/>
                  </a:spcAft>
                </a:pPr>
                <a:endParaRPr lang="en-US" sz="2000" dirty="0">
                  <a:gradFill>
                    <a:gsLst>
                      <a:gs pos="0">
                        <a:srgbClr val="FFFFFF"/>
                      </a:gs>
                      <a:gs pos="100000">
                        <a:srgbClr val="FFFFFF"/>
                      </a:gs>
                    </a:gsLst>
                    <a:lin ang="5400000" scaled="0"/>
                  </a:gradFill>
                  <a:latin typeface="Segoe UI"/>
                  <a:ea typeface="Segoe UI" pitchFamily="34" charset="0"/>
                  <a:cs typeface="Segoe UI" pitchFamily="34" charset="0"/>
                </a:endParaRPr>
              </a:p>
            </p:txBody>
          </p:sp>
          <p:sp>
            <p:nvSpPr>
              <p:cNvPr id="144" name="Hexagon 143">
                <a:extLst>
                  <a:ext uri="{FF2B5EF4-FFF2-40B4-BE49-F238E27FC236}">
                    <a16:creationId xmlns:a16="http://schemas.microsoft.com/office/drawing/2014/main" id="{F9AEB492-A4CB-9544-BFA4-14C6581E022B}"/>
                  </a:ext>
                </a:extLst>
              </p:cNvPr>
              <p:cNvSpPr/>
              <p:nvPr/>
            </p:nvSpPr>
            <p:spPr bwMode="auto">
              <a:xfrm>
                <a:off x="10378792" y="4999418"/>
                <a:ext cx="336006" cy="289661"/>
              </a:xfrm>
              <a:prstGeom prst="hexagon">
                <a:avLst/>
              </a:prstGeom>
              <a:solidFill>
                <a:srgbClr val="127C0F"/>
              </a:solidFill>
              <a:ln>
                <a:no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932426" fontAlgn="base">
                  <a:spcBef>
                    <a:spcPct val="0"/>
                  </a:spcBef>
                  <a:spcAft>
                    <a:spcPct val="0"/>
                  </a:spcAft>
                </a:pPr>
                <a:endParaRPr lang="en-US" sz="2000" dirty="0">
                  <a:gradFill>
                    <a:gsLst>
                      <a:gs pos="0">
                        <a:srgbClr val="FFFFFF"/>
                      </a:gs>
                      <a:gs pos="100000">
                        <a:srgbClr val="FFFFFF"/>
                      </a:gs>
                    </a:gsLst>
                    <a:lin ang="5400000" scaled="0"/>
                  </a:gradFill>
                  <a:latin typeface="Segoe UI"/>
                  <a:ea typeface="Segoe UI" pitchFamily="34" charset="0"/>
                  <a:cs typeface="Segoe UI" pitchFamily="34" charset="0"/>
                </a:endParaRPr>
              </a:p>
            </p:txBody>
          </p:sp>
          <p:sp>
            <p:nvSpPr>
              <p:cNvPr id="164" name="Hexagon 163">
                <a:extLst>
                  <a:ext uri="{FF2B5EF4-FFF2-40B4-BE49-F238E27FC236}">
                    <a16:creationId xmlns:a16="http://schemas.microsoft.com/office/drawing/2014/main" id="{253E5809-2F51-334B-9980-0BAC11136177}"/>
                  </a:ext>
                </a:extLst>
              </p:cNvPr>
              <p:cNvSpPr/>
              <p:nvPr/>
            </p:nvSpPr>
            <p:spPr bwMode="auto">
              <a:xfrm>
                <a:off x="10265187" y="3140164"/>
                <a:ext cx="408562" cy="352209"/>
              </a:xfrm>
              <a:prstGeom prst="hexagon">
                <a:avLst/>
              </a:prstGeom>
              <a:solidFill>
                <a:srgbClr val="127C0F">
                  <a:alpha val="80000"/>
                </a:srgbClr>
              </a:solidFill>
              <a:ln>
                <a:no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932426" fontAlgn="base">
                  <a:spcBef>
                    <a:spcPct val="0"/>
                  </a:spcBef>
                  <a:spcAft>
                    <a:spcPct val="0"/>
                  </a:spcAft>
                </a:pPr>
                <a:endParaRPr lang="en-US" sz="2000" dirty="0">
                  <a:gradFill>
                    <a:gsLst>
                      <a:gs pos="0">
                        <a:srgbClr val="FFFFFF"/>
                      </a:gs>
                      <a:gs pos="100000">
                        <a:srgbClr val="FFFFFF"/>
                      </a:gs>
                    </a:gsLst>
                    <a:lin ang="5400000" scaled="0"/>
                  </a:gradFill>
                  <a:latin typeface="Segoe UI"/>
                  <a:ea typeface="Segoe UI" pitchFamily="34" charset="0"/>
                  <a:cs typeface="Segoe UI" pitchFamily="34" charset="0"/>
                </a:endParaRPr>
              </a:p>
            </p:txBody>
          </p:sp>
          <p:sp>
            <p:nvSpPr>
              <p:cNvPr id="165" name="Hexagon 164">
                <a:extLst>
                  <a:ext uri="{FF2B5EF4-FFF2-40B4-BE49-F238E27FC236}">
                    <a16:creationId xmlns:a16="http://schemas.microsoft.com/office/drawing/2014/main" id="{0259D208-594C-5C41-8A89-84496C3D5EBA}"/>
                  </a:ext>
                </a:extLst>
              </p:cNvPr>
              <p:cNvSpPr/>
              <p:nvPr/>
            </p:nvSpPr>
            <p:spPr bwMode="auto">
              <a:xfrm>
                <a:off x="9916936" y="4078400"/>
                <a:ext cx="408562" cy="352209"/>
              </a:xfrm>
              <a:prstGeom prst="hexagon">
                <a:avLst/>
              </a:prstGeom>
              <a:solidFill>
                <a:srgbClr val="127C0F"/>
              </a:solidFill>
              <a:ln>
                <a:no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932426" fontAlgn="base">
                  <a:spcBef>
                    <a:spcPct val="0"/>
                  </a:spcBef>
                  <a:spcAft>
                    <a:spcPct val="0"/>
                  </a:spcAft>
                </a:pPr>
                <a:endParaRPr lang="en-US" sz="2000" dirty="0">
                  <a:gradFill>
                    <a:gsLst>
                      <a:gs pos="0">
                        <a:srgbClr val="FFFFFF"/>
                      </a:gs>
                      <a:gs pos="100000">
                        <a:srgbClr val="FFFFFF"/>
                      </a:gs>
                    </a:gsLst>
                    <a:lin ang="5400000" scaled="0"/>
                  </a:gradFill>
                  <a:latin typeface="Segoe UI"/>
                  <a:ea typeface="Segoe UI" pitchFamily="34" charset="0"/>
                  <a:cs typeface="Segoe UI" pitchFamily="34" charset="0"/>
                </a:endParaRPr>
              </a:p>
            </p:txBody>
          </p:sp>
          <p:sp>
            <p:nvSpPr>
              <p:cNvPr id="166" name="Hexagon 165">
                <a:extLst>
                  <a:ext uri="{FF2B5EF4-FFF2-40B4-BE49-F238E27FC236}">
                    <a16:creationId xmlns:a16="http://schemas.microsoft.com/office/drawing/2014/main" id="{5CF792D5-4CFA-3849-9ABB-F13C6C94B674}"/>
                  </a:ext>
                </a:extLst>
              </p:cNvPr>
              <p:cNvSpPr/>
              <p:nvPr/>
            </p:nvSpPr>
            <p:spPr bwMode="auto">
              <a:xfrm>
                <a:off x="10402847" y="5017648"/>
                <a:ext cx="336006" cy="289661"/>
              </a:xfrm>
              <a:prstGeom prst="hexagon">
                <a:avLst/>
              </a:prstGeom>
              <a:solidFill>
                <a:srgbClr val="127C0F">
                  <a:alpha val="80000"/>
                </a:srgbClr>
              </a:solidFill>
              <a:ln>
                <a:no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932426" fontAlgn="base">
                  <a:spcBef>
                    <a:spcPct val="0"/>
                  </a:spcBef>
                  <a:spcAft>
                    <a:spcPct val="0"/>
                  </a:spcAft>
                </a:pPr>
                <a:endParaRPr lang="en-US" sz="2000" dirty="0">
                  <a:gradFill>
                    <a:gsLst>
                      <a:gs pos="0">
                        <a:srgbClr val="FFFFFF"/>
                      </a:gs>
                      <a:gs pos="100000">
                        <a:srgbClr val="FFFFFF"/>
                      </a:gs>
                    </a:gsLst>
                    <a:lin ang="5400000" scaled="0"/>
                  </a:gradFill>
                  <a:latin typeface="Segoe UI"/>
                </a:endParaRPr>
              </a:p>
            </p:txBody>
          </p:sp>
        </p:grpSp>
      </p:grpSp>
      <p:grpSp>
        <p:nvGrpSpPr>
          <p:cNvPr id="211" name="Group 210">
            <a:extLst>
              <a:ext uri="{FF2B5EF4-FFF2-40B4-BE49-F238E27FC236}">
                <a16:creationId xmlns:a16="http://schemas.microsoft.com/office/drawing/2014/main" id="{8CAF4B37-753F-BC45-9799-5425CC1A8FBC}"/>
              </a:ext>
            </a:extLst>
          </p:cNvPr>
          <p:cNvGrpSpPr/>
          <p:nvPr/>
        </p:nvGrpSpPr>
        <p:grpSpPr>
          <a:xfrm>
            <a:off x="5496854" y="276864"/>
            <a:ext cx="2265373" cy="588505"/>
            <a:chOff x="5496814" y="276658"/>
            <a:chExt cx="2265520" cy="588543"/>
          </a:xfrm>
        </p:grpSpPr>
        <p:sp>
          <p:nvSpPr>
            <p:cNvPr id="167" name="Can 166">
              <a:extLst>
                <a:ext uri="{FF2B5EF4-FFF2-40B4-BE49-F238E27FC236}">
                  <a16:creationId xmlns:a16="http://schemas.microsoft.com/office/drawing/2014/main" id="{59A2C4A8-84F1-044B-9EE2-A88155C1406D}"/>
                </a:ext>
              </a:extLst>
            </p:cNvPr>
            <p:cNvSpPr/>
            <p:nvPr/>
          </p:nvSpPr>
          <p:spPr bwMode="auto">
            <a:xfrm rot="5400000">
              <a:off x="6481110" y="-416022"/>
              <a:ext cx="296927" cy="2265520"/>
            </a:xfrm>
            <a:prstGeom prst="can">
              <a:avLst/>
            </a:prstGeom>
            <a:noFill/>
            <a:ln w="28575">
              <a:solidFill>
                <a:srgbClr val="D83B00"/>
              </a:solid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182868" tIns="146295" rIns="182868" bIns="146295" numCol="1" spcCol="0" rtlCol="0" fromWordArt="0" anchor="t" anchorCtr="0" forceAA="0" compatLnSpc="1">
              <a:prstTxWarp prst="textNoShape">
                <a:avLst/>
              </a:prstTxWarp>
              <a:noAutofit/>
            </a:bodyPr>
            <a:lstStyle/>
            <a:p>
              <a:pPr defTabSz="932426" fontAlgn="base">
                <a:spcBef>
                  <a:spcPct val="0"/>
                </a:spcBef>
                <a:spcAft>
                  <a:spcPct val="0"/>
                </a:spcAft>
              </a:pPr>
              <a:endParaRPr lang="en-US" sz="2000" dirty="0" err="1">
                <a:gradFill>
                  <a:gsLst>
                    <a:gs pos="0">
                      <a:schemeClr val="accent3"/>
                    </a:gs>
                    <a:gs pos="100000">
                      <a:schemeClr val="accent3"/>
                    </a:gs>
                  </a:gsLst>
                  <a:lin ang="5400000" scaled="0"/>
                </a:gradFill>
                <a:latin typeface="Segoe UI"/>
                <a:ea typeface="Segoe UI" pitchFamily="34" charset="0"/>
                <a:cs typeface="Segoe UI" pitchFamily="34" charset="0"/>
              </a:endParaRPr>
            </a:p>
          </p:txBody>
        </p:sp>
        <p:sp>
          <p:nvSpPr>
            <p:cNvPr id="170" name="TextBox 169">
              <a:extLst>
                <a:ext uri="{FF2B5EF4-FFF2-40B4-BE49-F238E27FC236}">
                  <a16:creationId xmlns:a16="http://schemas.microsoft.com/office/drawing/2014/main" id="{98129382-5394-4F49-942F-0C1F8AA337F5}"/>
                </a:ext>
              </a:extLst>
            </p:cNvPr>
            <p:cNvSpPr txBox="1"/>
            <p:nvPr/>
          </p:nvSpPr>
          <p:spPr>
            <a:xfrm>
              <a:off x="6005946" y="276658"/>
              <a:ext cx="1308135" cy="246237"/>
            </a:xfrm>
            <a:prstGeom prst="rect">
              <a:avLst/>
            </a:prstGeom>
            <a:noFill/>
          </p:spPr>
          <p:txBody>
            <a:bodyPr wrap="none" lIns="0" tIns="0" rIns="0" bIns="0" rtlCol="0">
              <a:spAutoFit/>
            </a:bodyPr>
            <a:lstStyle/>
            <a:p>
              <a:pPr algn="ctr" defTabSz="914322"/>
              <a:r>
                <a:rPr lang="en-US" sz="1600" dirty="0">
                  <a:gradFill>
                    <a:gsLst>
                      <a:gs pos="0">
                        <a:schemeClr val="accent3"/>
                      </a:gs>
                      <a:gs pos="100000">
                        <a:schemeClr val="accent3"/>
                      </a:gs>
                    </a:gsLst>
                    <a:lin ang="5400000" scaled="0"/>
                  </a:gradFill>
                  <a:latin typeface="Segoe UI"/>
                </a:rPr>
                <a:t>CI/CD pipeline</a:t>
              </a:r>
            </a:p>
          </p:txBody>
        </p:sp>
      </p:grpSp>
      <p:grpSp>
        <p:nvGrpSpPr>
          <p:cNvPr id="210" name="Group 209">
            <a:extLst>
              <a:ext uri="{FF2B5EF4-FFF2-40B4-BE49-F238E27FC236}">
                <a16:creationId xmlns:a16="http://schemas.microsoft.com/office/drawing/2014/main" id="{45C6FCCB-C02C-FD46-B7B3-92277B35DF44}"/>
              </a:ext>
            </a:extLst>
          </p:cNvPr>
          <p:cNvGrpSpPr/>
          <p:nvPr/>
        </p:nvGrpSpPr>
        <p:grpSpPr>
          <a:xfrm>
            <a:off x="3106567" y="195709"/>
            <a:ext cx="1508777" cy="1062637"/>
            <a:chOff x="3106372" y="195498"/>
            <a:chExt cx="1508875" cy="1062706"/>
          </a:xfrm>
        </p:grpSpPr>
        <p:sp>
          <p:nvSpPr>
            <p:cNvPr id="172" name="TextBox 171">
              <a:extLst>
                <a:ext uri="{FF2B5EF4-FFF2-40B4-BE49-F238E27FC236}">
                  <a16:creationId xmlns:a16="http://schemas.microsoft.com/office/drawing/2014/main" id="{69800F47-5BE5-7E46-B837-AA2FCA2FC81F}"/>
                </a:ext>
              </a:extLst>
            </p:cNvPr>
            <p:cNvSpPr txBox="1"/>
            <p:nvPr/>
          </p:nvSpPr>
          <p:spPr>
            <a:xfrm>
              <a:off x="3106372" y="195498"/>
              <a:ext cx="1508875" cy="215458"/>
            </a:xfrm>
            <a:prstGeom prst="rect">
              <a:avLst/>
            </a:prstGeom>
            <a:noFill/>
          </p:spPr>
          <p:txBody>
            <a:bodyPr wrap="square" lIns="0" tIns="0" rIns="0" bIns="0" rtlCol="0">
              <a:spAutoFit/>
            </a:bodyPr>
            <a:lstStyle/>
            <a:p>
              <a:pPr algn="ctr" defTabSz="914322"/>
              <a:r>
                <a:rPr lang="en-US" sz="1400" dirty="0">
                  <a:gradFill>
                    <a:gsLst>
                      <a:gs pos="0">
                        <a:schemeClr val="accent3"/>
                      </a:gs>
                      <a:gs pos="100000">
                        <a:schemeClr val="accent3"/>
                      </a:gs>
                    </a:gsLst>
                    <a:lin ang="5400000" scaled="0"/>
                  </a:gradFill>
                  <a:latin typeface="Segoe UI"/>
                </a:rPr>
                <a:t>Source control</a:t>
              </a:r>
            </a:p>
          </p:txBody>
        </p:sp>
        <p:sp>
          <p:nvSpPr>
            <p:cNvPr id="173" name="Folded Corner 172">
              <a:extLst>
                <a:ext uri="{FF2B5EF4-FFF2-40B4-BE49-F238E27FC236}">
                  <a16:creationId xmlns:a16="http://schemas.microsoft.com/office/drawing/2014/main" id="{7F17085D-02E9-6B49-9EB5-682F951E5E53}"/>
                </a:ext>
              </a:extLst>
            </p:cNvPr>
            <p:cNvSpPr/>
            <p:nvPr/>
          </p:nvSpPr>
          <p:spPr bwMode="auto">
            <a:xfrm>
              <a:off x="3539797" y="467021"/>
              <a:ext cx="642026" cy="791183"/>
            </a:xfrm>
            <a:prstGeom prst="foldedCorner">
              <a:avLst/>
            </a:prstGeom>
            <a:noFill/>
            <a:ln w="28575">
              <a:solidFill>
                <a:srgbClr val="D83B00"/>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68" tIns="146295" rIns="182868" bIns="146295" numCol="1" spcCol="0" rtlCol="0" fromWordArt="0" anchor="t" anchorCtr="0" forceAA="0" compatLnSpc="1">
              <a:prstTxWarp prst="textNoShape">
                <a:avLst/>
              </a:prstTxWarp>
              <a:noAutofit/>
            </a:bodyPr>
            <a:lstStyle/>
            <a:p>
              <a:pPr defTabSz="932426" fontAlgn="base">
                <a:spcBef>
                  <a:spcPct val="0"/>
                </a:spcBef>
                <a:spcAft>
                  <a:spcPct val="0"/>
                </a:spcAft>
              </a:pPr>
              <a:endParaRPr lang="en-US" sz="2000" dirty="0" err="1">
                <a:gradFill>
                  <a:gsLst>
                    <a:gs pos="0">
                      <a:schemeClr val="accent3"/>
                    </a:gs>
                    <a:gs pos="100000">
                      <a:schemeClr val="accent3"/>
                    </a:gs>
                  </a:gsLst>
                  <a:lin ang="5400000" scaled="0"/>
                </a:gradFill>
                <a:latin typeface="Segoe UI"/>
                <a:ea typeface="Segoe UI" pitchFamily="34" charset="0"/>
                <a:cs typeface="Segoe UI" pitchFamily="34" charset="0"/>
              </a:endParaRPr>
            </a:p>
          </p:txBody>
        </p:sp>
      </p:grpSp>
      <p:grpSp>
        <p:nvGrpSpPr>
          <p:cNvPr id="217" name="Group 216">
            <a:extLst>
              <a:ext uri="{FF2B5EF4-FFF2-40B4-BE49-F238E27FC236}">
                <a16:creationId xmlns:a16="http://schemas.microsoft.com/office/drawing/2014/main" id="{54598D04-B66D-AB40-A1C4-676CE4332353}"/>
              </a:ext>
            </a:extLst>
          </p:cNvPr>
          <p:cNvGrpSpPr/>
          <p:nvPr/>
        </p:nvGrpSpPr>
        <p:grpSpPr>
          <a:xfrm>
            <a:off x="2268947" y="1421703"/>
            <a:ext cx="1286102" cy="1010517"/>
            <a:chOff x="2268697" y="1421571"/>
            <a:chExt cx="1286185" cy="1010583"/>
          </a:xfrm>
        </p:grpSpPr>
        <p:cxnSp>
          <p:nvCxnSpPr>
            <p:cNvPr id="175" name="Straight Arrow Connector 174">
              <a:extLst>
                <a:ext uri="{FF2B5EF4-FFF2-40B4-BE49-F238E27FC236}">
                  <a16:creationId xmlns:a16="http://schemas.microsoft.com/office/drawing/2014/main" id="{07A3EAD6-3386-3E47-82DA-2C92C2C0CF0C}"/>
                </a:ext>
              </a:extLst>
            </p:cNvPr>
            <p:cNvCxnSpPr>
              <a:cxnSpLocks/>
            </p:cNvCxnSpPr>
            <p:nvPr/>
          </p:nvCxnSpPr>
          <p:spPr>
            <a:xfrm flipV="1">
              <a:off x="2827406" y="1421571"/>
              <a:ext cx="727476" cy="1010583"/>
            </a:xfrm>
            <a:prstGeom prst="straightConnector1">
              <a:avLst/>
            </a:prstGeom>
            <a:ln w="28575">
              <a:solidFill>
                <a:srgbClr val="D83B00"/>
              </a:solidFill>
              <a:headEnd type="none" w="lg" len="med"/>
              <a:tailEnd type="triangle"/>
            </a:ln>
          </p:spPr>
          <p:style>
            <a:lnRef idx="1">
              <a:schemeClr val="accent1"/>
            </a:lnRef>
            <a:fillRef idx="0">
              <a:schemeClr val="accent1"/>
            </a:fillRef>
            <a:effectRef idx="0">
              <a:schemeClr val="accent1"/>
            </a:effectRef>
            <a:fontRef idx="minor">
              <a:schemeClr val="tx1"/>
            </a:fontRef>
          </p:style>
        </p:cxnSp>
        <p:sp>
          <p:nvSpPr>
            <p:cNvPr id="177" name="TextBox 176">
              <a:extLst>
                <a:ext uri="{FF2B5EF4-FFF2-40B4-BE49-F238E27FC236}">
                  <a16:creationId xmlns:a16="http://schemas.microsoft.com/office/drawing/2014/main" id="{508D969D-0501-0E47-A05E-9498043D144D}"/>
                </a:ext>
              </a:extLst>
            </p:cNvPr>
            <p:cNvSpPr txBox="1"/>
            <p:nvPr/>
          </p:nvSpPr>
          <p:spPr>
            <a:xfrm>
              <a:off x="2268697" y="1638549"/>
              <a:ext cx="1117418" cy="338576"/>
            </a:xfrm>
            <a:prstGeom prst="rect">
              <a:avLst/>
            </a:prstGeom>
            <a:noFill/>
          </p:spPr>
          <p:txBody>
            <a:bodyPr wrap="square" lIns="0" tIns="0" rIns="0" bIns="0" rtlCol="0">
              <a:spAutoFit/>
            </a:bodyPr>
            <a:lstStyle/>
            <a:p>
              <a:pPr algn="ctr" defTabSz="914322"/>
              <a:r>
                <a:rPr lang="en-US" sz="1100" dirty="0">
                  <a:gradFill>
                    <a:gsLst>
                      <a:gs pos="0">
                        <a:schemeClr val="accent3"/>
                      </a:gs>
                      <a:gs pos="100000">
                        <a:schemeClr val="accent3"/>
                      </a:gs>
                    </a:gsLst>
                    <a:lin ang="5400000" scaled="0"/>
                  </a:gradFill>
                  <a:latin typeface="Segoe UI"/>
                </a:rPr>
                <a:t>git commit</a:t>
              </a:r>
            </a:p>
            <a:p>
              <a:pPr algn="ctr" defTabSz="914322"/>
              <a:r>
                <a:rPr lang="en-US" sz="1100" dirty="0">
                  <a:gradFill>
                    <a:gsLst>
                      <a:gs pos="0">
                        <a:schemeClr val="accent3"/>
                      </a:gs>
                      <a:gs pos="100000">
                        <a:schemeClr val="accent3"/>
                      </a:gs>
                    </a:gsLst>
                    <a:lin ang="5400000" scaled="0"/>
                  </a:gradFill>
                  <a:latin typeface="Segoe UI"/>
                </a:rPr>
                <a:t>git push</a:t>
              </a:r>
            </a:p>
          </p:txBody>
        </p:sp>
      </p:grpSp>
      <p:cxnSp>
        <p:nvCxnSpPr>
          <p:cNvPr id="178" name="Straight Arrow Connector 177">
            <a:extLst>
              <a:ext uri="{FF2B5EF4-FFF2-40B4-BE49-F238E27FC236}">
                <a16:creationId xmlns:a16="http://schemas.microsoft.com/office/drawing/2014/main" id="{221084CA-7570-3D49-BB8F-51099B54C9A9}"/>
              </a:ext>
            </a:extLst>
          </p:cNvPr>
          <p:cNvCxnSpPr>
            <a:cxnSpLocks/>
          </p:cNvCxnSpPr>
          <p:nvPr/>
        </p:nvCxnSpPr>
        <p:spPr>
          <a:xfrm>
            <a:off x="4217245" y="715968"/>
            <a:ext cx="1238018" cy="1"/>
          </a:xfrm>
          <a:prstGeom prst="straightConnector1">
            <a:avLst/>
          </a:prstGeom>
          <a:ln w="28575">
            <a:solidFill>
              <a:srgbClr val="D83B00"/>
            </a:solidFill>
            <a:headEnd type="none" w="lg" len="med"/>
            <a:tailEnd type="triangle"/>
          </a:ln>
        </p:spPr>
        <p:style>
          <a:lnRef idx="1">
            <a:schemeClr val="accent1"/>
          </a:lnRef>
          <a:fillRef idx="0">
            <a:schemeClr val="accent1"/>
          </a:fillRef>
          <a:effectRef idx="0">
            <a:schemeClr val="accent1"/>
          </a:effectRef>
          <a:fontRef idx="minor">
            <a:schemeClr val="tx1"/>
          </a:fontRef>
        </p:style>
      </p:cxnSp>
      <p:sp>
        <p:nvSpPr>
          <p:cNvPr id="180" name="Can 179">
            <a:extLst>
              <a:ext uri="{FF2B5EF4-FFF2-40B4-BE49-F238E27FC236}">
                <a16:creationId xmlns:a16="http://schemas.microsoft.com/office/drawing/2014/main" id="{C0C43960-5066-6C44-93EB-BA7AE0746375}"/>
              </a:ext>
            </a:extLst>
          </p:cNvPr>
          <p:cNvSpPr/>
          <p:nvPr/>
        </p:nvSpPr>
        <p:spPr bwMode="auto">
          <a:xfrm>
            <a:off x="6405790" y="1073693"/>
            <a:ext cx="508376" cy="523061"/>
          </a:xfrm>
          <a:prstGeom prst="can">
            <a:avLst/>
          </a:prstGeom>
          <a:noFill/>
          <a:ln w="19050">
            <a:solidFill>
              <a:srgbClr val="D83B00"/>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68" tIns="146295" rIns="182868" bIns="146295" numCol="1" spcCol="0" rtlCol="0" fromWordArt="0" anchor="t" anchorCtr="0" forceAA="0" compatLnSpc="1">
            <a:prstTxWarp prst="textNoShape">
              <a:avLst/>
            </a:prstTxWarp>
            <a:noAutofit/>
          </a:bodyPr>
          <a:lstStyle/>
          <a:p>
            <a:pPr defTabSz="932426" fontAlgn="base">
              <a:spcBef>
                <a:spcPct val="0"/>
              </a:spcBef>
              <a:spcAft>
                <a:spcPct val="0"/>
              </a:spcAft>
            </a:pPr>
            <a:endParaRPr lang="en-US" sz="2000" dirty="0" err="1">
              <a:gradFill>
                <a:gsLst>
                  <a:gs pos="0">
                    <a:srgbClr val="FFFFFF"/>
                  </a:gs>
                  <a:gs pos="100000">
                    <a:srgbClr val="FFFFFF"/>
                  </a:gs>
                </a:gsLst>
                <a:lin ang="5400000" scaled="0"/>
              </a:gradFill>
              <a:latin typeface="Segoe UI"/>
              <a:ea typeface="Segoe UI" pitchFamily="34" charset="0"/>
              <a:cs typeface="Segoe UI" pitchFamily="34" charset="0"/>
            </a:endParaRPr>
          </a:p>
        </p:txBody>
      </p:sp>
      <p:cxnSp>
        <p:nvCxnSpPr>
          <p:cNvPr id="183" name="Straight Arrow Connector 182">
            <a:extLst>
              <a:ext uri="{FF2B5EF4-FFF2-40B4-BE49-F238E27FC236}">
                <a16:creationId xmlns:a16="http://schemas.microsoft.com/office/drawing/2014/main" id="{CA20D65E-C4DE-6B4D-AD95-C59340C35864}"/>
              </a:ext>
            </a:extLst>
          </p:cNvPr>
          <p:cNvCxnSpPr>
            <a:cxnSpLocks/>
          </p:cNvCxnSpPr>
          <p:nvPr/>
        </p:nvCxnSpPr>
        <p:spPr>
          <a:xfrm>
            <a:off x="5868808" y="924335"/>
            <a:ext cx="445019" cy="329195"/>
          </a:xfrm>
          <a:prstGeom prst="straightConnector1">
            <a:avLst/>
          </a:prstGeom>
          <a:ln w="28575">
            <a:solidFill>
              <a:srgbClr val="D83B00"/>
            </a:solidFill>
            <a:headEnd type="none" w="lg" len="med"/>
            <a:tailEnd type="triangle"/>
          </a:ln>
        </p:spPr>
        <p:style>
          <a:lnRef idx="1">
            <a:schemeClr val="accent1"/>
          </a:lnRef>
          <a:fillRef idx="0">
            <a:schemeClr val="accent1"/>
          </a:fillRef>
          <a:effectRef idx="0">
            <a:schemeClr val="accent1"/>
          </a:effectRef>
          <a:fontRef idx="minor">
            <a:schemeClr val="tx1"/>
          </a:fontRef>
        </p:style>
      </p:cxnSp>
      <p:sp>
        <p:nvSpPr>
          <p:cNvPr id="184" name="TextBox 183">
            <a:extLst>
              <a:ext uri="{FF2B5EF4-FFF2-40B4-BE49-F238E27FC236}">
                <a16:creationId xmlns:a16="http://schemas.microsoft.com/office/drawing/2014/main" id="{258514AD-CD5B-0B42-B3EF-576F427DC0CB}"/>
              </a:ext>
            </a:extLst>
          </p:cNvPr>
          <p:cNvSpPr txBox="1"/>
          <p:nvPr/>
        </p:nvSpPr>
        <p:spPr>
          <a:xfrm>
            <a:off x="6091197" y="1630509"/>
            <a:ext cx="1211165" cy="184666"/>
          </a:xfrm>
          <a:prstGeom prst="rect">
            <a:avLst/>
          </a:prstGeom>
          <a:noFill/>
        </p:spPr>
        <p:txBody>
          <a:bodyPr wrap="none" lIns="0" tIns="0" rIns="0" bIns="0" rtlCol="0">
            <a:spAutoFit/>
          </a:bodyPr>
          <a:lstStyle/>
          <a:p>
            <a:pPr algn="ctr" defTabSz="914322"/>
            <a:r>
              <a:rPr lang="en-US" sz="1200" dirty="0">
                <a:gradFill>
                  <a:gsLst>
                    <a:gs pos="0">
                      <a:schemeClr val="accent3"/>
                    </a:gs>
                    <a:gs pos="100000">
                      <a:schemeClr val="accent3"/>
                    </a:gs>
                  </a:gsLst>
                  <a:lin ang="5400000" scaled="0"/>
                </a:gradFill>
                <a:latin typeface="Segoe UI"/>
              </a:rPr>
              <a:t>Container registry</a:t>
            </a:r>
          </a:p>
        </p:txBody>
      </p:sp>
      <p:cxnSp>
        <p:nvCxnSpPr>
          <p:cNvPr id="186" name="Straight Arrow Connector 185">
            <a:extLst>
              <a:ext uri="{FF2B5EF4-FFF2-40B4-BE49-F238E27FC236}">
                <a16:creationId xmlns:a16="http://schemas.microsoft.com/office/drawing/2014/main" id="{DF845633-9DC6-4E48-94DA-C49764A21FC7}"/>
              </a:ext>
            </a:extLst>
          </p:cNvPr>
          <p:cNvCxnSpPr>
            <a:cxnSpLocks/>
          </p:cNvCxnSpPr>
          <p:nvPr/>
        </p:nvCxnSpPr>
        <p:spPr>
          <a:xfrm flipV="1">
            <a:off x="6988413" y="945737"/>
            <a:ext cx="454848" cy="348693"/>
          </a:xfrm>
          <a:prstGeom prst="straightConnector1">
            <a:avLst/>
          </a:prstGeom>
          <a:ln w="28575">
            <a:solidFill>
              <a:srgbClr val="D83B00"/>
            </a:solidFill>
            <a:headEnd type="none" w="lg" len="med"/>
            <a:tailEnd type="triangle"/>
          </a:ln>
        </p:spPr>
        <p:style>
          <a:lnRef idx="1">
            <a:schemeClr val="accent1"/>
          </a:lnRef>
          <a:fillRef idx="0">
            <a:schemeClr val="accent1"/>
          </a:fillRef>
          <a:effectRef idx="0">
            <a:schemeClr val="accent1"/>
          </a:effectRef>
          <a:fontRef idx="minor">
            <a:schemeClr val="tx1"/>
          </a:fontRef>
        </p:style>
      </p:cxnSp>
      <p:grpSp>
        <p:nvGrpSpPr>
          <p:cNvPr id="212" name="Group 211">
            <a:extLst>
              <a:ext uri="{FF2B5EF4-FFF2-40B4-BE49-F238E27FC236}">
                <a16:creationId xmlns:a16="http://schemas.microsoft.com/office/drawing/2014/main" id="{F8296111-D19A-AD41-B87A-58CD7141181A}"/>
              </a:ext>
            </a:extLst>
          </p:cNvPr>
          <p:cNvGrpSpPr/>
          <p:nvPr/>
        </p:nvGrpSpPr>
        <p:grpSpPr>
          <a:xfrm>
            <a:off x="7847136" y="734374"/>
            <a:ext cx="1611023" cy="1836397"/>
            <a:chOff x="7847250" y="734198"/>
            <a:chExt cx="1611128" cy="1836516"/>
          </a:xfrm>
        </p:grpSpPr>
        <p:cxnSp>
          <p:nvCxnSpPr>
            <p:cNvPr id="189" name="Straight Arrow Connector 188">
              <a:extLst>
                <a:ext uri="{FF2B5EF4-FFF2-40B4-BE49-F238E27FC236}">
                  <a16:creationId xmlns:a16="http://schemas.microsoft.com/office/drawing/2014/main" id="{13A124B7-885C-7547-8BC7-243EE4557CBE}"/>
                </a:ext>
              </a:extLst>
            </p:cNvPr>
            <p:cNvCxnSpPr>
              <a:cxnSpLocks/>
            </p:cNvCxnSpPr>
            <p:nvPr/>
          </p:nvCxnSpPr>
          <p:spPr>
            <a:xfrm rot="16200000" flipH="1">
              <a:off x="7057530" y="1523918"/>
              <a:ext cx="1836516" cy="257075"/>
            </a:xfrm>
            <a:prstGeom prst="bentConnector3">
              <a:avLst>
                <a:gd name="adj1" fmla="val -496"/>
              </a:avLst>
            </a:prstGeom>
            <a:ln w="28575">
              <a:solidFill>
                <a:srgbClr val="D83B00"/>
              </a:solidFill>
              <a:headEnd type="none" w="lg" len="med"/>
              <a:tailEnd type="triangle"/>
            </a:ln>
          </p:spPr>
          <p:style>
            <a:lnRef idx="1">
              <a:schemeClr val="accent1"/>
            </a:lnRef>
            <a:fillRef idx="0">
              <a:schemeClr val="accent1"/>
            </a:fillRef>
            <a:effectRef idx="0">
              <a:schemeClr val="accent1"/>
            </a:effectRef>
            <a:fontRef idx="minor">
              <a:schemeClr val="tx1"/>
            </a:fontRef>
          </p:style>
        </p:cxnSp>
        <p:sp>
          <p:nvSpPr>
            <p:cNvPr id="192" name="TextBox 191">
              <a:extLst>
                <a:ext uri="{FF2B5EF4-FFF2-40B4-BE49-F238E27FC236}">
                  <a16:creationId xmlns:a16="http://schemas.microsoft.com/office/drawing/2014/main" id="{34BF42F4-2675-1A4B-B449-93F21BC735E0}"/>
                </a:ext>
              </a:extLst>
            </p:cNvPr>
            <p:cNvSpPr txBox="1"/>
            <p:nvPr/>
          </p:nvSpPr>
          <p:spPr>
            <a:xfrm>
              <a:off x="8114419" y="1231288"/>
              <a:ext cx="1343959" cy="477085"/>
            </a:xfrm>
            <a:prstGeom prst="rect">
              <a:avLst/>
            </a:prstGeom>
            <a:noFill/>
          </p:spPr>
          <p:txBody>
            <a:bodyPr wrap="square" lIns="0" tIns="0" rIns="0" bIns="0" rtlCol="0">
              <a:spAutoFit/>
            </a:bodyPr>
            <a:lstStyle/>
            <a:p>
              <a:pPr algn="ctr" defTabSz="914322"/>
              <a:r>
                <a:rPr lang="en-US" sz="1100" dirty="0">
                  <a:gradFill>
                    <a:gsLst>
                      <a:gs pos="0">
                        <a:schemeClr val="accent3"/>
                      </a:gs>
                      <a:gs pos="100000">
                        <a:schemeClr val="accent3"/>
                      </a:gs>
                    </a:gsLst>
                    <a:lin ang="5400000" scaled="0"/>
                  </a:gradFill>
                  <a:latin typeface="Segoe UI"/>
                </a:rPr>
                <a:t>helm upgrade—install</a:t>
              </a:r>
            </a:p>
            <a:p>
              <a:pPr algn="ctr" defTabSz="914322"/>
              <a:r>
                <a:rPr lang="en-US" sz="900" i="1" dirty="0" err="1">
                  <a:gradFill>
                    <a:gsLst>
                      <a:gs pos="0">
                        <a:schemeClr val="accent3"/>
                      </a:gs>
                      <a:gs pos="100000">
                        <a:schemeClr val="accent3"/>
                      </a:gs>
                    </a:gsLst>
                    <a:lin ang="5400000" scaled="0"/>
                  </a:gradFill>
                  <a:latin typeface="Segoe UI"/>
                </a:rPr>
                <a:t>values.</a:t>
              </a:r>
              <a:r>
                <a:rPr lang="en-US" sz="900" b="1" i="1" dirty="0" err="1">
                  <a:gradFill>
                    <a:gsLst>
                      <a:gs pos="0">
                        <a:schemeClr val="accent3"/>
                      </a:gs>
                      <a:gs pos="100000">
                        <a:schemeClr val="accent3"/>
                      </a:gs>
                    </a:gsLst>
                    <a:lin ang="5400000" scaled="0"/>
                  </a:gradFill>
                  <a:latin typeface="Segoe UI"/>
                </a:rPr>
                <a:t>int</a:t>
              </a:r>
              <a:r>
                <a:rPr lang="en-US" sz="900" i="1" dirty="0" err="1">
                  <a:gradFill>
                    <a:gsLst>
                      <a:gs pos="0">
                        <a:schemeClr val="accent3"/>
                      </a:gs>
                      <a:gs pos="100000">
                        <a:schemeClr val="accent3"/>
                      </a:gs>
                    </a:gsLst>
                    <a:lin ang="5400000" scaled="0"/>
                  </a:gradFill>
                  <a:latin typeface="Segoe UI"/>
                </a:rPr>
                <a:t>.yaml</a:t>
              </a:r>
              <a:endParaRPr lang="en-US" sz="900" i="1" dirty="0">
                <a:gradFill>
                  <a:gsLst>
                    <a:gs pos="0">
                      <a:schemeClr val="accent3"/>
                    </a:gs>
                    <a:gs pos="100000">
                      <a:schemeClr val="accent3"/>
                    </a:gs>
                  </a:gsLst>
                  <a:lin ang="5400000" scaled="0"/>
                </a:gradFill>
                <a:latin typeface="Segoe UI"/>
              </a:endParaRPr>
            </a:p>
          </p:txBody>
        </p:sp>
      </p:grpSp>
      <p:grpSp>
        <p:nvGrpSpPr>
          <p:cNvPr id="203" name="Group 202">
            <a:extLst>
              <a:ext uri="{FF2B5EF4-FFF2-40B4-BE49-F238E27FC236}">
                <a16:creationId xmlns:a16="http://schemas.microsoft.com/office/drawing/2014/main" id="{BA434495-D3C0-2840-AD99-F76476779E66}"/>
              </a:ext>
            </a:extLst>
          </p:cNvPr>
          <p:cNvGrpSpPr/>
          <p:nvPr/>
        </p:nvGrpSpPr>
        <p:grpSpPr>
          <a:xfrm>
            <a:off x="2098617" y="2495803"/>
            <a:ext cx="763976" cy="716096"/>
            <a:chOff x="2098356" y="2495740"/>
            <a:chExt cx="764025" cy="716142"/>
          </a:xfrm>
        </p:grpSpPr>
        <p:grpSp>
          <p:nvGrpSpPr>
            <p:cNvPr id="14" name="Group 13">
              <a:extLst>
                <a:ext uri="{FF2B5EF4-FFF2-40B4-BE49-F238E27FC236}">
                  <a16:creationId xmlns:a16="http://schemas.microsoft.com/office/drawing/2014/main" id="{6DDB0A94-26A7-FA41-8C6C-7EBC429C3F6B}"/>
                </a:ext>
              </a:extLst>
            </p:cNvPr>
            <p:cNvGrpSpPr/>
            <p:nvPr/>
          </p:nvGrpSpPr>
          <p:grpSpPr>
            <a:xfrm>
              <a:off x="2098356" y="2495740"/>
              <a:ext cx="764025" cy="559391"/>
              <a:chOff x="719846" y="3936121"/>
              <a:chExt cx="764025" cy="559391"/>
            </a:xfrm>
          </p:grpSpPr>
          <p:pic>
            <p:nvPicPr>
              <p:cNvPr id="6" name="Picture 5">
                <a:extLst>
                  <a:ext uri="{FF2B5EF4-FFF2-40B4-BE49-F238E27FC236}">
                    <a16:creationId xmlns:a16="http://schemas.microsoft.com/office/drawing/2014/main" id="{C5557F9C-77FB-AE47-B72B-9E2ECFEF2EAD}"/>
                  </a:ext>
                </a:extLst>
              </p:cNvPr>
              <p:cNvPicPr>
                <a:picLocks noChangeAspect="1"/>
              </p:cNvPicPr>
              <p:nvPr/>
            </p:nvPicPr>
            <p:blipFill>
              <a:blip r:embed="rId5"/>
              <a:stretch>
                <a:fillRect/>
              </a:stretch>
            </p:blipFill>
            <p:spPr>
              <a:xfrm>
                <a:off x="972766" y="3936121"/>
                <a:ext cx="511105" cy="511105"/>
              </a:xfrm>
              <a:prstGeom prst="rect">
                <a:avLst/>
              </a:prstGeom>
            </p:spPr>
          </p:pic>
          <p:pic>
            <p:nvPicPr>
              <p:cNvPr id="5" name="Picture 4">
                <a:extLst>
                  <a:ext uri="{FF2B5EF4-FFF2-40B4-BE49-F238E27FC236}">
                    <a16:creationId xmlns:a16="http://schemas.microsoft.com/office/drawing/2014/main" id="{AC447E27-E1AB-1149-8760-D71771BC58A2}"/>
                  </a:ext>
                </a:extLst>
              </p:cNvPr>
              <p:cNvPicPr>
                <a:picLocks noChangeAspect="1"/>
              </p:cNvPicPr>
              <p:nvPr/>
            </p:nvPicPr>
            <p:blipFill>
              <a:blip r:embed="rId6"/>
              <a:stretch>
                <a:fillRect/>
              </a:stretch>
            </p:blipFill>
            <p:spPr>
              <a:xfrm>
                <a:off x="719846" y="4105140"/>
                <a:ext cx="393027" cy="390372"/>
              </a:xfrm>
              <a:prstGeom prst="rect">
                <a:avLst/>
              </a:prstGeom>
            </p:spPr>
          </p:pic>
        </p:grpSp>
        <p:sp>
          <p:nvSpPr>
            <p:cNvPr id="198" name="TextBox 197">
              <a:extLst>
                <a:ext uri="{FF2B5EF4-FFF2-40B4-BE49-F238E27FC236}">
                  <a16:creationId xmlns:a16="http://schemas.microsoft.com/office/drawing/2014/main" id="{A3A692AE-674F-7548-A0AD-023071D7BD26}"/>
                </a:ext>
              </a:extLst>
            </p:cNvPr>
            <p:cNvSpPr txBox="1"/>
            <p:nvPr/>
          </p:nvSpPr>
          <p:spPr>
            <a:xfrm>
              <a:off x="2199483" y="3073374"/>
              <a:ext cx="190770" cy="138508"/>
            </a:xfrm>
            <a:prstGeom prst="rect">
              <a:avLst/>
            </a:prstGeom>
            <a:noFill/>
          </p:spPr>
          <p:txBody>
            <a:bodyPr wrap="none" lIns="0" tIns="0" rIns="0" bIns="0" rtlCol="0">
              <a:spAutoFit/>
            </a:bodyPr>
            <a:lstStyle/>
            <a:p>
              <a:pPr algn="ctr" defTabSz="914322"/>
              <a:r>
                <a:rPr lang="en-US" sz="900" dirty="0">
                  <a:gradFill>
                    <a:gsLst>
                      <a:gs pos="0">
                        <a:srgbClr val="0078D4"/>
                      </a:gs>
                      <a:gs pos="100000">
                        <a:srgbClr val="0078D4"/>
                      </a:gs>
                    </a:gsLst>
                    <a:lin ang="5400000" scaled="0"/>
                  </a:gradFill>
                  <a:latin typeface="Segoe UI"/>
                </a:rPr>
                <a:t>Lisa</a:t>
              </a:r>
            </a:p>
          </p:txBody>
        </p:sp>
      </p:grpSp>
      <p:grpSp>
        <p:nvGrpSpPr>
          <p:cNvPr id="205" name="Group 204">
            <a:extLst>
              <a:ext uri="{FF2B5EF4-FFF2-40B4-BE49-F238E27FC236}">
                <a16:creationId xmlns:a16="http://schemas.microsoft.com/office/drawing/2014/main" id="{E54BC390-3787-C34C-9D4D-88DFAB93455C}"/>
              </a:ext>
            </a:extLst>
          </p:cNvPr>
          <p:cNvGrpSpPr/>
          <p:nvPr/>
        </p:nvGrpSpPr>
        <p:grpSpPr>
          <a:xfrm>
            <a:off x="2098616" y="3907306"/>
            <a:ext cx="763975" cy="695810"/>
            <a:chOff x="2098356" y="3907340"/>
            <a:chExt cx="764025" cy="695856"/>
          </a:xfrm>
        </p:grpSpPr>
        <p:grpSp>
          <p:nvGrpSpPr>
            <p:cNvPr id="13" name="Group 12">
              <a:extLst>
                <a:ext uri="{FF2B5EF4-FFF2-40B4-BE49-F238E27FC236}">
                  <a16:creationId xmlns:a16="http://schemas.microsoft.com/office/drawing/2014/main" id="{38AF8E86-FE01-2C40-8467-F29057131FE4}"/>
                </a:ext>
              </a:extLst>
            </p:cNvPr>
            <p:cNvGrpSpPr/>
            <p:nvPr/>
          </p:nvGrpSpPr>
          <p:grpSpPr>
            <a:xfrm>
              <a:off x="2098356" y="3907340"/>
              <a:ext cx="764025" cy="559391"/>
              <a:chOff x="719846" y="3104306"/>
              <a:chExt cx="764025" cy="559391"/>
            </a:xfrm>
          </p:grpSpPr>
          <p:pic>
            <p:nvPicPr>
              <p:cNvPr id="7" name="Picture 6">
                <a:extLst>
                  <a:ext uri="{FF2B5EF4-FFF2-40B4-BE49-F238E27FC236}">
                    <a16:creationId xmlns:a16="http://schemas.microsoft.com/office/drawing/2014/main" id="{156C218C-67BC-8E4C-AD17-F536028E7066}"/>
                  </a:ext>
                </a:extLst>
              </p:cNvPr>
              <p:cNvPicPr>
                <a:picLocks noChangeAspect="1"/>
              </p:cNvPicPr>
              <p:nvPr/>
            </p:nvPicPr>
            <p:blipFill>
              <a:blip r:embed="rId5"/>
              <a:stretch>
                <a:fillRect/>
              </a:stretch>
            </p:blipFill>
            <p:spPr>
              <a:xfrm>
                <a:off x="972766" y="3104306"/>
                <a:ext cx="511105" cy="511105"/>
              </a:xfrm>
              <a:prstGeom prst="rect">
                <a:avLst/>
              </a:prstGeom>
            </p:spPr>
          </p:pic>
          <p:pic>
            <p:nvPicPr>
              <p:cNvPr id="3" name="Picture 2">
                <a:extLst>
                  <a:ext uri="{FF2B5EF4-FFF2-40B4-BE49-F238E27FC236}">
                    <a16:creationId xmlns:a16="http://schemas.microsoft.com/office/drawing/2014/main" id="{CC2CFC6E-3B23-C548-B785-577FE8460BF3}"/>
                  </a:ext>
                </a:extLst>
              </p:cNvPr>
              <p:cNvPicPr>
                <a:picLocks noChangeAspect="1"/>
              </p:cNvPicPr>
              <p:nvPr/>
            </p:nvPicPr>
            <p:blipFill>
              <a:blip r:embed="rId7"/>
              <a:stretch>
                <a:fillRect/>
              </a:stretch>
            </p:blipFill>
            <p:spPr>
              <a:xfrm>
                <a:off x="719846" y="3273325"/>
                <a:ext cx="393027" cy="390372"/>
              </a:xfrm>
              <a:prstGeom prst="rect">
                <a:avLst/>
              </a:prstGeom>
            </p:spPr>
          </p:pic>
        </p:grpSp>
        <p:sp>
          <p:nvSpPr>
            <p:cNvPr id="200" name="TextBox 199">
              <a:extLst>
                <a:ext uri="{FF2B5EF4-FFF2-40B4-BE49-F238E27FC236}">
                  <a16:creationId xmlns:a16="http://schemas.microsoft.com/office/drawing/2014/main" id="{27F95C44-E284-CB47-8CA1-1BFA9B7585F9}"/>
                </a:ext>
              </a:extLst>
            </p:cNvPr>
            <p:cNvSpPr txBox="1"/>
            <p:nvPr/>
          </p:nvSpPr>
          <p:spPr>
            <a:xfrm>
              <a:off x="2153797" y="4464688"/>
              <a:ext cx="282147" cy="138508"/>
            </a:xfrm>
            <a:prstGeom prst="rect">
              <a:avLst/>
            </a:prstGeom>
            <a:noFill/>
          </p:spPr>
          <p:txBody>
            <a:bodyPr wrap="none" lIns="0" tIns="0" rIns="0" bIns="0" rtlCol="0">
              <a:spAutoFit/>
            </a:bodyPr>
            <a:lstStyle/>
            <a:p>
              <a:pPr algn="ctr" defTabSz="914322"/>
              <a:r>
                <a:rPr lang="en-US" sz="900" dirty="0">
                  <a:gradFill>
                    <a:gsLst>
                      <a:gs pos="0">
                        <a:srgbClr val="0078D4"/>
                      </a:gs>
                      <a:gs pos="100000">
                        <a:srgbClr val="0078D4"/>
                      </a:gs>
                    </a:gsLst>
                    <a:lin ang="5400000" scaled="0"/>
                  </a:gradFill>
                  <a:latin typeface="Segoe UI"/>
                </a:rPr>
                <a:t>Cesar</a:t>
              </a:r>
            </a:p>
          </p:txBody>
        </p:sp>
      </p:grpSp>
      <p:grpSp>
        <p:nvGrpSpPr>
          <p:cNvPr id="206" name="Group 205">
            <a:extLst>
              <a:ext uri="{FF2B5EF4-FFF2-40B4-BE49-F238E27FC236}">
                <a16:creationId xmlns:a16="http://schemas.microsoft.com/office/drawing/2014/main" id="{82248582-FAF4-9E4F-BCCE-7BC0A4A42730}"/>
              </a:ext>
            </a:extLst>
          </p:cNvPr>
          <p:cNvGrpSpPr/>
          <p:nvPr/>
        </p:nvGrpSpPr>
        <p:grpSpPr>
          <a:xfrm>
            <a:off x="2098616" y="5318813"/>
            <a:ext cx="763975" cy="680088"/>
            <a:chOff x="2098356" y="5318941"/>
            <a:chExt cx="764025" cy="680133"/>
          </a:xfrm>
        </p:grpSpPr>
        <p:grpSp>
          <p:nvGrpSpPr>
            <p:cNvPr id="12" name="Group 11">
              <a:extLst>
                <a:ext uri="{FF2B5EF4-FFF2-40B4-BE49-F238E27FC236}">
                  <a16:creationId xmlns:a16="http://schemas.microsoft.com/office/drawing/2014/main" id="{1AB3AADB-81F6-8948-80B9-E3DE132D12EA}"/>
                </a:ext>
              </a:extLst>
            </p:cNvPr>
            <p:cNvGrpSpPr/>
            <p:nvPr/>
          </p:nvGrpSpPr>
          <p:grpSpPr>
            <a:xfrm>
              <a:off x="2098356" y="5318941"/>
              <a:ext cx="764025" cy="559391"/>
              <a:chOff x="719846" y="2317654"/>
              <a:chExt cx="764025" cy="559391"/>
            </a:xfrm>
          </p:grpSpPr>
          <p:pic>
            <p:nvPicPr>
              <p:cNvPr id="8" name="Picture 7">
                <a:extLst>
                  <a:ext uri="{FF2B5EF4-FFF2-40B4-BE49-F238E27FC236}">
                    <a16:creationId xmlns:a16="http://schemas.microsoft.com/office/drawing/2014/main" id="{FAC8229D-92FF-1343-AE46-B6063901DB4A}"/>
                  </a:ext>
                </a:extLst>
              </p:cNvPr>
              <p:cNvPicPr>
                <a:picLocks noChangeAspect="1"/>
              </p:cNvPicPr>
              <p:nvPr/>
            </p:nvPicPr>
            <p:blipFill>
              <a:blip r:embed="rId5"/>
              <a:stretch>
                <a:fillRect/>
              </a:stretch>
            </p:blipFill>
            <p:spPr>
              <a:xfrm>
                <a:off x="972766" y="2317654"/>
                <a:ext cx="511105" cy="511105"/>
              </a:xfrm>
              <a:prstGeom prst="rect">
                <a:avLst/>
              </a:prstGeom>
            </p:spPr>
          </p:pic>
          <p:pic>
            <p:nvPicPr>
              <p:cNvPr id="4" name="Picture 3">
                <a:extLst>
                  <a:ext uri="{FF2B5EF4-FFF2-40B4-BE49-F238E27FC236}">
                    <a16:creationId xmlns:a16="http://schemas.microsoft.com/office/drawing/2014/main" id="{FC1E7EA6-3B90-634D-A7E4-2EEC0EC489D5}"/>
                  </a:ext>
                </a:extLst>
              </p:cNvPr>
              <p:cNvPicPr>
                <a:picLocks noChangeAspect="1"/>
              </p:cNvPicPr>
              <p:nvPr/>
            </p:nvPicPr>
            <p:blipFill>
              <a:blip r:embed="rId8"/>
              <a:stretch>
                <a:fillRect/>
              </a:stretch>
            </p:blipFill>
            <p:spPr>
              <a:xfrm>
                <a:off x="719846" y="2486673"/>
                <a:ext cx="393027" cy="390372"/>
              </a:xfrm>
              <a:prstGeom prst="rect">
                <a:avLst/>
              </a:prstGeom>
            </p:spPr>
          </p:pic>
        </p:grpSp>
        <p:sp>
          <p:nvSpPr>
            <p:cNvPr id="201" name="TextBox 200">
              <a:extLst>
                <a:ext uri="{FF2B5EF4-FFF2-40B4-BE49-F238E27FC236}">
                  <a16:creationId xmlns:a16="http://schemas.microsoft.com/office/drawing/2014/main" id="{F63AF94D-BEF0-2849-BD81-B73727C502B7}"/>
                </a:ext>
              </a:extLst>
            </p:cNvPr>
            <p:cNvSpPr txBox="1"/>
            <p:nvPr/>
          </p:nvSpPr>
          <p:spPr>
            <a:xfrm>
              <a:off x="2174638" y="5860566"/>
              <a:ext cx="240467" cy="138508"/>
            </a:xfrm>
            <a:prstGeom prst="rect">
              <a:avLst/>
            </a:prstGeom>
            <a:noFill/>
          </p:spPr>
          <p:txBody>
            <a:bodyPr wrap="none" lIns="0" tIns="0" rIns="0" bIns="0" rtlCol="0">
              <a:spAutoFit/>
            </a:bodyPr>
            <a:lstStyle/>
            <a:p>
              <a:pPr algn="ctr" defTabSz="914322"/>
              <a:r>
                <a:rPr lang="en-US" sz="900" dirty="0">
                  <a:gradFill>
                    <a:gsLst>
                      <a:gs pos="0">
                        <a:srgbClr val="0078D4"/>
                      </a:gs>
                      <a:gs pos="100000">
                        <a:srgbClr val="0078D4"/>
                      </a:gs>
                    </a:gsLst>
                    <a:lin ang="5400000" scaled="0"/>
                  </a:gradFill>
                  <a:latin typeface="Segoe UI"/>
                </a:rPr>
                <a:t>John</a:t>
              </a:r>
            </a:p>
          </p:txBody>
        </p:sp>
      </p:grpSp>
      <p:grpSp>
        <p:nvGrpSpPr>
          <p:cNvPr id="216" name="Group 215">
            <a:extLst>
              <a:ext uri="{FF2B5EF4-FFF2-40B4-BE49-F238E27FC236}">
                <a16:creationId xmlns:a16="http://schemas.microsoft.com/office/drawing/2014/main" id="{4A87965A-AA0B-B545-803A-B916019A4D07}"/>
              </a:ext>
            </a:extLst>
          </p:cNvPr>
          <p:cNvGrpSpPr/>
          <p:nvPr/>
        </p:nvGrpSpPr>
        <p:grpSpPr>
          <a:xfrm>
            <a:off x="8233484" y="725681"/>
            <a:ext cx="3372942" cy="1843992"/>
            <a:chOff x="8233622" y="725505"/>
            <a:chExt cx="3373161" cy="1844112"/>
          </a:xfrm>
        </p:grpSpPr>
        <p:grpSp>
          <p:nvGrpSpPr>
            <p:cNvPr id="213" name="Group 212">
              <a:extLst>
                <a:ext uri="{FF2B5EF4-FFF2-40B4-BE49-F238E27FC236}">
                  <a16:creationId xmlns:a16="http://schemas.microsoft.com/office/drawing/2014/main" id="{9FA6DA25-6C0D-994B-8091-7C649864BDB0}"/>
                </a:ext>
              </a:extLst>
            </p:cNvPr>
            <p:cNvGrpSpPr/>
            <p:nvPr/>
          </p:nvGrpSpPr>
          <p:grpSpPr>
            <a:xfrm>
              <a:off x="9943009" y="733101"/>
              <a:ext cx="1663774" cy="1836516"/>
              <a:chOff x="9943009" y="733101"/>
              <a:chExt cx="1663774" cy="1836516"/>
            </a:xfrm>
          </p:grpSpPr>
          <p:cxnSp>
            <p:nvCxnSpPr>
              <p:cNvPr id="193" name="Straight Arrow Connector 188">
                <a:extLst>
                  <a:ext uri="{FF2B5EF4-FFF2-40B4-BE49-F238E27FC236}">
                    <a16:creationId xmlns:a16="http://schemas.microsoft.com/office/drawing/2014/main" id="{DC076079-1090-6E49-8B4F-9642801B8BB4}"/>
                  </a:ext>
                </a:extLst>
              </p:cNvPr>
              <p:cNvCxnSpPr>
                <a:cxnSpLocks/>
              </p:cNvCxnSpPr>
              <p:nvPr/>
            </p:nvCxnSpPr>
            <p:spPr>
              <a:xfrm rot="16200000" flipH="1">
                <a:off x="9153289" y="1522821"/>
                <a:ext cx="1836516" cy="257075"/>
              </a:xfrm>
              <a:prstGeom prst="bentConnector3">
                <a:avLst>
                  <a:gd name="adj1" fmla="val -496"/>
                </a:avLst>
              </a:prstGeom>
              <a:ln w="28575">
                <a:solidFill>
                  <a:srgbClr val="D83B00"/>
                </a:solidFill>
                <a:headEnd type="none" w="lg" len="med"/>
                <a:tailEnd type="triangle"/>
              </a:ln>
            </p:spPr>
            <p:style>
              <a:lnRef idx="1">
                <a:schemeClr val="accent1"/>
              </a:lnRef>
              <a:fillRef idx="0">
                <a:schemeClr val="accent1"/>
              </a:fillRef>
              <a:effectRef idx="0">
                <a:schemeClr val="accent1"/>
              </a:effectRef>
              <a:fontRef idx="minor">
                <a:schemeClr val="tx1"/>
              </a:fontRef>
            </p:style>
          </p:cxnSp>
          <p:sp>
            <p:nvSpPr>
              <p:cNvPr id="194" name="TextBox 193">
                <a:extLst>
                  <a:ext uri="{FF2B5EF4-FFF2-40B4-BE49-F238E27FC236}">
                    <a16:creationId xmlns:a16="http://schemas.microsoft.com/office/drawing/2014/main" id="{7F0799CB-0906-8440-B232-6F1E3E391A64}"/>
                  </a:ext>
                </a:extLst>
              </p:cNvPr>
              <p:cNvSpPr txBox="1"/>
              <p:nvPr/>
            </p:nvSpPr>
            <p:spPr>
              <a:xfrm>
                <a:off x="10184239" y="1230191"/>
                <a:ext cx="1422544" cy="307797"/>
              </a:xfrm>
              <a:prstGeom prst="rect">
                <a:avLst/>
              </a:prstGeom>
              <a:noFill/>
            </p:spPr>
            <p:txBody>
              <a:bodyPr wrap="square" lIns="0" tIns="0" rIns="0" bIns="0" rtlCol="0">
                <a:spAutoFit/>
              </a:bodyPr>
              <a:lstStyle/>
              <a:p>
                <a:pPr algn="ctr" defTabSz="914322"/>
                <a:r>
                  <a:rPr lang="en-US" sz="1100" dirty="0">
                    <a:gradFill>
                      <a:gsLst>
                        <a:gs pos="0">
                          <a:schemeClr val="accent3"/>
                        </a:gs>
                        <a:gs pos="100000">
                          <a:schemeClr val="accent3"/>
                        </a:gs>
                      </a:gsLst>
                      <a:lin ang="5400000" scaled="0"/>
                    </a:gradFill>
                    <a:latin typeface="Segoe UI"/>
                  </a:rPr>
                  <a:t>helm upgrade—install</a:t>
                </a:r>
              </a:p>
              <a:p>
                <a:pPr algn="ctr" defTabSz="914322"/>
                <a:r>
                  <a:rPr lang="en-US" sz="900" i="1" dirty="0" err="1">
                    <a:gradFill>
                      <a:gsLst>
                        <a:gs pos="0">
                          <a:schemeClr val="accent3"/>
                        </a:gs>
                        <a:gs pos="100000">
                          <a:schemeClr val="accent3"/>
                        </a:gs>
                      </a:gsLst>
                      <a:lin ang="5400000" scaled="0"/>
                    </a:gradFill>
                    <a:latin typeface="Segoe UI"/>
                  </a:rPr>
                  <a:t>values.</a:t>
                </a:r>
                <a:r>
                  <a:rPr lang="en-US" sz="900" b="1" i="1" dirty="0" err="1">
                    <a:gradFill>
                      <a:gsLst>
                        <a:gs pos="0">
                          <a:schemeClr val="accent3"/>
                        </a:gs>
                        <a:gs pos="100000">
                          <a:schemeClr val="accent3"/>
                        </a:gs>
                      </a:gsLst>
                      <a:lin ang="5400000" scaled="0"/>
                    </a:gradFill>
                    <a:latin typeface="Segoe UI"/>
                  </a:rPr>
                  <a:t>prod</a:t>
                </a:r>
                <a:r>
                  <a:rPr lang="en-US" sz="900" i="1" dirty="0" err="1">
                    <a:gradFill>
                      <a:gsLst>
                        <a:gs pos="0">
                          <a:schemeClr val="accent3"/>
                        </a:gs>
                        <a:gs pos="100000">
                          <a:schemeClr val="accent3"/>
                        </a:gs>
                      </a:gsLst>
                      <a:lin ang="5400000" scaled="0"/>
                    </a:gradFill>
                    <a:latin typeface="Segoe UI"/>
                  </a:rPr>
                  <a:t>.yaml</a:t>
                </a:r>
                <a:endParaRPr lang="en-US" sz="900" i="1" dirty="0">
                  <a:gradFill>
                    <a:gsLst>
                      <a:gs pos="0">
                        <a:schemeClr val="accent3"/>
                      </a:gs>
                      <a:gs pos="100000">
                        <a:schemeClr val="accent3"/>
                      </a:gs>
                    </a:gsLst>
                    <a:lin ang="5400000" scaled="0"/>
                  </a:gradFill>
                  <a:latin typeface="Segoe UI"/>
                </a:endParaRPr>
              </a:p>
            </p:txBody>
          </p:sp>
        </p:grpSp>
        <p:cxnSp>
          <p:nvCxnSpPr>
            <p:cNvPr id="214" name="Straight Arrow Connector 213">
              <a:extLst>
                <a:ext uri="{FF2B5EF4-FFF2-40B4-BE49-F238E27FC236}">
                  <a16:creationId xmlns:a16="http://schemas.microsoft.com/office/drawing/2014/main" id="{D180B1DE-F4AF-5F45-87B6-AD9BAF0404B2}"/>
                </a:ext>
              </a:extLst>
            </p:cNvPr>
            <p:cNvCxnSpPr>
              <a:cxnSpLocks/>
            </p:cNvCxnSpPr>
            <p:nvPr/>
          </p:nvCxnSpPr>
          <p:spPr>
            <a:xfrm>
              <a:off x="8233622" y="725505"/>
              <a:ext cx="1772330" cy="0"/>
            </a:xfrm>
            <a:prstGeom prst="straightConnector1">
              <a:avLst/>
            </a:prstGeom>
            <a:ln w="28575">
              <a:solidFill>
                <a:srgbClr val="D83B00"/>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67541730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03"/>
                                        </p:tgtEl>
                                        <p:attrNameLst>
                                          <p:attrName>style.visibility</p:attrName>
                                        </p:attrNameLst>
                                      </p:cBhvr>
                                      <p:to>
                                        <p:strVal val="visible"/>
                                      </p:to>
                                    </p:set>
                                    <p:animEffect transition="in" filter="fade">
                                      <p:cBhvr>
                                        <p:cTn id="12" dur="500"/>
                                        <p:tgtEl>
                                          <p:spTgt spid="203"/>
                                        </p:tgtEl>
                                      </p:cBhvr>
                                    </p:animEffect>
                                  </p:childTnLst>
                                </p:cTn>
                              </p:par>
                            </p:childTnLst>
                          </p:cTn>
                        </p:par>
                        <p:par>
                          <p:cTn id="13" fill="hold">
                            <p:stCondLst>
                              <p:cond delay="500"/>
                            </p:stCondLst>
                            <p:childTnLst>
                              <p:par>
                                <p:cTn id="14" presetID="10" presetClass="entr" presetSubtype="0" fill="hold" nodeType="afterEffect">
                                  <p:stCondLst>
                                    <p:cond delay="0"/>
                                  </p:stCondLst>
                                  <p:childTnLst>
                                    <p:set>
                                      <p:cBhvr>
                                        <p:cTn id="15" dur="1" fill="hold">
                                          <p:stCondLst>
                                            <p:cond delay="0"/>
                                          </p:stCondLst>
                                        </p:cTn>
                                        <p:tgtEl>
                                          <p:spTgt spid="209"/>
                                        </p:tgtEl>
                                        <p:attrNameLst>
                                          <p:attrName>style.visibility</p:attrName>
                                        </p:attrNameLst>
                                      </p:cBhvr>
                                      <p:to>
                                        <p:strVal val="visible"/>
                                      </p:to>
                                    </p:set>
                                    <p:animEffect transition="in" filter="fade">
                                      <p:cBhvr>
                                        <p:cTn id="16" dur="500"/>
                                        <p:tgtEl>
                                          <p:spTgt spid="209"/>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80"/>
                                        </p:tgtEl>
                                        <p:attrNameLst>
                                          <p:attrName>style.visibility</p:attrName>
                                        </p:attrNameLst>
                                      </p:cBhvr>
                                      <p:to>
                                        <p:strVal val="visible"/>
                                      </p:to>
                                    </p:set>
                                    <p:animEffect transition="in" filter="fade">
                                      <p:cBhvr>
                                        <p:cTn id="21" dur="500"/>
                                        <p:tgtEl>
                                          <p:spTgt spid="80"/>
                                        </p:tgtEl>
                                      </p:cBhvr>
                                    </p:animEffect>
                                  </p:childTnLst>
                                </p:cTn>
                              </p:par>
                              <p:par>
                                <p:cTn id="22" presetID="10" presetClass="entr" presetSubtype="0" fill="hold" nodeType="withEffect">
                                  <p:stCondLst>
                                    <p:cond delay="0"/>
                                  </p:stCondLst>
                                  <p:childTnLst>
                                    <p:set>
                                      <p:cBhvr>
                                        <p:cTn id="23" dur="1" fill="hold">
                                          <p:stCondLst>
                                            <p:cond delay="0"/>
                                          </p:stCondLst>
                                        </p:cTn>
                                        <p:tgtEl>
                                          <p:spTgt spid="95"/>
                                        </p:tgtEl>
                                        <p:attrNameLst>
                                          <p:attrName>style.visibility</p:attrName>
                                        </p:attrNameLst>
                                      </p:cBhvr>
                                      <p:to>
                                        <p:strVal val="visible"/>
                                      </p:to>
                                    </p:set>
                                    <p:animEffect transition="in" filter="fade">
                                      <p:cBhvr>
                                        <p:cTn id="24" dur="500"/>
                                        <p:tgtEl>
                                          <p:spTgt spid="95"/>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54"/>
                                        </p:tgtEl>
                                        <p:attrNameLst>
                                          <p:attrName>style.visibility</p:attrName>
                                        </p:attrNameLst>
                                      </p:cBhvr>
                                      <p:to>
                                        <p:strVal val="visible"/>
                                      </p:to>
                                    </p:set>
                                    <p:animEffect transition="in" filter="fade">
                                      <p:cBhvr>
                                        <p:cTn id="27" dur="500"/>
                                        <p:tgtEl>
                                          <p:spTgt spid="54"/>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38"/>
                                        </p:tgtEl>
                                        <p:attrNameLst>
                                          <p:attrName>style.visibility</p:attrName>
                                        </p:attrNameLst>
                                      </p:cBhvr>
                                      <p:to>
                                        <p:strVal val="visible"/>
                                      </p:to>
                                    </p:set>
                                    <p:animEffect transition="in" filter="fade">
                                      <p:cBhvr>
                                        <p:cTn id="30" dur="500"/>
                                        <p:tgtEl>
                                          <p:spTgt spid="38"/>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nodeType="clickEffect">
                                  <p:stCondLst>
                                    <p:cond delay="0"/>
                                  </p:stCondLst>
                                  <p:childTnLst>
                                    <p:set>
                                      <p:cBhvr>
                                        <p:cTn id="34" dur="1" fill="hold">
                                          <p:stCondLst>
                                            <p:cond delay="0"/>
                                          </p:stCondLst>
                                        </p:cTn>
                                        <p:tgtEl>
                                          <p:spTgt spid="205"/>
                                        </p:tgtEl>
                                        <p:attrNameLst>
                                          <p:attrName>style.visibility</p:attrName>
                                        </p:attrNameLst>
                                      </p:cBhvr>
                                      <p:to>
                                        <p:strVal val="visible"/>
                                      </p:to>
                                    </p:set>
                                    <p:animEffect transition="in" filter="fade">
                                      <p:cBhvr>
                                        <p:cTn id="35" dur="500"/>
                                        <p:tgtEl>
                                          <p:spTgt spid="205"/>
                                        </p:tgtEl>
                                      </p:cBhvr>
                                    </p:animEffect>
                                  </p:childTnLst>
                                </p:cTn>
                              </p:par>
                              <p:par>
                                <p:cTn id="36" presetID="10" presetClass="entr" presetSubtype="0" fill="hold" nodeType="withEffect">
                                  <p:stCondLst>
                                    <p:cond delay="0"/>
                                  </p:stCondLst>
                                  <p:childTnLst>
                                    <p:set>
                                      <p:cBhvr>
                                        <p:cTn id="37" dur="1" fill="hold">
                                          <p:stCondLst>
                                            <p:cond delay="0"/>
                                          </p:stCondLst>
                                        </p:cTn>
                                        <p:tgtEl>
                                          <p:spTgt spid="81"/>
                                        </p:tgtEl>
                                        <p:attrNameLst>
                                          <p:attrName>style.visibility</p:attrName>
                                        </p:attrNameLst>
                                      </p:cBhvr>
                                      <p:to>
                                        <p:strVal val="visible"/>
                                      </p:to>
                                    </p:set>
                                    <p:animEffect transition="in" filter="fade">
                                      <p:cBhvr>
                                        <p:cTn id="38" dur="500"/>
                                        <p:tgtEl>
                                          <p:spTgt spid="81"/>
                                        </p:tgtEl>
                                      </p:cBhvr>
                                    </p:animEffect>
                                  </p:childTnLst>
                                </p:cTn>
                              </p:par>
                              <p:par>
                                <p:cTn id="39" presetID="10" presetClass="entr" presetSubtype="0" fill="hold" nodeType="withEffect">
                                  <p:stCondLst>
                                    <p:cond delay="0"/>
                                  </p:stCondLst>
                                  <p:childTnLst>
                                    <p:set>
                                      <p:cBhvr>
                                        <p:cTn id="40" dur="1" fill="hold">
                                          <p:stCondLst>
                                            <p:cond delay="0"/>
                                          </p:stCondLst>
                                        </p:cTn>
                                        <p:tgtEl>
                                          <p:spTgt spid="208"/>
                                        </p:tgtEl>
                                        <p:attrNameLst>
                                          <p:attrName>style.visibility</p:attrName>
                                        </p:attrNameLst>
                                      </p:cBhvr>
                                      <p:to>
                                        <p:strVal val="visible"/>
                                      </p:to>
                                    </p:set>
                                    <p:animEffect transition="in" filter="fade">
                                      <p:cBhvr>
                                        <p:cTn id="41" dur="500"/>
                                        <p:tgtEl>
                                          <p:spTgt spid="208"/>
                                        </p:tgtEl>
                                      </p:cBhvr>
                                    </p:animEffect>
                                  </p:childTnLst>
                                </p:cTn>
                              </p:par>
                              <p:par>
                                <p:cTn id="42" presetID="10" presetClass="entr" presetSubtype="0" fill="hold" nodeType="withEffect">
                                  <p:stCondLst>
                                    <p:cond delay="0"/>
                                  </p:stCondLst>
                                  <p:childTnLst>
                                    <p:set>
                                      <p:cBhvr>
                                        <p:cTn id="43" dur="1" fill="hold">
                                          <p:stCondLst>
                                            <p:cond delay="0"/>
                                          </p:stCondLst>
                                        </p:cTn>
                                        <p:tgtEl>
                                          <p:spTgt spid="97"/>
                                        </p:tgtEl>
                                        <p:attrNameLst>
                                          <p:attrName>style.visibility</p:attrName>
                                        </p:attrNameLst>
                                      </p:cBhvr>
                                      <p:to>
                                        <p:strVal val="visible"/>
                                      </p:to>
                                    </p:set>
                                    <p:animEffect transition="in" filter="fade">
                                      <p:cBhvr>
                                        <p:cTn id="44" dur="500"/>
                                        <p:tgtEl>
                                          <p:spTgt spid="97"/>
                                        </p:tgtEl>
                                      </p:cBhvr>
                                    </p:animEffect>
                                  </p:childTnLst>
                                </p:cTn>
                              </p:par>
                            </p:childTnLst>
                          </p:cTn>
                        </p:par>
                        <p:par>
                          <p:cTn id="45" fill="hold">
                            <p:stCondLst>
                              <p:cond delay="500"/>
                            </p:stCondLst>
                            <p:childTnLst>
                              <p:par>
                                <p:cTn id="46" presetID="10" presetClass="entr" presetSubtype="0" fill="hold" nodeType="afterEffect">
                                  <p:stCondLst>
                                    <p:cond delay="0"/>
                                  </p:stCondLst>
                                  <p:childTnLst>
                                    <p:set>
                                      <p:cBhvr>
                                        <p:cTn id="47" dur="1" fill="hold">
                                          <p:stCondLst>
                                            <p:cond delay="0"/>
                                          </p:stCondLst>
                                        </p:cTn>
                                        <p:tgtEl>
                                          <p:spTgt spid="83"/>
                                        </p:tgtEl>
                                        <p:attrNameLst>
                                          <p:attrName>style.visibility</p:attrName>
                                        </p:attrNameLst>
                                      </p:cBhvr>
                                      <p:to>
                                        <p:strVal val="visible"/>
                                      </p:to>
                                    </p:set>
                                    <p:animEffect transition="in" filter="fade">
                                      <p:cBhvr>
                                        <p:cTn id="48" dur="500"/>
                                        <p:tgtEl>
                                          <p:spTgt spid="83"/>
                                        </p:tgtEl>
                                      </p:cBhvr>
                                    </p:animEffect>
                                  </p:childTnLst>
                                </p:cTn>
                              </p:par>
                              <p:par>
                                <p:cTn id="49" presetID="10" presetClass="entr" presetSubtype="0" fill="hold" nodeType="withEffect">
                                  <p:stCondLst>
                                    <p:cond delay="0"/>
                                  </p:stCondLst>
                                  <p:childTnLst>
                                    <p:set>
                                      <p:cBhvr>
                                        <p:cTn id="50" dur="1" fill="hold">
                                          <p:stCondLst>
                                            <p:cond delay="0"/>
                                          </p:stCondLst>
                                        </p:cTn>
                                        <p:tgtEl>
                                          <p:spTgt spid="206"/>
                                        </p:tgtEl>
                                        <p:attrNameLst>
                                          <p:attrName>style.visibility</p:attrName>
                                        </p:attrNameLst>
                                      </p:cBhvr>
                                      <p:to>
                                        <p:strVal val="visible"/>
                                      </p:to>
                                    </p:set>
                                    <p:animEffect transition="in" filter="fade">
                                      <p:cBhvr>
                                        <p:cTn id="51" dur="500"/>
                                        <p:tgtEl>
                                          <p:spTgt spid="206"/>
                                        </p:tgtEl>
                                      </p:cBhvr>
                                    </p:animEffect>
                                  </p:childTnLst>
                                </p:cTn>
                              </p:par>
                              <p:par>
                                <p:cTn id="52" presetID="10" presetClass="entr" presetSubtype="0" fill="hold" nodeType="withEffect">
                                  <p:stCondLst>
                                    <p:cond delay="0"/>
                                  </p:stCondLst>
                                  <p:childTnLst>
                                    <p:set>
                                      <p:cBhvr>
                                        <p:cTn id="53" dur="1" fill="hold">
                                          <p:stCondLst>
                                            <p:cond delay="0"/>
                                          </p:stCondLst>
                                        </p:cTn>
                                        <p:tgtEl>
                                          <p:spTgt spid="207"/>
                                        </p:tgtEl>
                                        <p:attrNameLst>
                                          <p:attrName>style.visibility</p:attrName>
                                        </p:attrNameLst>
                                      </p:cBhvr>
                                      <p:to>
                                        <p:strVal val="visible"/>
                                      </p:to>
                                    </p:set>
                                    <p:animEffect transition="in" filter="fade">
                                      <p:cBhvr>
                                        <p:cTn id="54" dur="500"/>
                                        <p:tgtEl>
                                          <p:spTgt spid="207"/>
                                        </p:tgtEl>
                                      </p:cBhvr>
                                    </p:animEffect>
                                  </p:childTnLst>
                                </p:cTn>
                              </p:par>
                              <p:par>
                                <p:cTn id="55" presetID="10" presetClass="entr" presetSubtype="0" fill="hold" nodeType="withEffect">
                                  <p:stCondLst>
                                    <p:cond delay="0"/>
                                  </p:stCondLst>
                                  <p:childTnLst>
                                    <p:set>
                                      <p:cBhvr>
                                        <p:cTn id="56" dur="1" fill="hold">
                                          <p:stCondLst>
                                            <p:cond delay="0"/>
                                          </p:stCondLst>
                                        </p:cTn>
                                        <p:tgtEl>
                                          <p:spTgt spid="99"/>
                                        </p:tgtEl>
                                        <p:attrNameLst>
                                          <p:attrName>style.visibility</p:attrName>
                                        </p:attrNameLst>
                                      </p:cBhvr>
                                      <p:to>
                                        <p:strVal val="visible"/>
                                      </p:to>
                                    </p:set>
                                    <p:animEffect transition="in" filter="fade">
                                      <p:cBhvr>
                                        <p:cTn id="57" dur="500"/>
                                        <p:tgtEl>
                                          <p:spTgt spid="99"/>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nodeType="clickEffect">
                                  <p:stCondLst>
                                    <p:cond delay="0"/>
                                  </p:stCondLst>
                                  <p:childTnLst>
                                    <p:set>
                                      <p:cBhvr>
                                        <p:cTn id="61" dur="1" fill="hold">
                                          <p:stCondLst>
                                            <p:cond delay="0"/>
                                          </p:stCondLst>
                                        </p:cTn>
                                        <p:tgtEl>
                                          <p:spTgt spid="210"/>
                                        </p:tgtEl>
                                        <p:attrNameLst>
                                          <p:attrName>style.visibility</p:attrName>
                                        </p:attrNameLst>
                                      </p:cBhvr>
                                      <p:to>
                                        <p:strVal val="visible"/>
                                      </p:to>
                                    </p:set>
                                    <p:animEffect transition="in" filter="fade">
                                      <p:cBhvr>
                                        <p:cTn id="62" dur="500"/>
                                        <p:tgtEl>
                                          <p:spTgt spid="210"/>
                                        </p:tgtEl>
                                      </p:cBhvr>
                                    </p:animEffect>
                                  </p:childTnLst>
                                </p:cTn>
                              </p:par>
                              <p:par>
                                <p:cTn id="63" presetID="10" presetClass="entr" presetSubtype="0" fill="hold" nodeType="withEffect">
                                  <p:stCondLst>
                                    <p:cond delay="0"/>
                                  </p:stCondLst>
                                  <p:childTnLst>
                                    <p:set>
                                      <p:cBhvr>
                                        <p:cTn id="64" dur="1" fill="hold">
                                          <p:stCondLst>
                                            <p:cond delay="0"/>
                                          </p:stCondLst>
                                        </p:cTn>
                                        <p:tgtEl>
                                          <p:spTgt spid="217"/>
                                        </p:tgtEl>
                                        <p:attrNameLst>
                                          <p:attrName>style.visibility</p:attrName>
                                        </p:attrNameLst>
                                      </p:cBhvr>
                                      <p:to>
                                        <p:strVal val="visible"/>
                                      </p:to>
                                    </p:set>
                                    <p:animEffect transition="in" filter="fade">
                                      <p:cBhvr>
                                        <p:cTn id="65" dur="500"/>
                                        <p:tgtEl>
                                          <p:spTgt spid="217"/>
                                        </p:tgtEl>
                                      </p:cBhvr>
                                    </p:animEffect>
                                  </p:childTnLst>
                                </p:cTn>
                              </p:par>
                            </p:childTnLst>
                          </p:cTn>
                        </p:par>
                      </p:childTnLst>
                    </p:cTn>
                  </p:par>
                  <p:par>
                    <p:cTn id="66" fill="hold">
                      <p:stCondLst>
                        <p:cond delay="indefinite"/>
                      </p:stCondLst>
                      <p:childTnLst>
                        <p:par>
                          <p:cTn id="67" fill="hold">
                            <p:stCondLst>
                              <p:cond delay="0"/>
                            </p:stCondLst>
                            <p:childTnLst>
                              <p:par>
                                <p:cTn id="68" presetID="10" presetClass="entr" presetSubtype="0" fill="hold" nodeType="clickEffect">
                                  <p:stCondLst>
                                    <p:cond delay="0"/>
                                  </p:stCondLst>
                                  <p:childTnLst>
                                    <p:set>
                                      <p:cBhvr>
                                        <p:cTn id="69" dur="1" fill="hold">
                                          <p:stCondLst>
                                            <p:cond delay="0"/>
                                          </p:stCondLst>
                                        </p:cTn>
                                        <p:tgtEl>
                                          <p:spTgt spid="211"/>
                                        </p:tgtEl>
                                        <p:attrNameLst>
                                          <p:attrName>style.visibility</p:attrName>
                                        </p:attrNameLst>
                                      </p:cBhvr>
                                      <p:to>
                                        <p:strVal val="visible"/>
                                      </p:to>
                                    </p:set>
                                    <p:animEffect transition="in" filter="fade">
                                      <p:cBhvr>
                                        <p:cTn id="70" dur="500"/>
                                        <p:tgtEl>
                                          <p:spTgt spid="211"/>
                                        </p:tgtEl>
                                      </p:cBhvr>
                                    </p:animEffect>
                                  </p:childTnLst>
                                </p:cTn>
                              </p:par>
                              <p:par>
                                <p:cTn id="71" presetID="10" presetClass="entr" presetSubtype="0" fill="hold" nodeType="withEffect">
                                  <p:stCondLst>
                                    <p:cond delay="0"/>
                                  </p:stCondLst>
                                  <p:childTnLst>
                                    <p:set>
                                      <p:cBhvr>
                                        <p:cTn id="72" dur="1" fill="hold">
                                          <p:stCondLst>
                                            <p:cond delay="0"/>
                                          </p:stCondLst>
                                        </p:cTn>
                                        <p:tgtEl>
                                          <p:spTgt spid="178"/>
                                        </p:tgtEl>
                                        <p:attrNameLst>
                                          <p:attrName>style.visibility</p:attrName>
                                        </p:attrNameLst>
                                      </p:cBhvr>
                                      <p:to>
                                        <p:strVal val="visible"/>
                                      </p:to>
                                    </p:set>
                                    <p:animEffect transition="in" filter="fade">
                                      <p:cBhvr>
                                        <p:cTn id="73" dur="500"/>
                                        <p:tgtEl>
                                          <p:spTgt spid="178"/>
                                        </p:tgtEl>
                                      </p:cBhvr>
                                    </p:animEffect>
                                  </p:childTnLst>
                                </p:cTn>
                              </p:par>
                              <p:par>
                                <p:cTn id="74" presetID="10" presetClass="entr" presetSubtype="0" fill="hold" grpId="0" nodeType="withEffect">
                                  <p:stCondLst>
                                    <p:cond delay="0"/>
                                  </p:stCondLst>
                                  <p:childTnLst>
                                    <p:set>
                                      <p:cBhvr>
                                        <p:cTn id="75" dur="1" fill="hold">
                                          <p:stCondLst>
                                            <p:cond delay="0"/>
                                          </p:stCondLst>
                                        </p:cTn>
                                        <p:tgtEl>
                                          <p:spTgt spid="180"/>
                                        </p:tgtEl>
                                        <p:attrNameLst>
                                          <p:attrName>style.visibility</p:attrName>
                                        </p:attrNameLst>
                                      </p:cBhvr>
                                      <p:to>
                                        <p:strVal val="visible"/>
                                      </p:to>
                                    </p:set>
                                    <p:animEffect transition="in" filter="fade">
                                      <p:cBhvr>
                                        <p:cTn id="76" dur="500"/>
                                        <p:tgtEl>
                                          <p:spTgt spid="180"/>
                                        </p:tgtEl>
                                      </p:cBhvr>
                                    </p:animEffect>
                                  </p:childTnLst>
                                </p:cTn>
                              </p:par>
                              <p:par>
                                <p:cTn id="77" presetID="10" presetClass="entr" presetSubtype="0" fill="hold" nodeType="withEffect">
                                  <p:stCondLst>
                                    <p:cond delay="0"/>
                                  </p:stCondLst>
                                  <p:childTnLst>
                                    <p:set>
                                      <p:cBhvr>
                                        <p:cTn id="78" dur="1" fill="hold">
                                          <p:stCondLst>
                                            <p:cond delay="0"/>
                                          </p:stCondLst>
                                        </p:cTn>
                                        <p:tgtEl>
                                          <p:spTgt spid="183"/>
                                        </p:tgtEl>
                                        <p:attrNameLst>
                                          <p:attrName>style.visibility</p:attrName>
                                        </p:attrNameLst>
                                      </p:cBhvr>
                                      <p:to>
                                        <p:strVal val="visible"/>
                                      </p:to>
                                    </p:set>
                                    <p:animEffect transition="in" filter="fade">
                                      <p:cBhvr>
                                        <p:cTn id="79" dur="500"/>
                                        <p:tgtEl>
                                          <p:spTgt spid="183"/>
                                        </p:tgtEl>
                                      </p:cBhvr>
                                    </p:animEffect>
                                  </p:childTnLst>
                                </p:cTn>
                              </p:par>
                              <p:par>
                                <p:cTn id="80" presetID="10" presetClass="entr" presetSubtype="0" fill="hold" nodeType="withEffect">
                                  <p:stCondLst>
                                    <p:cond delay="0"/>
                                  </p:stCondLst>
                                  <p:childTnLst>
                                    <p:set>
                                      <p:cBhvr>
                                        <p:cTn id="81" dur="1" fill="hold">
                                          <p:stCondLst>
                                            <p:cond delay="0"/>
                                          </p:stCondLst>
                                        </p:cTn>
                                        <p:tgtEl>
                                          <p:spTgt spid="186"/>
                                        </p:tgtEl>
                                        <p:attrNameLst>
                                          <p:attrName>style.visibility</p:attrName>
                                        </p:attrNameLst>
                                      </p:cBhvr>
                                      <p:to>
                                        <p:strVal val="visible"/>
                                      </p:to>
                                    </p:set>
                                    <p:animEffect transition="in" filter="fade">
                                      <p:cBhvr>
                                        <p:cTn id="82" dur="500"/>
                                        <p:tgtEl>
                                          <p:spTgt spid="186"/>
                                        </p:tgtEl>
                                      </p:cBhvr>
                                    </p:animEffect>
                                  </p:childTnLst>
                                </p:cTn>
                              </p:par>
                              <p:par>
                                <p:cTn id="83" presetID="10" presetClass="entr" presetSubtype="0" fill="hold" grpId="0" nodeType="withEffect">
                                  <p:stCondLst>
                                    <p:cond delay="0"/>
                                  </p:stCondLst>
                                  <p:childTnLst>
                                    <p:set>
                                      <p:cBhvr>
                                        <p:cTn id="84" dur="1" fill="hold">
                                          <p:stCondLst>
                                            <p:cond delay="0"/>
                                          </p:stCondLst>
                                        </p:cTn>
                                        <p:tgtEl>
                                          <p:spTgt spid="184"/>
                                        </p:tgtEl>
                                        <p:attrNameLst>
                                          <p:attrName>style.visibility</p:attrName>
                                        </p:attrNameLst>
                                      </p:cBhvr>
                                      <p:to>
                                        <p:strVal val="visible"/>
                                      </p:to>
                                    </p:set>
                                    <p:animEffect transition="in" filter="fade">
                                      <p:cBhvr>
                                        <p:cTn id="85" dur="500"/>
                                        <p:tgtEl>
                                          <p:spTgt spid="184"/>
                                        </p:tgtEl>
                                      </p:cBhvr>
                                    </p:animEffect>
                                  </p:childTnLst>
                                </p:cTn>
                              </p:par>
                            </p:childTnLst>
                          </p:cTn>
                        </p:par>
                      </p:childTnLst>
                    </p:cTn>
                  </p:par>
                  <p:par>
                    <p:cTn id="86" fill="hold">
                      <p:stCondLst>
                        <p:cond delay="indefinite"/>
                      </p:stCondLst>
                      <p:childTnLst>
                        <p:par>
                          <p:cTn id="87" fill="hold">
                            <p:stCondLst>
                              <p:cond delay="0"/>
                            </p:stCondLst>
                            <p:childTnLst>
                              <p:par>
                                <p:cTn id="88" presetID="10" presetClass="entr" presetSubtype="0" fill="hold" nodeType="clickEffect">
                                  <p:stCondLst>
                                    <p:cond delay="0"/>
                                  </p:stCondLst>
                                  <p:childTnLst>
                                    <p:set>
                                      <p:cBhvr>
                                        <p:cTn id="89" dur="1" fill="hold">
                                          <p:stCondLst>
                                            <p:cond delay="0"/>
                                          </p:stCondLst>
                                        </p:cTn>
                                        <p:tgtEl>
                                          <p:spTgt spid="212"/>
                                        </p:tgtEl>
                                        <p:attrNameLst>
                                          <p:attrName>style.visibility</p:attrName>
                                        </p:attrNameLst>
                                      </p:cBhvr>
                                      <p:to>
                                        <p:strVal val="visible"/>
                                      </p:to>
                                    </p:set>
                                    <p:animEffect transition="in" filter="fade">
                                      <p:cBhvr>
                                        <p:cTn id="90" dur="500"/>
                                        <p:tgtEl>
                                          <p:spTgt spid="212"/>
                                        </p:tgtEl>
                                      </p:cBhvr>
                                    </p:animEffect>
                                  </p:childTnLst>
                                </p:cTn>
                              </p:par>
                            </p:childTnLst>
                          </p:cTn>
                        </p:par>
                      </p:childTnLst>
                    </p:cTn>
                  </p:par>
                  <p:par>
                    <p:cTn id="91" fill="hold">
                      <p:stCondLst>
                        <p:cond delay="indefinite"/>
                      </p:stCondLst>
                      <p:childTnLst>
                        <p:par>
                          <p:cTn id="92" fill="hold">
                            <p:stCondLst>
                              <p:cond delay="0"/>
                            </p:stCondLst>
                            <p:childTnLst>
                              <p:par>
                                <p:cTn id="93" presetID="10" presetClass="entr" presetSubtype="0" fill="hold" nodeType="clickEffect">
                                  <p:stCondLst>
                                    <p:cond delay="0"/>
                                  </p:stCondLst>
                                  <p:childTnLst>
                                    <p:set>
                                      <p:cBhvr>
                                        <p:cTn id="94" dur="1" fill="hold">
                                          <p:stCondLst>
                                            <p:cond delay="0"/>
                                          </p:stCondLst>
                                        </p:cTn>
                                        <p:tgtEl>
                                          <p:spTgt spid="216"/>
                                        </p:tgtEl>
                                        <p:attrNameLst>
                                          <p:attrName>style.visibility</p:attrName>
                                        </p:attrNameLst>
                                      </p:cBhvr>
                                      <p:to>
                                        <p:strVal val="visible"/>
                                      </p:to>
                                    </p:set>
                                    <p:animEffect transition="in" filter="fade">
                                      <p:cBhvr>
                                        <p:cTn id="95" dur="500"/>
                                        <p:tgtEl>
                                          <p:spTgt spid="2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p:bldP spid="38" grpId="0" animBg="1"/>
      <p:bldP spid="180" grpId="0" animBg="1"/>
      <p:bldP spid="184"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37035" y="1419529"/>
            <a:ext cx="7176429" cy="1495794"/>
          </a:xfrm>
        </p:spPr>
        <p:txBody>
          <a:bodyPr/>
          <a:lstStyle/>
          <a:p>
            <a:br>
              <a:rPr lang="en-US" b="0" dirty="0">
                <a:latin typeface="+mn-lt"/>
              </a:rPr>
            </a:br>
            <a:r>
              <a:rPr lang="en-US" b="0" dirty="0">
                <a:latin typeface="+mn-lt"/>
              </a:rPr>
              <a:t>Infusing </a:t>
            </a:r>
            <a:r>
              <a:rPr lang="en-US" dirty="0">
                <a:latin typeface="+mn-lt"/>
              </a:rPr>
              <a:t>AI / Machine Learning </a:t>
            </a:r>
            <a:r>
              <a:rPr lang="en-US" b="0" dirty="0">
                <a:latin typeface="+mn-lt"/>
              </a:rPr>
              <a:t>into your </a:t>
            </a:r>
            <a:r>
              <a:rPr lang="en-US" dirty="0">
                <a:latin typeface="+mn-lt"/>
              </a:rPr>
              <a:t>Cloud Native </a:t>
            </a:r>
            <a:r>
              <a:rPr lang="en-US" b="0" dirty="0">
                <a:latin typeface="+mn-lt"/>
              </a:rPr>
              <a:t>applications</a:t>
            </a:r>
          </a:p>
        </p:txBody>
      </p:sp>
    </p:spTree>
    <p:extLst>
      <p:ext uri="{BB962C8B-B14F-4D97-AF65-F5344CB8AC3E}">
        <p14:creationId xmlns:p14="http://schemas.microsoft.com/office/powerpoint/2010/main" val="349353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E02BC1C6-B20D-49A8-BBBF-FED9FFBDBAFD}"/>
              </a:ext>
            </a:extLst>
          </p:cNvPr>
          <p:cNvPicPr>
            <a:picLocks noChangeAspect="1"/>
          </p:cNvPicPr>
          <p:nvPr/>
        </p:nvPicPr>
        <p:blipFill>
          <a:blip r:embed="rId3"/>
          <a:stretch>
            <a:fillRect/>
          </a:stretch>
        </p:blipFill>
        <p:spPr>
          <a:xfrm>
            <a:off x="1898726" y="1269029"/>
            <a:ext cx="7355382" cy="4137403"/>
          </a:xfrm>
          <a:prstGeom prst="rect">
            <a:avLst/>
          </a:prstGeom>
        </p:spPr>
      </p:pic>
      <p:sp>
        <p:nvSpPr>
          <p:cNvPr id="5" name="Rectangle 4">
            <a:extLst>
              <a:ext uri="{FF2B5EF4-FFF2-40B4-BE49-F238E27FC236}">
                <a16:creationId xmlns:a16="http://schemas.microsoft.com/office/drawing/2014/main" id="{55D70E2E-2155-4D22-AAF5-13C014CF938E}"/>
              </a:ext>
            </a:extLst>
          </p:cNvPr>
          <p:cNvSpPr/>
          <p:nvPr/>
        </p:nvSpPr>
        <p:spPr>
          <a:xfrm>
            <a:off x="1818938" y="5535181"/>
            <a:ext cx="9113521" cy="1015663"/>
          </a:xfrm>
          <a:prstGeom prst="rect">
            <a:avLst/>
          </a:prstGeom>
        </p:spPr>
        <p:txBody>
          <a:bodyPr wrap="square">
            <a:spAutoFit/>
          </a:bodyPr>
          <a:lstStyle/>
          <a:p>
            <a:r>
              <a:rPr lang="en-US" sz="1200" dirty="0">
                <a:solidFill>
                  <a:schemeClr val="accent1"/>
                </a:solidFill>
              </a:rPr>
              <a:t>https://www.engadget.com/2018/09/24/snapchat-amazon-visual-search/</a:t>
            </a:r>
          </a:p>
          <a:p>
            <a:endParaRPr lang="en-US" sz="1200" dirty="0">
              <a:solidFill>
                <a:schemeClr val="accent1"/>
              </a:solidFill>
            </a:endParaRPr>
          </a:p>
          <a:p>
            <a:r>
              <a:rPr lang="en-US" sz="1200" dirty="0">
                <a:solidFill>
                  <a:schemeClr val="accent1"/>
                </a:solidFill>
              </a:rPr>
              <a:t>https://www.digitaltrends.com/social-media/snapchat-camera-shop-on-amazon/amp/   </a:t>
            </a:r>
          </a:p>
          <a:p>
            <a:endParaRPr lang="en-US" sz="1200" dirty="0">
              <a:solidFill>
                <a:schemeClr val="accent1"/>
              </a:solidFill>
            </a:endParaRPr>
          </a:p>
          <a:p>
            <a:r>
              <a:rPr lang="en-US" sz="1200" dirty="0">
                <a:solidFill>
                  <a:schemeClr val="accent1"/>
                </a:solidFill>
              </a:rPr>
              <a:t>https://www.usatoday.com/videos/money/business/2018/09/25/soon-youll-able-use-your-snapchat-camera-buy-amazon-products/37933129/</a:t>
            </a:r>
          </a:p>
        </p:txBody>
      </p:sp>
      <p:sp>
        <p:nvSpPr>
          <p:cNvPr id="6" name="Rectangle 5">
            <a:extLst>
              <a:ext uri="{FF2B5EF4-FFF2-40B4-BE49-F238E27FC236}">
                <a16:creationId xmlns:a16="http://schemas.microsoft.com/office/drawing/2014/main" id="{40B23A77-8F8E-4C5F-A50B-7ED8A0B8BDEA}"/>
              </a:ext>
            </a:extLst>
          </p:cNvPr>
          <p:cNvSpPr/>
          <p:nvPr/>
        </p:nvSpPr>
        <p:spPr>
          <a:xfrm>
            <a:off x="298824" y="180577"/>
            <a:ext cx="11489168" cy="892552"/>
          </a:xfrm>
          <a:prstGeom prst="rect">
            <a:avLst/>
          </a:prstGeom>
        </p:spPr>
        <p:txBody>
          <a:bodyPr wrap="square">
            <a:spAutoFit/>
          </a:bodyPr>
          <a:lstStyle/>
          <a:p>
            <a:r>
              <a:rPr lang="en-US" sz="2600" i="1" dirty="0">
                <a:solidFill>
                  <a:srgbClr val="222222"/>
                </a:solidFill>
                <a:latin typeface="Helvetica" panose="020B0604020202020204" pitchFamily="34" charset="0"/>
              </a:rPr>
              <a:t>I saw this in the news this week…</a:t>
            </a:r>
          </a:p>
          <a:p>
            <a:r>
              <a:rPr lang="en-US" sz="2600" dirty="0">
                <a:solidFill>
                  <a:srgbClr val="222222"/>
                </a:solidFill>
                <a:latin typeface="Helvetica" panose="020B0604020202020204" pitchFamily="34" charset="0"/>
              </a:rPr>
              <a:t>“Soon you'll be able to use your </a:t>
            </a:r>
            <a:r>
              <a:rPr lang="en-US" sz="2600" b="1" dirty="0">
                <a:solidFill>
                  <a:srgbClr val="222222"/>
                </a:solidFill>
                <a:latin typeface="Helvetica" panose="020B0604020202020204" pitchFamily="34" charset="0"/>
              </a:rPr>
              <a:t>Snapchat</a:t>
            </a:r>
            <a:r>
              <a:rPr lang="en-US" sz="2600" dirty="0">
                <a:solidFill>
                  <a:srgbClr val="222222"/>
                </a:solidFill>
                <a:latin typeface="Helvetica" panose="020B0604020202020204" pitchFamily="34" charset="0"/>
              </a:rPr>
              <a:t> camera to buy </a:t>
            </a:r>
            <a:r>
              <a:rPr lang="en-US" sz="2600" b="1" dirty="0">
                <a:solidFill>
                  <a:srgbClr val="222222"/>
                </a:solidFill>
                <a:latin typeface="Helvetica" panose="020B0604020202020204" pitchFamily="34" charset="0"/>
              </a:rPr>
              <a:t>Amazon</a:t>
            </a:r>
            <a:r>
              <a:rPr lang="en-US" sz="2600" dirty="0">
                <a:solidFill>
                  <a:srgbClr val="222222"/>
                </a:solidFill>
                <a:latin typeface="Helvetica" panose="020B0604020202020204" pitchFamily="34" charset="0"/>
              </a:rPr>
              <a:t> products”</a:t>
            </a:r>
            <a:endParaRPr lang="en-US" sz="2600" dirty="0">
              <a:solidFill>
                <a:srgbClr val="222222"/>
              </a:solidFill>
              <a:effectLst/>
              <a:latin typeface="Helvetica" panose="020B0604020202020204" pitchFamily="34" charset="0"/>
            </a:endParaRPr>
          </a:p>
        </p:txBody>
      </p:sp>
    </p:spTree>
    <p:extLst>
      <p:ext uri="{BB962C8B-B14F-4D97-AF65-F5344CB8AC3E}">
        <p14:creationId xmlns:p14="http://schemas.microsoft.com/office/powerpoint/2010/main" val="4282820080"/>
      </p:ext>
    </p:extLst>
  </p:cSld>
  <p:clrMapOvr>
    <a:masterClrMapping/>
  </p:clrMapOvr>
  <p:transition>
    <p:fade/>
  </p:transition>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 name="Rectangle 14"/>
          <p:cNvSpPr/>
          <p:nvPr/>
        </p:nvSpPr>
        <p:spPr>
          <a:xfrm>
            <a:off x="1263" y="1197"/>
            <a:ext cx="12189477" cy="921883"/>
          </a:xfrm>
          <a:prstGeom prst="rect">
            <a:avLst/>
          </a:prstGeom>
          <a:solidFill>
            <a:schemeClr val="accent3"/>
          </a:solidFill>
          <a:ln w="10795" cap="flat" cmpd="sng" algn="ctr">
            <a:noFill/>
            <a:prstDash val="solid"/>
          </a:ln>
          <a:effectLst/>
        </p:spPr>
        <p:txBody>
          <a:bodyPr rtlCol="0" anchor="ctr"/>
          <a:lstStyle/>
          <a:p>
            <a:pPr algn="ctr" defTabSz="896214">
              <a:defRPr/>
            </a:pPr>
            <a:endParaRPr lang="en-US" kern="0">
              <a:solidFill>
                <a:srgbClr val="FFFFFF"/>
              </a:solidFill>
              <a:latin typeface="Segoe UI"/>
              <a:ea typeface=""/>
              <a:cs typeface=""/>
            </a:endParaRPr>
          </a:p>
        </p:txBody>
      </p:sp>
      <p:sp>
        <p:nvSpPr>
          <p:cNvPr id="16" name="Title 1"/>
          <p:cNvSpPr txBox="1">
            <a:spLocks/>
          </p:cNvSpPr>
          <p:nvPr/>
        </p:nvSpPr>
        <p:spPr>
          <a:xfrm>
            <a:off x="584200" y="156259"/>
            <a:ext cx="11489584" cy="882237"/>
          </a:xfrm>
          <a:prstGeom prst="rect">
            <a:avLst/>
          </a:prstGeom>
        </p:spPr>
        <p:txBody>
          <a:bodyPr vert="horz" wrap="square" lIns="0" tIns="89624" rIns="143398" bIns="89624" rtlCol="0" anchor="t">
            <a:normAutofit/>
          </a:bodyPr>
          <a:lstStyle>
            <a:lvl1pPr algn="l" defTabSz="913231" rtl="0" eaLnBrk="0" fontAlgn="base" hangingPunct="0">
              <a:lnSpc>
                <a:spcPct val="90000"/>
              </a:lnSpc>
              <a:spcBef>
                <a:spcPct val="0"/>
              </a:spcBef>
              <a:spcAft>
                <a:spcPct val="0"/>
              </a:spcAft>
              <a:defRPr lang="en-US" sz="5398" kern="1200" spc="-100" dirty="0">
                <a:ln w="3175">
                  <a:noFill/>
                </a:ln>
                <a:solidFill>
                  <a:schemeClr val="tx2"/>
                </a:solidFill>
                <a:latin typeface="+mj-lt"/>
                <a:ea typeface="ＭＳ Ｐゴシック" charset="0"/>
                <a:cs typeface="Segoe UI" pitchFamily="34" charset="0"/>
              </a:defRPr>
            </a:lvl1pPr>
            <a:lvl2pPr algn="l" defTabSz="913231" rtl="0" eaLnBrk="0" fontAlgn="base" hangingPunct="0">
              <a:lnSpc>
                <a:spcPct val="90000"/>
              </a:lnSpc>
              <a:spcBef>
                <a:spcPct val="0"/>
              </a:spcBef>
              <a:spcAft>
                <a:spcPct val="0"/>
              </a:spcAft>
              <a:defRPr sz="5292">
                <a:solidFill>
                  <a:schemeClr val="tx2"/>
                </a:solidFill>
                <a:latin typeface="Segoe UI Light" charset="0"/>
                <a:ea typeface="ＭＳ Ｐゴシック" charset="0"/>
                <a:cs typeface="Segoe UI" charset="0"/>
              </a:defRPr>
            </a:lvl2pPr>
            <a:lvl3pPr algn="l" defTabSz="913231" rtl="0" eaLnBrk="0" fontAlgn="base" hangingPunct="0">
              <a:lnSpc>
                <a:spcPct val="90000"/>
              </a:lnSpc>
              <a:spcBef>
                <a:spcPct val="0"/>
              </a:spcBef>
              <a:spcAft>
                <a:spcPct val="0"/>
              </a:spcAft>
              <a:defRPr sz="5292">
                <a:solidFill>
                  <a:schemeClr val="tx2"/>
                </a:solidFill>
                <a:latin typeface="Segoe UI Light" charset="0"/>
                <a:ea typeface="ＭＳ Ｐゴシック" charset="0"/>
                <a:cs typeface="Segoe UI" charset="0"/>
              </a:defRPr>
            </a:lvl3pPr>
            <a:lvl4pPr algn="l" defTabSz="913231" rtl="0" eaLnBrk="0" fontAlgn="base" hangingPunct="0">
              <a:lnSpc>
                <a:spcPct val="90000"/>
              </a:lnSpc>
              <a:spcBef>
                <a:spcPct val="0"/>
              </a:spcBef>
              <a:spcAft>
                <a:spcPct val="0"/>
              </a:spcAft>
              <a:defRPr sz="5292">
                <a:solidFill>
                  <a:schemeClr val="tx2"/>
                </a:solidFill>
                <a:latin typeface="Segoe UI Light" charset="0"/>
                <a:ea typeface="ＭＳ Ｐゴシック" charset="0"/>
                <a:cs typeface="Segoe UI" charset="0"/>
              </a:defRPr>
            </a:lvl4pPr>
            <a:lvl5pPr algn="l" defTabSz="913231" rtl="0" eaLnBrk="0" fontAlgn="base" hangingPunct="0">
              <a:lnSpc>
                <a:spcPct val="90000"/>
              </a:lnSpc>
              <a:spcBef>
                <a:spcPct val="0"/>
              </a:spcBef>
              <a:spcAft>
                <a:spcPct val="0"/>
              </a:spcAft>
              <a:defRPr sz="5292">
                <a:solidFill>
                  <a:schemeClr val="tx2"/>
                </a:solidFill>
                <a:latin typeface="Segoe UI Light" charset="0"/>
                <a:ea typeface="ＭＳ Ｐゴシック" charset="0"/>
                <a:cs typeface="Segoe UI" charset="0"/>
              </a:defRPr>
            </a:lvl5pPr>
            <a:lvl6pPr marL="448059" algn="l" defTabSz="913231" rtl="0" fontAlgn="base">
              <a:lnSpc>
                <a:spcPct val="90000"/>
              </a:lnSpc>
              <a:spcBef>
                <a:spcPct val="0"/>
              </a:spcBef>
              <a:spcAft>
                <a:spcPct val="0"/>
              </a:spcAft>
              <a:defRPr sz="5292">
                <a:solidFill>
                  <a:schemeClr val="tx2"/>
                </a:solidFill>
                <a:latin typeface="Segoe UI Light" charset="0"/>
                <a:ea typeface="ＭＳ Ｐゴシック" charset="0"/>
                <a:cs typeface="Segoe UI" charset="0"/>
              </a:defRPr>
            </a:lvl6pPr>
            <a:lvl7pPr marL="896117" algn="l" defTabSz="913231" rtl="0" fontAlgn="base">
              <a:lnSpc>
                <a:spcPct val="90000"/>
              </a:lnSpc>
              <a:spcBef>
                <a:spcPct val="0"/>
              </a:spcBef>
              <a:spcAft>
                <a:spcPct val="0"/>
              </a:spcAft>
              <a:defRPr sz="5292">
                <a:solidFill>
                  <a:schemeClr val="tx2"/>
                </a:solidFill>
                <a:latin typeface="Segoe UI Light" charset="0"/>
                <a:ea typeface="ＭＳ Ｐゴシック" charset="0"/>
                <a:cs typeface="Segoe UI" charset="0"/>
              </a:defRPr>
            </a:lvl7pPr>
            <a:lvl8pPr marL="1344176" algn="l" defTabSz="913231" rtl="0" fontAlgn="base">
              <a:lnSpc>
                <a:spcPct val="90000"/>
              </a:lnSpc>
              <a:spcBef>
                <a:spcPct val="0"/>
              </a:spcBef>
              <a:spcAft>
                <a:spcPct val="0"/>
              </a:spcAft>
              <a:defRPr sz="5292">
                <a:solidFill>
                  <a:schemeClr val="tx2"/>
                </a:solidFill>
                <a:latin typeface="Segoe UI Light" charset="0"/>
                <a:ea typeface="ＭＳ Ｐゴシック" charset="0"/>
                <a:cs typeface="Segoe UI" charset="0"/>
              </a:defRPr>
            </a:lvl8pPr>
            <a:lvl9pPr marL="1792235" algn="l" defTabSz="913231" rtl="0" fontAlgn="base">
              <a:lnSpc>
                <a:spcPct val="90000"/>
              </a:lnSpc>
              <a:spcBef>
                <a:spcPct val="0"/>
              </a:spcBef>
              <a:spcAft>
                <a:spcPct val="0"/>
              </a:spcAft>
              <a:defRPr sz="5292">
                <a:solidFill>
                  <a:schemeClr val="tx2"/>
                </a:solidFill>
                <a:latin typeface="Segoe UI Light" charset="0"/>
                <a:ea typeface="ＭＳ Ｐゴシック" charset="0"/>
                <a:cs typeface="Segoe UI" charset="0"/>
              </a:defRPr>
            </a:lvl9pPr>
          </a:lstStyle>
          <a:p>
            <a:pPr defTabSz="895068">
              <a:defRPr/>
            </a:pPr>
            <a:r>
              <a:rPr lang="en-US" sz="3528" b="1" spc="-98" dirty="0">
                <a:gradFill>
                  <a:gsLst>
                    <a:gs pos="1250">
                      <a:schemeClr val="bg1"/>
                    </a:gs>
                    <a:gs pos="100000">
                      <a:schemeClr val="bg1"/>
                    </a:gs>
                  </a:gsLst>
                  <a:lin ang="5400000" scaled="0"/>
                </a:gradFill>
                <a:latin typeface="Segoe UI" panose="020B0502040204020203" pitchFamily="34" charset="0"/>
                <a:ea typeface="Segoe UI Light" charset="0"/>
              </a:rPr>
              <a:t>AI/Machine Learning </a:t>
            </a:r>
            <a:r>
              <a:rPr lang="en-US" sz="3528" spc="-98" dirty="0">
                <a:gradFill>
                  <a:gsLst>
                    <a:gs pos="1250">
                      <a:schemeClr val="bg1"/>
                    </a:gs>
                    <a:gs pos="100000">
                      <a:schemeClr val="bg1"/>
                    </a:gs>
                  </a:gsLst>
                  <a:lin ang="5400000" scaled="0"/>
                </a:gradFill>
                <a:latin typeface="Segoe UI Light" charset="0"/>
                <a:ea typeface="Segoe UI Light" charset="0"/>
                <a:cs typeface="Segoe UI Light" charset="0"/>
              </a:rPr>
              <a:t>in Cloud Native apps</a:t>
            </a:r>
            <a:endParaRPr lang="en-US" sz="1961" spc="-98" dirty="0">
              <a:gradFill>
                <a:gsLst>
                  <a:gs pos="1250">
                    <a:schemeClr val="bg1"/>
                  </a:gs>
                  <a:gs pos="100000">
                    <a:schemeClr val="bg1"/>
                  </a:gs>
                </a:gsLst>
                <a:lin ang="5400000" scaled="0"/>
              </a:gradFill>
              <a:latin typeface="Segoe UI Light" charset="0"/>
              <a:ea typeface="Segoe UI Light" charset="0"/>
              <a:cs typeface="Segoe UI Light" charset="0"/>
            </a:endParaRPr>
          </a:p>
        </p:txBody>
      </p:sp>
      <p:sp>
        <p:nvSpPr>
          <p:cNvPr id="5" name="Rectangle 4">
            <a:extLst>
              <a:ext uri="{FF2B5EF4-FFF2-40B4-BE49-F238E27FC236}">
                <a16:creationId xmlns:a16="http://schemas.microsoft.com/office/drawing/2014/main" id="{4D62CCB1-B034-41BA-BA8F-ACAB5854E042}"/>
              </a:ext>
            </a:extLst>
          </p:cNvPr>
          <p:cNvSpPr/>
          <p:nvPr/>
        </p:nvSpPr>
        <p:spPr>
          <a:xfrm>
            <a:off x="4172431" y="6079416"/>
            <a:ext cx="7423635" cy="461665"/>
          </a:xfrm>
          <a:prstGeom prst="rect">
            <a:avLst/>
          </a:prstGeom>
        </p:spPr>
        <p:txBody>
          <a:bodyPr wrap="none">
            <a:spAutoFit/>
          </a:bodyPr>
          <a:lstStyle/>
          <a:p>
            <a:pPr defTabSz="914343"/>
            <a:r>
              <a:rPr lang="en-US" sz="2200" dirty="0">
                <a:gradFill>
                  <a:gsLst>
                    <a:gs pos="1250">
                      <a:schemeClr val="tx1"/>
                    </a:gs>
                    <a:gs pos="100000">
                      <a:schemeClr val="tx1"/>
                    </a:gs>
                  </a:gsLst>
                  <a:lin ang="5400000" scaled="0"/>
                </a:gradFill>
                <a:latin typeface="Calibri" panose="020F0502020204030204"/>
              </a:rPr>
              <a:t>https://github.com/dotnet-architecture/eShopOnContainers</a:t>
            </a:r>
            <a:r>
              <a:rPr lang="en-US" sz="2400" b="1" dirty="0">
                <a:gradFill>
                  <a:gsLst>
                    <a:gs pos="1250">
                      <a:schemeClr val="tx1"/>
                    </a:gs>
                    <a:gs pos="100000">
                      <a:schemeClr val="tx1"/>
                    </a:gs>
                  </a:gsLst>
                  <a:lin ang="5400000" scaled="0"/>
                </a:gradFill>
                <a:latin typeface="Calibri" panose="020F0502020204030204"/>
              </a:rPr>
              <a:t>AI</a:t>
            </a:r>
            <a:r>
              <a:rPr lang="en-US" sz="2200" dirty="0">
                <a:gradFill>
                  <a:gsLst>
                    <a:gs pos="1250">
                      <a:schemeClr val="tx1"/>
                    </a:gs>
                    <a:gs pos="100000">
                      <a:schemeClr val="tx1"/>
                    </a:gs>
                  </a:gsLst>
                  <a:lin ang="5400000" scaled="0"/>
                </a:gradFill>
                <a:latin typeface="Calibri" panose="020F0502020204030204"/>
              </a:rPr>
              <a:t> </a:t>
            </a:r>
          </a:p>
        </p:txBody>
      </p:sp>
      <p:pic>
        <p:nvPicPr>
          <p:cNvPr id="6" name="Picture 5">
            <a:extLst>
              <a:ext uri="{FF2B5EF4-FFF2-40B4-BE49-F238E27FC236}">
                <a16:creationId xmlns:a16="http://schemas.microsoft.com/office/drawing/2014/main" id="{A2EE05DE-0A0F-4D1F-A324-E453113AB674}"/>
              </a:ext>
            </a:extLst>
          </p:cNvPr>
          <p:cNvPicPr>
            <a:picLocks noChangeAspect="1"/>
          </p:cNvPicPr>
          <p:nvPr/>
        </p:nvPicPr>
        <p:blipFill>
          <a:blip r:embed="rId3"/>
          <a:stretch>
            <a:fillRect/>
          </a:stretch>
        </p:blipFill>
        <p:spPr>
          <a:xfrm>
            <a:off x="3800301" y="993473"/>
            <a:ext cx="8257870" cy="4951054"/>
          </a:xfrm>
          <a:prstGeom prst="rect">
            <a:avLst/>
          </a:prstGeom>
        </p:spPr>
      </p:pic>
      <p:sp>
        <p:nvSpPr>
          <p:cNvPr id="18" name="Rectangle 17">
            <a:extLst>
              <a:ext uri="{FF2B5EF4-FFF2-40B4-BE49-F238E27FC236}">
                <a16:creationId xmlns:a16="http://schemas.microsoft.com/office/drawing/2014/main" id="{69B0A520-713A-47F7-B9EA-7DF68C573644}"/>
              </a:ext>
            </a:extLst>
          </p:cNvPr>
          <p:cNvSpPr/>
          <p:nvPr/>
        </p:nvSpPr>
        <p:spPr>
          <a:xfrm>
            <a:off x="584200" y="2052656"/>
            <a:ext cx="3862754" cy="1323439"/>
          </a:xfrm>
          <a:prstGeom prst="rect">
            <a:avLst/>
          </a:prstGeom>
        </p:spPr>
        <p:txBody>
          <a:bodyPr wrap="square" lIns="0">
            <a:spAutoFit/>
          </a:bodyPr>
          <a:lstStyle/>
          <a:p>
            <a:pPr defTabSz="914343"/>
            <a:r>
              <a:rPr lang="en-US" sz="1600" dirty="0">
                <a:gradFill>
                  <a:gsLst>
                    <a:gs pos="1250">
                      <a:schemeClr val="tx1"/>
                    </a:gs>
                    <a:gs pos="100000">
                      <a:schemeClr val="tx1"/>
                    </a:gs>
                  </a:gsLst>
                  <a:lin ang="5400000" scaled="0"/>
                </a:gradFill>
                <a:cs typeface="Segoe UI Light" panose="020B0502040204020203" pitchFamily="34" charset="0"/>
              </a:rPr>
              <a:t>Technologies:</a:t>
            </a:r>
          </a:p>
          <a:p>
            <a:pPr marL="285750" indent="-285750" defTabSz="914343">
              <a:buFont typeface="Arial" panose="020B0604020202020204" pitchFamily="34" charset="0"/>
              <a:buChar char="•"/>
            </a:pPr>
            <a:r>
              <a:rPr lang="en-US" sz="1600" dirty="0">
                <a:gradFill>
                  <a:gsLst>
                    <a:gs pos="1250">
                      <a:schemeClr val="tx1"/>
                    </a:gs>
                    <a:gs pos="100000">
                      <a:schemeClr val="tx1"/>
                    </a:gs>
                  </a:gsLst>
                  <a:lin ang="5400000" scaled="0"/>
                </a:gradFill>
                <a:cs typeface="Segoe UI" panose="020B0502040204020203" pitchFamily="34" charset="0"/>
              </a:rPr>
              <a:t>ML.NET (Machine Learning .NET)</a:t>
            </a:r>
          </a:p>
          <a:p>
            <a:pPr marL="285750" indent="-285750" defTabSz="914343">
              <a:buFont typeface="Arial" panose="020B0604020202020204" pitchFamily="34" charset="0"/>
              <a:buChar char="•"/>
            </a:pPr>
            <a:r>
              <a:rPr lang="en-US" sz="1600" dirty="0">
                <a:gradFill>
                  <a:gsLst>
                    <a:gs pos="1250">
                      <a:schemeClr val="tx1"/>
                    </a:gs>
                    <a:gs pos="100000">
                      <a:schemeClr val="tx1"/>
                    </a:gs>
                  </a:gsLst>
                  <a:lin ang="5400000" scaled="0"/>
                </a:gradFill>
                <a:cs typeface="Segoe UI" panose="020B0502040204020203" pitchFamily="34" charset="0"/>
              </a:rPr>
              <a:t>Cognitive Services (Custom Vision)</a:t>
            </a:r>
          </a:p>
          <a:p>
            <a:pPr marL="285750" indent="-285750" defTabSz="914343">
              <a:buFont typeface="Arial" panose="020B0604020202020204" pitchFamily="34" charset="0"/>
              <a:buChar char="•"/>
            </a:pPr>
            <a:r>
              <a:rPr lang="en-US" sz="1600" dirty="0">
                <a:gradFill>
                  <a:gsLst>
                    <a:gs pos="1250">
                      <a:schemeClr val="tx1"/>
                    </a:gs>
                    <a:gs pos="100000">
                      <a:schemeClr val="tx1"/>
                    </a:gs>
                  </a:gsLst>
                  <a:lin ang="5400000" scaled="0"/>
                </a:gradFill>
                <a:cs typeface="Segoe UI" panose="020B0502040204020203" pitchFamily="34" charset="0"/>
              </a:rPr>
              <a:t>TensorFlow + TensorFlowSharp</a:t>
            </a:r>
          </a:p>
          <a:p>
            <a:pPr marL="285750" indent="-285750" defTabSz="914343">
              <a:buFont typeface="Arial" panose="020B0604020202020204" pitchFamily="34" charset="0"/>
              <a:buChar char="•"/>
            </a:pPr>
            <a:r>
              <a:rPr lang="en-US" sz="1600" dirty="0">
                <a:gradFill>
                  <a:gsLst>
                    <a:gs pos="1250">
                      <a:schemeClr val="tx1"/>
                    </a:gs>
                    <a:gs pos="100000">
                      <a:schemeClr val="tx1"/>
                    </a:gs>
                  </a:gsLst>
                  <a:lin ang="5400000" scaled="0"/>
                </a:gradFill>
                <a:cs typeface="Segoe UI" panose="020B0502040204020203" pitchFamily="34" charset="0"/>
              </a:rPr>
              <a:t>Bot Framework v4</a:t>
            </a:r>
          </a:p>
        </p:txBody>
      </p:sp>
      <p:grpSp>
        <p:nvGrpSpPr>
          <p:cNvPr id="20" name="Group 19">
            <a:extLst>
              <a:ext uri="{FF2B5EF4-FFF2-40B4-BE49-F238E27FC236}">
                <a16:creationId xmlns:a16="http://schemas.microsoft.com/office/drawing/2014/main" id="{C91EAC80-85AE-4D9C-9C21-82B06E696D28}"/>
              </a:ext>
            </a:extLst>
          </p:cNvPr>
          <p:cNvGrpSpPr/>
          <p:nvPr/>
        </p:nvGrpSpPr>
        <p:grpSpPr>
          <a:xfrm>
            <a:off x="10336899" y="272617"/>
            <a:ext cx="1319374" cy="643325"/>
            <a:chOff x="101600" y="124940"/>
            <a:chExt cx="6057900" cy="3050059"/>
          </a:xfrm>
        </p:grpSpPr>
        <p:sp>
          <p:nvSpPr>
            <p:cNvPr id="23" name="Explosion: 14 Points 22">
              <a:extLst>
                <a:ext uri="{FF2B5EF4-FFF2-40B4-BE49-F238E27FC236}">
                  <a16:creationId xmlns:a16="http://schemas.microsoft.com/office/drawing/2014/main" id="{A1E7CE6C-B311-4938-AA14-D13EF08BEDDF}"/>
                </a:ext>
              </a:extLst>
            </p:cNvPr>
            <p:cNvSpPr/>
            <p:nvPr/>
          </p:nvSpPr>
          <p:spPr bwMode="auto">
            <a:xfrm>
              <a:off x="101600" y="124940"/>
              <a:ext cx="6057900" cy="3050059"/>
            </a:xfrm>
            <a:prstGeom prst="irregularSeal2">
              <a:avLst/>
            </a:prstGeom>
            <a:solidFill>
              <a:srgbClr val="FFFF0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73152" rIns="91440" bIns="73152" numCol="1" spcCol="0" rtlCol="0" fromWordArt="0" anchor="t" anchorCtr="0" forceAA="0" compatLnSpc="1">
              <a:prstTxWarp prst="textNoShape">
                <a:avLst/>
              </a:prstTxWarp>
              <a:noAutofit/>
            </a:bodyPr>
            <a:lstStyle/>
            <a:p>
              <a:pPr defTabSz="466236" fontAlgn="base">
                <a:spcBef>
                  <a:spcPct val="0"/>
                </a:spcBef>
                <a:spcAft>
                  <a:spcPct val="0"/>
                </a:spcAft>
                <a:defRPr/>
              </a:pPr>
              <a:endParaRPr lang="en-US" sz="1000" dirty="0" err="1">
                <a:gradFill>
                  <a:gsLst>
                    <a:gs pos="0">
                      <a:srgbClr val="FFFFFF"/>
                    </a:gs>
                    <a:gs pos="100000">
                      <a:srgbClr val="FFFFFF"/>
                    </a:gs>
                  </a:gsLst>
                  <a:lin ang="5400000" scaled="0"/>
                </a:gradFill>
                <a:latin typeface="Segoe UI"/>
                <a:ea typeface="Segoe UI" pitchFamily="34" charset="0"/>
                <a:cs typeface="Segoe UI" pitchFamily="34" charset="0"/>
              </a:endParaRPr>
            </a:p>
          </p:txBody>
        </p:sp>
        <p:sp>
          <p:nvSpPr>
            <p:cNvPr id="25" name="Rectangle 24">
              <a:extLst>
                <a:ext uri="{FF2B5EF4-FFF2-40B4-BE49-F238E27FC236}">
                  <a16:creationId xmlns:a16="http://schemas.microsoft.com/office/drawing/2014/main" id="{FCEA1E84-AF43-4C45-B466-E584CC45DFFD}"/>
                </a:ext>
              </a:extLst>
            </p:cNvPr>
            <p:cNvSpPr/>
            <p:nvPr/>
          </p:nvSpPr>
          <p:spPr>
            <a:xfrm>
              <a:off x="1382834" y="1038142"/>
              <a:ext cx="1747716" cy="1223647"/>
            </a:xfrm>
            <a:prstGeom prst="rect">
              <a:avLst/>
            </a:prstGeom>
          </p:spPr>
          <p:txBody>
            <a:bodyPr wrap="none">
              <a:spAutoFit/>
            </a:bodyPr>
            <a:lstStyle/>
            <a:p>
              <a:pPr defTabSz="914343">
                <a:defRPr/>
              </a:pPr>
              <a:r>
                <a:rPr lang="en-US" sz="1700" dirty="0">
                  <a:solidFill>
                    <a:srgbClr val="000000"/>
                  </a:solidFill>
                  <a:latin typeface="Segoe UI" panose="020B0502040204020203" pitchFamily="34" charset="0"/>
                  <a:cs typeface="Segoe UI" panose="020B0502040204020203" pitchFamily="34" charset="0"/>
                </a:rPr>
                <a:t>New!</a:t>
              </a:r>
            </a:p>
          </p:txBody>
        </p:sp>
      </p:grpSp>
      <p:sp>
        <p:nvSpPr>
          <p:cNvPr id="2" name="Rectangle 1">
            <a:extLst>
              <a:ext uri="{FF2B5EF4-FFF2-40B4-BE49-F238E27FC236}">
                <a16:creationId xmlns:a16="http://schemas.microsoft.com/office/drawing/2014/main" id="{55448964-2D5A-46DD-B6C3-CFDE8D87DF76}"/>
              </a:ext>
            </a:extLst>
          </p:cNvPr>
          <p:cNvSpPr/>
          <p:nvPr/>
        </p:nvSpPr>
        <p:spPr>
          <a:xfrm>
            <a:off x="9722467" y="-24644"/>
            <a:ext cx="2335704" cy="369332"/>
          </a:xfrm>
          <a:prstGeom prst="rect">
            <a:avLst/>
          </a:prstGeom>
        </p:spPr>
        <p:txBody>
          <a:bodyPr wrap="none">
            <a:spAutoFit/>
          </a:bodyPr>
          <a:lstStyle/>
          <a:p>
            <a:r>
              <a:rPr lang="en-US" sz="1800" b="1" spc="-98" dirty="0">
                <a:gradFill>
                  <a:gsLst>
                    <a:gs pos="1250">
                      <a:schemeClr val="bg1"/>
                    </a:gs>
                    <a:gs pos="100000">
                      <a:schemeClr val="bg1"/>
                    </a:gs>
                  </a:gsLst>
                  <a:lin ang="5400000" scaled="0"/>
                </a:gradFill>
                <a:latin typeface="Segoe UI" panose="020B0502040204020203" pitchFamily="34" charset="0"/>
                <a:ea typeface="Segoe UI Light" charset="0"/>
              </a:rPr>
              <a:t>eShopOnContainersAI</a:t>
            </a:r>
            <a:endParaRPr lang="en-US" dirty="0"/>
          </a:p>
        </p:txBody>
      </p:sp>
      <p:sp>
        <p:nvSpPr>
          <p:cNvPr id="11" name="Title 2">
            <a:extLst>
              <a:ext uri="{FF2B5EF4-FFF2-40B4-BE49-F238E27FC236}">
                <a16:creationId xmlns:a16="http://schemas.microsoft.com/office/drawing/2014/main" id="{15F0A43D-A135-4AE5-BB1F-AE5A870B4FE8}"/>
              </a:ext>
            </a:extLst>
          </p:cNvPr>
          <p:cNvSpPr>
            <a:spLocks noGrp="1"/>
          </p:cNvSpPr>
          <p:nvPr>
            <p:ph type="title"/>
          </p:nvPr>
        </p:nvSpPr>
        <p:spPr>
          <a:xfrm>
            <a:off x="584200" y="1422327"/>
            <a:ext cx="2235678" cy="553998"/>
          </a:xfrm>
        </p:spPr>
        <p:txBody>
          <a:bodyPr/>
          <a:lstStyle/>
          <a:p>
            <a:r>
              <a:rPr lang="en-US" dirty="0"/>
              <a:t>Demo 6 </a:t>
            </a:r>
          </a:p>
        </p:txBody>
      </p:sp>
    </p:spTree>
    <p:extLst>
      <p:ext uri="{BB962C8B-B14F-4D97-AF65-F5344CB8AC3E}">
        <p14:creationId xmlns:p14="http://schemas.microsoft.com/office/powerpoint/2010/main" val="21985353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 name="Rectangle 14"/>
          <p:cNvSpPr/>
          <p:nvPr/>
        </p:nvSpPr>
        <p:spPr>
          <a:xfrm>
            <a:off x="1263" y="1197"/>
            <a:ext cx="12189477" cy="1270871"/>
          </a:xfrm>
          <a:prstGeom prst="rect">
            <a:avLst/>
          </a:prstGeom>
          <a:solidFill>
            <a:schemeClr val="accent3"/>
          </a:solidFill>
          <a:ln w="10795" cap="flat" cmpd="sng" algn="ctr">
            <a:noFill/>
            <a:prstDash val="solid"/>
          </a:ln>
          <a:effectLst/>
        </p:spPr>
        <p:txBody>
          <a:bodyPr rtlCol="0" anchor="ctr"/>
          <a:lstStyle/>
          <a:p>
            <a:pPr algn="ctr" defTabSz="896214">
              <a:defRPr/>
            </a:pPr>
            <a:endParaRPr lang="en-US" kern="0">
              <a:solidFill>
                <a:srgbClr val="FFFFFF"/>
              </a:solidFill>
              <a:latin typeface="Segoe UI"/>
              <a:ea typeface=""/>
              <a:cs typeface=""/>
            </a:endParaRPr>
          </a:p>
        </p:txBody>
      </p:sp>
      <p:sp>
        <p:nvSpPr>
          <p:cNvPr id="5" name="Title 4"/>
          <p:cNvSpPr>
            <a:spLocks noGrp="1"/>
          </p:cNvSpPr>
          <p:nvPr>
            <p:ph type="title"/>
          </p:nvPr>
        </p:nvSpPr>
        <p:spPr>
          <a:xfrm>
            <a:off x="588263" y="457200"/>
            <a:ext cx="11018520" cy="492443"/>
          </a:xfrm>
        </p:spPr>
        <p:txBody>
          <a:bodyPr/>
          <a:lstStyle/>
          <a:p>
            <a:r>
              <a:rPr lang="en-US" sz="3200" dirty="0">
                <a:gradFill>
                  <a:gsLst>
                    <a:gs pos="1250">
                      <a:schemeClr val="bg1"/>
                    </a:gs>
                    <a:gs pos="100000">
                      <a:schemeClr val="bg1"/>
                    </a:gs>
                  </a:gsLst>
                  <a:lin ang="5400000" scaled="0"/>
                </a:gradFill>
              </a:rPr>
              <a:t>Guide/eBook and sample apps on </a:t>
            </a:r>
            <a:r>
              <a:rPr lang="en-US" sz="3200" dirty="0" err="1">
                <a:gradFill>
                  <a:gsLst>
                    <a:gs pos="1250">
                      <a:schemeClr val="bg1"/>
                    </a:gs>
                    <a:gs pos="100000">
                      <a:schemeClr val="bg1"/>
                    </a:gs>
                  </a:gsLst>
                  <a:lin ang="5400000" scaled="0"/>
                </a:gradFill>
              </a:rPr>
              <a:t>microservices</a:t>
            </a:r>
            <a:r>
              <a:rPr lang="en-US" sz="3200" dirty="0">
                <a:gradFill>
                  <a:gsLst>
                    <a:gs pos="1250">
                      <a:schemeClr val="bg1"/>
                    </a:gs>
                    <a:gs pos="100000">
                      <a:schemeClr val="bg1"/>
                    </a:gs>
                  </a:gsLst>
                  <a:lin ang="5400000" scaled="0"/>
                </a:gradFill>
              </a:rPr>
              <a:t> architecture</a:t>
            </a:r>
          </a:p>
        </p:txBody>
      </p:sp>
      <p:pic>
        <p:nvPicPr>
          <p:cNvPr id="14" name="Picture 13">
            <a:extLst>
              <a:ext uri="{FF2B5EF4-FFF2-40B4-BE49-F238E27FC236}">
                <a16:creationId xmlns:a16="http://schemas.microsoft.com/office/drawing/2014/main" id="{4A833A43-799B-44B0-8741-0B18DDA9FC15}"/>
              </a:ext>
            </a:extLst>
          </p:cNvPr>
          <p:cNvPicPr>
            <a:picLocks noChangeAspect="1"/>
          </p:cNvPicPr>
          <p:nvPr/>
        </p:nvPicPr>
        <p:blipFill>
          <a:blip r:embed="rId3"/>
          <a:stretch>
            <a:fillRect/>
          </a:stretch>
        </p:blipFill>
        <p:spPr>
          <a:xfrm>
            <a:off x="4616194" y="2590801"/>
            <a:ext cx="6355432" cy="3352800"/>
          </a:xfrm>
          <a:prstGeom prst="rect">
            <a:avLst/>
          </a:prstGeom>
        </p:spPr>
      </p:pic>
      <p:sp>
        <p:nvSpPr>
          <p:cNvPr id="16" name="TextBox 15">
            <a:extLst>
              <a:ext uri="{FF2B5EF4-FFF2-40B4-BE49-F238E27FC236}">
                <a16:creationId xmlns:a16="http://schemas.microsoft.com/office/drawing/2014/main" id="{B5A7CB06-C5AB-49FF-B15E-C4DB45AAC150}"/>
              </a:ext>
            </a:extLst>
          </p:cNvPr>
          <p:cNvSpPr txBox="1"/>
          <p:nvPr/>
        </p:nvSpPr>
        <p:spPr>
          <a:xfrm>
            <a:off x="4616194" y="1838663"/>
            <a:ext cx="4947936" cy="802784"/>
          </a:xfrm>
          <a:prstGeom prst="rect">
            <a:avLst/>
          </a:prstGeom>
          <a:noFill/>
        </p:spPr>
        <p:txBody>
          <a:bodyPr wrap="square" rtlCol="0">
            <a:spAutoFit/>
          </a:bodyPr>
          <a:lstStyle/>
          <a:p>
            <a:pPr marL="285640" indent="-285640" defTabSz="914050">
              <a:spcBef>
                <a:spcPts val="480"/>
              </a:spcBef>
              <a:buFont typeface="Arial" panose="020B0604020202020204" pitchFamily="34" charset="0"/>
              <a:buChar char="•"/>
              <a:defRPr/>
            </a:pPr>
            <a:r>
              <a:rPr lang="en-US" sz="1400" dirty="0">
                <a:gradFill>
                  <a:gsLst>
                    <a:gs pos="1250">
                      <a:schemeClr val="tx1"/>
                    </a:gs>
                    <a:gs pos="100000">
                      <a:schemeClr val="tx1"/>
                    </a:gs>
                  </a:gsLst>
                  <a:lin ang="5400000" scaled="0"/>
                </a:gradFill>
                <a:latin typeface="Segoe UI" charset="0"/>
                <a:ea typeface="Segoe UI" charset="0"/>
                <a:cs typeface="Segoe UI" charset="0"/>
              </a:rPr>
              <a:t>Intended for .NET developers and solution architects</a:t>
            </a:r>
          </a:p>
          <a:p>
            <a:pPr marL="285640" indent="-285640" defTabSz="914050">
              <a:spcBef>
                <a:spcPts val="480"/>
              </a:spcBef>
              <a:buFont typeface="Arial" panose="020B0604020202020204" pitchFamily="34" charset="0"/>
              <a:buChar char="•"/>
              <a:defRPr/>
            </a:pPr>
            <a:r>
              <a:rPr lang="en-US" sz="1400" dirty="0">
                <a:gradFill>
                  <a:gsLst>
                    <a:gs pos="1250">
                      <a:schemeClr val="tx1"/>
                    </a:gs>
                    <a:gs pos="100000">
                      <a:schemeClr val="tx1"/>
                    </a:gs>
                  </a:gsLst>
                  <a:lin ang="5400000" scaled="0"/>
                </a:gradFill>
                <a:latin typeface="Segoe UI" charset="0"/>
                <a:ea typeface="Segoe UI" charset="0"/>
                <a:cs typeface="Segoe UI" charset="0"/>
              </a:rPr>
              <a:t>Prescriptive guidance on Microservices implementation with .NET Core and Docker</a:t>
            </a:r>
          </a:p>
        </p:txBody>
      </p:sp>
      <p:sp>
        <p:nvSpPr>
          <p:cNvPr id="17" name="Rectangle 16">
            <a:extLst>
              <a:ext uri="{FF2B5EF4-FFF2-40B4-BE49-F238E27FC236}">
                <a16:creationId xmlns:a16="http://schemas.microsoft.com/office/drawing/2014/main" id="{AB3A34B0-1F7F-4BFD-B170-728086BAE32A}"/>
              </a:ext>
            </a:extLst>
          </p:cNvPr>
          <p:cNvSpPr/>
          <p:nvPr/>
        </p:nvSpPr>
        <p:spPr>
          <a:xfrm>
            <a:off x="5496102" y="5943601"/>
            <a:ext cx="4595617" cy="307777"/>
          </a:xfrm>
          <a:prstGeom prst="rect">
            <a:avLst/>
          </a:prstGeom>
        </p:spPr>
        <p:txBody>
          <a:bodyPr wrap="none">
            <a:spAutoFit/>
          </a:bodyPr>
          <a:lstStyle/>
          <a:p>
            <a:pPr defTabSz="914225">
              <a:defRPr/>
            </a:pPr>
            <a:r>
              <a:rPr lang="en-US" sz="1400" dirty="0">
                <a:gradFill>
                  <a:gsLst>
                    <a:gs pos="1250">
                      <a:schemeClr val="accent1"/>
                    </a:gs>
                    <a:gs pos="100000">
                      <a:schemeClr val="accent1"/>
                    </a:gs>
                  </a:gsLst>
                  <a:lin ang="5400000" scaled="0"/>
                </a:gradFill>
                <a:latin typeface="Calibri" panose="020F0502020204030204"/>
              </a:rPr>
              <a:t>https://github.com/dotnet-architecture/eShopOnContainers</a:t>
            </a:r>
          </a:p>
        </p:txBody>
      </p:sp>
      <p:sp>
        <p:nvSpPr>
          <p:cNvPr id="18" name="Rectangle 17">
            <a:extLst>
              <a:ext uri="{FF2B5EF4-FFF2-40B4-BE49-F238E27FC236}">
                <a16:creationId xmlns:a16="http://schemas.microsoft.com/office/drawing/2014/main" id="{E8246D0F-C8B1-4584-8102-F46EB3374AE8}"/>
              </a:ext>
            </a:extLst>
          </p:cNvPr>
          <p:cNvSpPr/>
          <p:nvPr/>
        </p:nvSpPr>
        <p:spPr>
          <a:xfrm>
            <a:off x="750496" y="5943600"/>
            <a:ext cx="2815322" cy="307777"/>
          </a:xfrm>
          <a:prstGeom prst="rect">
            <a:avLst/>
          </a:prstGeom>
        </p:spPr>
        <p:txBody>
          <a:bodyPr wrap="none">
            <a:spAutoFit/>
          </a:bodyPr>
          <a:lstStyle/>
          <a:p>
            <a:pPr defTabSz="914225">
              <a:defRPr/>
            </a:pPr>
            <a:r>
              <a:rPr lang="en-US" sz="1400" dirty="0">
                <a:gradFill>
                  <a:gsLst>
                    <a:gs pos="1250">
                      <a:schemeClr val="accent1"/>
                    </a:gs>
                    <a:gs pos="100000">
                      <a:schemeClr val="accent1"/>
                    </a:gs>
                  </a:gsLst>
                  <a:lin ang="5400000" scaled="0"/>
                </a:gradFill>
                <a:latin typeface="Calibri" panose="020F0502020204030204"/>
              </a:rPr>
              <a:t>https://aka.ms/microservicesebook </a:t>
            </a:r>
          </a:p>
        </p:txBody>
      </p:sp>
      <p:sp>
        <p:nvSpPr>
          <p:cNvPr id="19" name="Rectangle 18">
            <a:extLst>
              <a:ext uri="{FF2B5EF4-FFF2-40B4-BE49-F238E27FC236}">
                <a16:creationId xmlns:a16="http://schemas.microsoft.com/office/drawing/2014/main" id="{3530E1BB-62A7-4A39-936C-21CE1A18AA2A}"/>
              </a:ext>
            </a:extLst>
          </p:cNvPr>
          <p:cNvSpPr/>
          <p:nvPr/>
        </p:nvSpPr>
        <p:spPr>
          <a:xfrm>
            <a:off x="1354091" y="1441450"/>
            <a:ext cx="1608133" cy="369332"/>
          </a:xfrm>
          <a:prstGeom prst="rect">
            <a:avLst/>
          </a:prstGeom>
        </p:spPr>
        <p:txBody>
          <a:bodyPr wrap="none">
            <a:spAutoFit/>
          </a:bodyPr>
          <a:lstStyle/>
          <a:p>
            <a:pPr defTabSz="914225">
              <a:defRPr/>
            </a:pPr>
            <a:r>
              <a:rPr lang="en-US" sz="1800" b="1" dirty="0">
                <a:gradFill>
                  <a:gsLst>
                    <a:gs pos="1250">
                      <a:schemeClr val="tx1"/>
                    </a:gs>
                    <a:gs pos="100000">
                      <a:schemeClr val="tx1"/>
                    </a:gs>
                  </a:gsLst>
                  <a:lin ang="5400000" scaled="0"/>
                </a:gradFill>
                <a:latin typeface="Segoe UI" panose="020B0502040204020203" pitchFamily="34" charset="0"/>
                <a:cs typeface="Segoe UI" panose="020B0502040204020203" pitchFamily="34" charset="0"/>
              </a:rPr>
              <a:t>eBook/Guide</a:t>
            </a:r>
          </a:p>
        </p:txBody>
      </p:sp>
      <p:sp>
        <p:nvSpPr>
          <p:cNvPr id="20" name="Rectangle 19">
            <a:extLst>
              <a:ext uri="{FF2B5EF4-FFF2-40B4-BE49-F238E27FC236}">
                <a16:creationId xmlns:a16="http://schemas.microsoft.com/office/drawing/2014/main" id="{24432296-1DD9-4E19-8EF3-294FD0DFA276}"/>
              </a:ext>
            </a:extLst>
          </p:cNvPr>
          <p:cNvSpPr/>
          <p:nvPr/>
        </p:nvSpPr>
        <p:spPr>
          <a:xfrm>
            <a:off x="4616194" y="1441450"/>
            <a:ext cx="6351226" cy="369332"/>
          </a:xfrm>
          <a:prstGeom prst="rect">
            <a:avLst/>
          </a:prstGeom>
        </p:spPr>
        <p:txBody>
          <a:bodyPr wrap="none">
            <a:spAutoFit/>
          </a:bodyPr>
          <a:lstStyle/>
          <a:p>
            <a:pPr defTabSz="914225">
              <a:defRPr/>
            </a:pPr>
            <a:r>
              <a:rPr lang="en-US" sz="1800" b="1" dirty="0">
                <a:gradFill>
                  <a:gsLst>
                    <a:gs pos="1250">
                      <a:schemeClr val="tx1"/>
                    </a:gs>
                    <a:gs pos="100000">
                      <a:schemeClr val="tx1"/>
                    </a:gs>
                  </a:gsLst>
                  <a:lin ang="5400000" scaled="0"/>
                </a:gradFill>
                <a:latin typeface="Segoe UI" panose="020B0502040204020203" pitchFamily="34" charset="0"/>
                <a:cs typeface="Segoe UI" panose="020B0502040204020203" pitchFamily="34" charset="0"/>
              </a:rPr>
              <a:t>eShopOnContainers: Reference microservices application</a:t>
            </a:r>
          </a:p>
        </p:txBody>
      </p:sp>
      <p:sp>
        <p:nvSpPr>
          <p:cNvPr id="22" name="Rectangle 21">
            <a:extLst>
              <a:ext uri="{FF2B5EF4-FFF2-40B4-BE49-F238E27FC236}">
                <a16:creationId xmlns:a16="http://schemas.microsoft.com/office/drawing/2014/main" id="{FC6BE01A-39DC-48FF-9422-5F9213F68872}"/>
              </a:ext>
            </a:extLst>
          </p:cNvPr>
          <p:cNvSpPr/>
          <p:nvPr/>
        </p:nvSpPr>
        <p:spPr bwMode="auto">
          <a:xfrm>
            <a:off x="4093029" y="1441450"/>
            <a:ext cx="7348475" cy="5348925"/>
          </a:xfrm>
          <a:prstGeom prst="rect">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74" tIns="143419" rIns="179274" bIns="143419" numCol="1" spcCol="0" rtlCol="0" fromWordArt="0" anchor="t" anchorCtr="0" forceAA="0" compatLnSpc="1">
            <a:prstTxWarp prst="textNoShape">
              <a:avLst/>
            </a:prstTxWarp>
            <a:noAutofit/>
          </a:bodyPr>
          <a:lstStyle/>
          <a:p>
            <a:pPr defTabSz="914103" fontAlgn="base">
              <a:lnSpc>
                <a:spcPct val="90000"/>
              </a:lnSpc>
              <a:spcBef>
                <a:spcPct val="0"/>
              </a:spcBef>
              <a:spcAft>
                <a:spcPct val="0"/>
              </a:spcAft>
              <a:defRPr/>
            </a:pPr>
            <a:r>
              <a:rPr lang="en-US" sz="1800" b="1" dirty="0">
                <a:gradFill>
                  <a:gsLst>
                    <a:gs pos="0">
                      <a:schemeClr val="tx1"/>
                    </a:gs>
                    <a:gs pos="100000">
                      <a:schemeClr val="tx1"/>
                    </a:gs>
                  </a:gsLst>
                  <a:lin ang="5400000" scaled="0"/>
                </a:gradFill>
                <a:latin typeface="Segoe UI" panose="020B0502040204020203" pitchFamily="34" charset="0"/>
                <a:ea typeface="Segoe UI" panose="020B0502040204020203" pitchFamily="34" charset="0"/>
                <a:cs typeface="Segoe UI" panose="020B0502040204020203" pitchFamily="34" charset="0"/>
              </a:rPr>
              <a:t>Additional subjects covered in the eBook</a:t>
            </a:r>
          </a:p>
          <a:p>
            <a:pPr defTabSz="914103" fontAlgn="base">
              <a:lnSpc>
                <a:spcPct val="90000"/>
              </a:lnSpc>
              <a:spcBef>
                <a:spcPts val="1200"/>
              </a:spcBef>
              <a:spcAft>
                <a:spcPct val="0"/>
              </a:spcAft>
              <a:defRPr/>
            </a:pPr>
            <a:r>
              <a:rPr lang="en-US" sz="2000" dirty="0">
                <a:gradFill>
                  <a:gsLst>
                    <a:gs pos="0">
                      <a:schemeClr val="tx1"/>
                    </a:gs>
                    <a:gs pos="100000">
                      <a:schemeClr val="tx1"/>
                    </a:gs>
                  </a:gsLst>
                  <a:lin ang="5400000" scaled="0"/>
                </a:gradFill>
                <a:ea typeface="Segoe UI" pitchFamily="34" charset="0"/>
                <a:cs typeface="Segoe UI" pitchFamily="34" charset="0"/>
              </a:rPr>
              <a:t>Domain Driven Design Patterns</a:t>
            </a:r>
          </a:p>
          <a:p>
            <a:pPr marL="231775" indent="-231775" defTabSz="914103" fontAlgn="base">
              <a:lnSpc>
                <a:spcPct val="90000"/>
              </a:lnSpc>
              <a:spcBef>
                <a:spcPts val="480"/>
              </a:spcBef>
              <a:spcAft>
                <a:spcPct val="0"/>
              </a:spcAft>
              <a:buFont typeface="Arial" panose="020B0604020202020204" pitchFamily="34" charset="0"/>
              <a:buChar char="•"/>
              <a:defRPr/>
            </a:pPr>
            <a:r>
              <a:rPr lang="en-US" sz="1800" dirty="0">
                <a:gradFill>
                  <a:gsLst>
                    <a:gs pos="0">
                      <a:schemeClr val="tx1"/>
                    </a:gs>
                    <a:gs pos="100000">
                      <a:schemeClr val="tx1"/>
                    </a:gs>
                  </a:gsLst>
                  <a:lin ang="5400000" scaled="0"/>
                </a:gradFill>
                <a:ea typeface="Segoe UI" pitchFamily="34" charset="0"/>
                <a:cs typeface="Segoe UI" pitchFamily="34" charset="0"/>
              </a:rPr>
              <a:t>Domain Models (</a:t>
            </a:r>
            <a:r>
              <a:rPr lang="en-US" sz="1800" i="1" dirty="0">
                <a:gradFill>
                  <a:gsLst>
                    <a:gs pos="0">
                      <a:schemeClr val="tx1"/>
                    </a:gs>
                    <a:gs pos="100000">
                      <a:schemeClr val="tx1"/>
                    </a:gs>
                  </a:gsLst>
                  <a:lin ang="5400000" scaled="0"/>
                </a:gradFill>
                <a:ea typeface="Segoe UI" pitchFamily="34" charset="0"/>
                <a:cs typeface="Segoe UI" pitchFamily="34" charset="0"/>
              </a:rPr>
              <a:t>Aggregates</a:t>
            </a:r>
            <a:r>
              <a:rPr lang="en-US" sz="1800" dirty="0">
                <a:gradFill>
                  <a:gsLst>
                    <a:gs pos="0">
                      <a:schemeClr val="tx1"/>
                    </a:gs>
                    <a:gs pos="100000">
                      <a:schemeClr val="tx1"/>
                    </a:gs>
                  </a:gsLst>
                  <a:lin ang="5400000" scaled="0"/>
                </a:gradFill>
                <a:ea typeface="Segoe UI" pitchFamily="34" charset="0"/>
                <a:cs typeface="Segoe UI" pitchFamily="34" charset="0"/>
              </a:rPr>
              <a:t>, Entity, Value-Objects, etc.)</a:t>
            </a:r>
          </a:p>
          <a:p>
            <a:pPr marL="231775" indent="-231775" defTabSz="914103" fontAlgn="base">
              <a:lnSpc>
                <a:spcPct val="90000"/>
              </a:lnSpc>
              <a:spcBef>
                <a:spcPts val="480"/>
              </a:spcBef>
              <a:spcAft>
                <a:spcPct val="0"/>
              </a:spcAft>
              <a:buFont typeface="Arial" panose="020B0604020202020204" pitchFamily="34" charset="0"/>
              <a:buChar char="•"/>
              <a:defRPr/>
            </a:pPr>
            <a:r>
              <a:rPr lang="en-US" sz="1800" dirty="0">
                <a:gradFill>
                  <a:gsLst>
                    <a:gs pos="0">
                      <a:schemeClr val="tx1"/>
                    </a:gs>
                    <a:gs pos="100000">
                      <a:schemeClr val="tx1"/>
                    </a:gs>
                  </a:gsLst>
                  <a:lin ang="5400000" scaled="0"/>
                </a:gradFill>
                <a:ea typeface="Segoe UI" pitchFamily="34" charset="0"/>
                <a:cs typeface="Segoe UI" pitchFamily="34" charset="0"/>
              </a:rPr>
              <a:t>Simplified CQRS </a:t>
            </a:r>
          </a:p>
          <a:p>
            <a:pPr marL="457200" lvl="1" indent="-222250" defTabSz="914103" fontAlgn="base">
              <a:lnSpc>
                <a:spcPct val="90000"/>
              </a:lnSpc>
              <a:spcBef>
                <a:spcPts val="480"/>
              </a:spcBef>
              <a:spcAft>
                <a:spcPct val="0"/>
              </a:spcAft>
              <a:buFont typeface="Arial" panose="020B0604020202020204" pitchFamily="34" charset="0"/>
              <a:buChar char="•"/>
              <a:defRPr/>
            </a:pPr>
            <a:r>
              <a:rPr lang="en-US" sz="1600" dirty="0">
                <a:gradFill>
                  <a:gsLst>
                    <a:gs pos="0">
                      <a:schemeClr val="tx1"/>
                    </a:gs>
                    <a:gs pos="100000">
                      <a:schemeClr val="tx1"/>
                    </a:gs>
                  </a:gsLst>
                  <a:lin ang="5400000" scaled="0"/>
                </a:gradFill>
                <a:ea typeface="Segoe UI" pitchFamily="34" charset="0"/>
                <a:cs typeface="Segoe UI" pitchFamily="34" charset="0"/>
              </a:rPr>
              <a:t>Dapper MicroORM for queries</a:t>
            </a:r>
          </a:p>
          <a:p>
            <a:pPr marL="457200" lvl="1" indent="-222250" defTabSz="914103" fontAlgn="base">
              <a:lnSpc>
                <a:spcPct val="90000"/>
              </a:lnSpc>
              <a:spcBef>
                <a:spcPts val="480"/>
              </a:spcBef>
              <a:spcAft>
                <a:spcPct val="0"/>
              </a:spcAft>
              <a:buFont typeface="Arial" panose="020B0604020202020204" pitchFamily="34" charset="0"/>
              <a:buChar char="•"/>
              <a:defRPr/>
            </a:pPr>
            <a:r>
              <a:rPr lang="en-US" sz="1600" i="1" dirty="0">
                <a:gradFill>
                  <a:gsLst>
                    <a:gs pos="0">
                      <a:schemeClr val="tx1"/>
                    </a:gs>
                    <a:gs pos="100000">
                      <a:schemeClr val="tx1"/>
                    </a:gs>
                  </a:gsLst>
                  <a:lin ang="5400000" scaled="0"/>
                </a:gradFill>
                <a:ea typeface="Segoe UI" pitchFamily="34" charset="0"/>
                <a:cs typeface="Segoe UI" pitchFamily="34" charset="0"/>
              </a:rPr>
              <a:t>Commands</a:t>
            </a:r>
            <a:r>
              <a:rPr lang="en-US" sz="1600" dirty="0">
                <a:gradFill>
                  <a:gsLst>
                    <a:gs pos="0">
                      <a:schemeClr val="tx1"/>
                    </a:gs>
                    <a:gs pos="100000">
                      <a:schemeClr val="tx1"/>
                    </a:gs>
                  </a:gsLst>
                  <a:lin ang="5400000" scaled="0"/>
                </a:gradFill>
                <a:ea typeface="Segoe UI" pitchFamily="34" charset="0"/>
                <a:cs typeface="Segoe UI" pitchFamily="34" charset="0"/>
              </a:rPr>
              <a:t> and Mediator patter</a:t>
            </a:r>
          </a:p>
          <a:p>
            <a:pPr marL="234950" indent="-234950" defTabSz="914103" fontAlgn="base">
              <a:lnSpc>
                <a:spcPct val="90000"/>
              </a:lnSpc>
              <a:spcBef>
                <a:spcPts val="480"/>
              </a:spcBef>
              <a:spcAft>
                <a:spcPct val="0"/>
              </a:spcAft>
              <a:buFont typeface="Arial" panose="020B0604020202020204" pitchFamily="34" charset="0"/>
              <a:buChar char="•"/>
              <a:defRPr/>
            </a:pPr>
            <a:r>
              <a:rPr lang="en-US" sz="1800" i="1" dirty="0">
                <a:gradFill>
                  <a:gsLst>
                    <a:gs pos="0">
                      <a:schemeClr val="tx1"/>
                    </a:gs>
                    <a:gs pos="100000">
                      <a:schemeClr val="tx1"/>
                    </a:gs>
                  </a:gsLst>
                  <a:lin ang="5400000" scaled="0"/>
                </a:gradFill>
                <a:ea typeface="Segoe UI" pitchFamily="34" charset="0"/>
                <a:cs typeface="Segoe UI" pitchFamily="34" charset="0"/>
              </a:rPr>
              <a:t>Domain Events </a:t>
            </a:r>
            <a:r>
              <a:rPr lang="en-US" sz="1800" dirty="0">
                <a:gradFill>
                  <a:gsLst>
                    <a:gs pos="0">
                      <a:schemeClr val="tx1"/>
                    </a:gs>
                    <a:gs pos="100000">
                      <a:schemeClr val="tx1"/>
                    </a:gs>
                  </a:gsLst>
                  <a:lin ang="5400000" scaled="0"/>
                </a:gradFill>
                <a:ea typeface="Segoe UI" pitchFamily="34" charset="0"/>
                <a:cs typeface="Segoe UI" pitchFamily="34" charset="0"/>
              </a:rPr>
              <a:t>(within the same microservice)</a:t>
            </a:r>
          </a:p>
          <a:p>
            <a:pPr defTabSz="914103" fontAlgn="base">
              <a:lnSpc>
                <a:spcPct val="90000"/>
              </a:lnSpc>
              <a:spcBef>
                <a:spcPts val="1200"/>
              </a:spcBef>
              <a:spcAft>
                <a:spcPct val="0"/>
              </a:spcAft>
              <a:defRPr/>
            </a:pPr>
            <a:r>
              <a:rPr lang="en-US" sz="2000" dirty="0">
                <a:gradFill>
                  <a:gsLst>
                    <a:gs pos="0">
                      <a:schemeClr val="tx1"/>
                    </a:gs>
                    <a:gs pos="100000">
                      <a:schemeClr val="tx1"/>
                    </a:gs>
                  </a:gsLst>
                  <a:lin ang="5400000" scaled="0"/>
                </a:gradFill>
                <a:ea typeface="Segoe UI" pitchFamily="34" charset="0"/>
                <a:cs typeface="Segoe UI" pitchFamily="34" charset="0"/>
              </a:rPr>
              <a:t>Microservices</a:t>
            </a:r>
          </a:p>
          <a:p>
            <a:pPr marL="234950" indent="-234950" defTabSz="914103" fontAlgn="base">
              <a:lnSpc>
                <a:spcPct val="90000"/>
              </a:lnSpc>
              <a:spcBef>
                <a:spcPts val="480"/>
              </a:spcBef>
              <a:spcAft>
                <a:spcPct val="0"/>
              </a:spcAft>
              <a:buFont typeface="Arial" panose="020B0604020202020204" pitchFamily="34" charset="0"/>
              <a:buChar char="•"/>
              <a:defRPr/>
            </a:pPr>
            <a:r>
              <a:rPr lang="en-US" sz="1800" i="1" dirty="0">
                <a:gradFill>
                  <a:gsLst>
                    <a:gs pos="0">
                      <a:schemeClr val="tx1"/>
                    </a:gs>
                    <a:gs pos="100000">
                      <a:schemeClr val="tx1"/>
                    </a:gs>
                  </a:gsLst>
                  <a:lin ang="5400000" scaled="0"/>
                </a:gradFill>
                <a:ea typeface="Segoe UI" pitchFamily="34" charset="0"/>
                <a:cs typeface="Segoe UI" pitchFamily="34" charset="0"/>
              </a:rPr>
              <a:t>Integration Events </a:t>
            </a:r>
            <a:r>
              <a:rPr lang="en-US" sz="1800" dirty="0">
                <a:gradFill>
                  <a:gsLst>
                    <a:gs pos="0">
                      <a:schemeClr val="tx1"/>
                    </a:gs>
                    <a:gs pos="100000">
                      <a:schemeClr val="tx1"/>
                    </a:gs>
                  </a:gsLst>
                  <a:lin ang="5400000" scaled="0"/>
                </a:gradFill>
                <a:ea typeface="Segoe UI" pitchFamily="34" charset="0"/>
                <a:cs typeface="Segoe UI" pitchFamily="34" charset="0"/>
              </a:rPr>
              <a:t>(across microservices)</a:t>
            </a:r>
          </a:p>
          <a:p>
            <a:pPr marL="234950" indent="-234950" defTabSz="914103" fontAlgn="base">
              <a:lnSpc>
                <a:spcPct val="90000"/>
              </a:lnSpc>
              <a:spcBef>
                <a:spcPts val="480"/>
              </a:spcBef>
              <a:spcAft>
                <a:spcPct val="0"/>
              </a:spcAft>
              <a:buFont typeface="Arial" panose="020B0604020202020204" pitchFamily="34" charset="0"/>
              <a:buChar char="•"/>
              <a:defRPr/>
            </a:pPr>
            <a:r>
              <a:rPr lang="en-US" sz="1800" dirty="0">
                <a:gradFill>
                  <a:gsLst>
                    <a:gs pos="0">
                      <a:schemeClr val="tx1"/>
                    </a:gs>
                    <a:gs pos="100000">
                      <a:schemeClr val="tx1"/>
                    </a:gs>
                  </a:gsLst>
                  <a:lin ang="5400000" scaled="0"/>
                </a:gradFill>
                <a:ea typeface="Segoe UI" pitchFamily="34" charset="0"/>
                <a:cs typeface="Segoe UI" pitchFamily="34" charset="0"/>
              </a:rPr>
              <a:t>Docker Multi-arch and multi-stage builds</a:t>
            </a:r>
          </a:p>
          <a:p>
            <a:pPr marL="234950" indent="-234950" defTabSz="914103" fontAlgn="base">
              <a:lnSpc>
                <a:spcPct val="90000"/>
              </a:lnSpc>
              <a:spcBef>
                <a:spcPts val="480"/>
              </a:spcBef>
              <a:spcAft>
                <a:spcPct val="0"/>
              </a:spcAft>
              <a:buFont typeface="Arial" panose="020B0604020202020204" pitchFamily="34" charset="0"/>
              <a:buChar char="•"/>
              <a:defRPr/>
            </a:pPr>
            <a:r>
              <a:rPr lang="en-US" sz="1800" dirty="0">
                <a:gradFill>
                  <a:gsLst>
                    <a:gs pos="0">
                      <a:schemeClr val="tx1"/>
                    </a:gs>
                    <a:gs pos="100000">
                      <a:schemeClr val="tx1"/>
                    </a:gs>
                  </a:gsLst>
                  <a:lin ang="5400000" scaled="0"/>
                </a:gradFill>
                <a:ea typeface="Segoe UI" pitchFamily="34" charset="0"/>
                <a:cs typeface="Segoe UI" pitchFamily="34" charset="0"/>
              </a:rPr>
              <a:t>Swagger with </a:t>
            </a:r>
            <a:r>
              <a:rPr lang="en-US" sz="1800" dirty="0" err="1">
                <a:gradFill>
                  <a:gsLst>
                    <a:gs pos="0">
                      <a:schemeClr val="tx1"/>
                    </a:gs>
                    <a:gs pos="100000">
                      <a:schemeClr val="tx1"/>
                    </a:gs>
                  </a:gsLst>
                  <a:lin ang="5400000" scaled="0"/>
                </a:gradFill>
                <a:ea typeface="Segoe UI" pitchFamily="34" charset="0"/>
                <a:cs typeface="Segoe UI" pitchFamily="34" charset="0"/>
              </a:rPr>
              <a:t>Swashbuckle</a:t>
            </a:r>
            <a:endParaRPr lang="en-US" sz="1800" dirty="0">
              <a:gradFill>
                <a:gsLst>
                  <a:gs pos="0">
                    <a:schemeClr val="tx1"/>
                  </a:gs>
                  <a:gs pos="100000">
                    <a:schemeClr val="tx1"/>
                  </a:gs>
                </a:gsLst>
                <a:lin ang="5400000" scaled="0"/>
              </a:gradFill>
              <a:ea typeface="Segoe UI" pitchFamily="34" charset="0"/>
              <a:cs typeface="Segoe UI" pitchFamily="34" charset="0"/>
            </a:endParaRPr>
          </a:p>
          <a:p>
            <a:pPr marL="234950" indent="-234950" defTabSz="914103" fontAlgn="base">
              <a:lnSpc>
                <a:spcPct val="90000"/>
              </a:lnSpc>
              <a:spcBef>
                <a:spcPts val="480"/>
              </a:spcBef>
              <a:spcAft>
                <a:spcPct val="0"/>
              </a:spcAft>
              <a:buFont typeface="Arial" panose="020B0604020202020204" pitchFamily="34" charset="0"/>
              <a:buChar char="•"/>
              <a:defRPr/>
            </a:pPr>
            <a:r>
              <a:rPr lang="en-US" sz="1800" dirty="0">
                <a:gradFill>
                  <a:gsLst>
                    <a:gs pos="0">
                      <a:schemeClr val="tx1"/>
                    </a:gs>
                    <a:gs pos="100000">
                      <a:schemeClr val="tx1"/>
                    </a:gs>
                  </a:gsLst>
                  <a:lin ang="5400000" scaled="0"/>
                </a:gradFill>
                <a:ea typeface="Segoe UI" pitchFamily="34" charset="0"/>
                <a:cs typeface="Segoe UI" pitchFamily="34" charset="0"/>
              </a:rPr>
              <a:t>Security (Authentication/Authorization) with tokens from IdentityServer4 wrapping ASP.NET Identity</a:t>
            </a:r>
          </a:p>
        </p:txBody>
      </p:sp>
      <p:pic>
        <p:nvPicPr>
          <p:cNvPr id="12" name="Picture 11">
            <a:extLst>
              <a:ext uri="{FF2B5EF4-FFF2-40B4-BE49-F238E27FC236}">
                <a16:creationId xmlns:a16="http://schemas.microsoft.com/office/drawing/2014/main" id="{F5EE6D3A-BED5-4DDA-9C66-0F9EB7D9C061}"/>
              </a:ext>
            </a:extLst>
          </p:cNvPr>
          <p:cNvPicPr>
            <a:picLocks noChangeAspect="1"/>
          </p:cNvPicPr>
          <p:nvPr/>
        </p:nvPicPr>
        <p:blipFill>
          <a:blip r:embed="rId4"/>
          <a:stretch>
            <a:fillRect/>
          </a:stretch>
        </p:blipFill>
        <p:spPr>
          <a:xfrm>
            <a:off x="588263" y="1838663"/>
            <a:ext cx="3139789" cy="4061418"/>
          </a:xfrm>
          <a:prstGeom prst="rect">
            <a:avLst/>
          </a:prstGeom>
        </p:spPr>
      </p:pic>
    </p:spTree>
    <p:extLst>
      <p:ext uri="{BB962C8B-B14F-4D97-AF65-F5344CB8AC3E}">
        <p14:creationId xmlns:p14="http://schemas.microsoft.com/office/powerpoint/2010/main" val="6185033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wipe(left)">
                                      <p:cBhvr>
                                        <p:cTn id="7"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a:t>Key takeaways</a:t>
            </a:r>
            <a:endParaRPr lang="en-US" dirty="0"/>
          </a:p>
        </p:txBody>
      </p:sp>
      <p:sp>
        <p:nvSpPr>
          <p:cNvPr id="3" name="Text Placeholder 2">
            <a:extLst>
              <a:ext uri="{FF2B5EF4-FFF2-40B4-BE49-F238E27FC236}">
                <a16:creationId xmlns:a16="http://schemas.microsoft.com/office/drawing/2014/main" id="{EC0FA350-2F07-43DB-BFC3-3BB4A5E5E24A}"/>
              </a:ext>
            </a:extLst>
          </p:cNvPr>
          <p:cNvSpPr>
            <a:spLocks noGrp="1"/>
          </p:cNvSpPr>
          <p:nvPr>
            <p:ph type="body" sz="quarter" idx="10"/>
          </p:nvPr>
        </p:nvSpPr>
        <p:spPr>
          <a:xfrm>
            <a:off x="584200" y="1435497"/>
            <a:ext cx="11018520" cy="4136517"/>
          </a:xfrm>
        </p:spPr>
        <p:txBody>
          <a:bodyPr/>
          <a:lstStyle/>
          <a:p>
            <a:r>
              <a:rPr lang="en-US" dirty="0"/>
              <a:t>Microservices allow to evolve, deploy and scale parts of the</a:t>
            </a:r>
            <a:br>
              <a:rPr lang="en-US" dirty="0"/>
            </a:br>
            <a:r>
              <a:rPr lang="en-US" dirty="0"/>
              <a:t>application independently</a:t>
            </a:r>
          </a:p>
          <a:p>
            <a:r>
              <a:rPr lang="en-US" dirty="0"/>
              <a:t>Microservices offer great benefits but also new challenges</a:t>
            </a:r>
            <a:br>
              <a:rPr lang="en-US" dirty="0"/>
            </a:br>
            <a:r>
              <a:rPr lang="en-US" dirty="0"/>
              <a:t>(distributed software challenges)</a:t>
            </a:r>
          </a:p>
          <a:p>
            <a:r>
              <a:rPr lang="en-US" dirty="0"/>
              <a:t>Microservices are not suitable for all apps, but for large, scalable and long-term evolving applications with typically multiple autonomous development teams </a:t>
            </a:r>
          </a:p>
          <a:p>
            <a:r>
              <a:rPr lang="en-US" dirty="0"/>
              <a:t>But you can start extending your existing monolithic apps with new microservices, step-by-step</a:t>
            </a:r>
          </a:p>
        </p:txBody>
      </p:sp>
    </p:spTree>
    <p:extLst>
      <p:ext uri="{BB962C8B-B14F-4D97-AF65-F5344CB8AC3E}">
        <p14:creationId xmlns:p14="http://schemas.microsoft.com/office/powerpoint/2010/main" val="32923787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70C823DF-EC34-41F2-A2D0-BBC3CA4A3E9A}"/>
              </a:ext>
            </a:extLst>
          </p:cNvPr>
          <p:cNvSpPr>
            <a:spLocks noGrp="1"/>
          </p:cNvSpPr>
          <p:nvPr>
            <p:ph type="title"/>
          </p:nvPr>
        </p:nvSpPr>
        <p:spPr/>
        <p:txBody>
          <a:bodyPr/>
          <a:lstStyle/>
          <a:p>
            <a:r>
              <a:rPr lang="en-US" dirty="0"/>
              <a:t>Please evaluate this session</a:t>
            </a:r>
            <a:br>
              <a:rPr lang="en-US" dirty="0"/>
            </a:br>
            <a:r>
              <a:rPr lang="en-US" sz="2000" spc="0" dirty="0">
                <a:latin typeface="+mn-lt"/>
              </a:rPr>
              <a:t>Your feedback is important to us!</a:t>
            </a:r>
            <a:endParaRPr lang="en-US" spc="0" dirty="0">
              <a:latin typeface="+mn-lt"/>
            </a:endParaRPr>
          </a:p>
        </p:txBody>
      </p:sp>
      <p:sp>
        <p:nvSpPr>
          <p:cNvPr id="5" name="Text Placeholder 4">
            <a:extLst>
              <a:ext uri="{FF2B5EF4-FFF2-40B4-BE49-F238E27FC236}">
                <a16:creationId xmlns:a16="http://schemas.microsoft.com/office/drawing/2014/main" id="{D2E5DC89-AD72-4374-B620-726EF1494D6A}"/>
              </a:ext>
            </a:extLst>
          </p:cNvPr>
          <p:cNvSpPr>
            <a:spLocks noGrp="1"/>
          </p:cNvSpPr>
          <p:nvPr>
            <p:ph type="body" sz="quarter" idx="10"/>
          </p:nvPr>
        </p:nvSpPr>
        <p:spPr/>
        <p:txBody>
          <a:bodyPr/>
          <a:lstStyle/>
          <a:p>
            <a:r>
              <a:rPr lang="en-US" dirty="0"/>
              <a:t>From your PC or Tablet visit </a:t>
            </a:r>
            <a:r>
              <a:rPr lang="en-US" dirty="0" err="1"/>
              <a:t>MyIgnite</a:t>
            </a:r>
            <a:br>
              <a:rPr lang="en-US" dirty="0"/>
            </a:br>
            <a:r>
              <a:rPr lang="en-US" dirty="0"/>
              <a:t>at </a:t>
            </a:r>
            <a:r>
              <a:rPr lang="en-US" dirty="0">
                <a:latin typeface="+mj-lt"/>
                <a:hlinkClick r:id="rId3"/>
              </a:rPr>
              <a:t>http://myignite.microsoft.com</a:t>
            </a:r>
            <a:endParaRPr lang="en-US" dirty="0">
              <a:latin typeface="+mj-lt"/>
            </a:endParaRPr>
          </a:p>
          <a:p>
            <a:r>
              <a:rPr lang="en-US" dirty="0"/>
              <a:t>From your phone download and use the Ignite Mobile App</a:t>
            </a:r>
            <a:br>
              <a:rPr lang="en-US" dirty="0"/>
            </a:br>
            <a:r>
              <a:rPr lang="en-US" dirty="0"/>
              <a:t>by scanning  the QR code above or visiting </a:t>
            </a:r>
            <a:r>
              <a:rPr lang="en-US" dirty="0">
                <a:latin typeface="+mj-lt"/>
                <a:hlinkClick r:id="rId4"/>
              </a:rPr>
              <a:t>https://aka.ms/ignite.mobileapp</a:t>
            </a:r>
            <a:r>
              <a:rPr lang="en-US" dirty="0">
                <a:latin typeface="+mj-lt"/>
              </a:rPr>
              <a:t> </a:t>
            </a:r>
          </a:p>
        </p:txBody>
      </p:sp>
      <p:pic>
        <p:nvPicPr>
          <p:cNvPr id="15" name="Picture 14" descr="QR Code">
            <a:extLst>
              <a:ext uri="{FF2B5EF4-FFF2-40B4-BE49-F238E27FC236}">
                <a16:creationId xmlns:a16="http://schemas.microsoft.com/office/drawing/2014/main" id="{EFC1EB45-2EB7-48CE-B3A7-5E46347BB019}"/>
              </a:ext>
            </a:extLst>
          </p:cNvPr>
          <p:cNvPicPr>
            <a:picLocks noChangeAspect="1"/>
          </p:cNvPicPr>
          <p:nvPr/>
        </p:nvPicPr>
        <p:blipFill>
          <a:blip r:embed="rId5"/>
          <a:stretch>
            <a:fillRect/>
          </a:stretch>
        </p:blipFill>
        <p:spPr>
          <a:xfrm>
            <a:off x="6982398" y="1475543"/>
            <a:ext cx="3062785" cy="3062785"/>
          </a:xfrm>
          <a:prstGeom prst="rect">
            <a:avLst/>
          </a:prstGeom>
        </p:spPr>
      </p:pic>
    </p:spTree>
    <p:extLst>
      <p:ext uri="{BB962C8B-B14F-4D97-AF65-F5344CB8AC3E}">
        <p14:creationId xmlns:p14="http://schemas.microsoft.com/office/powerpoint/2010/main" val="5997505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6F899DC-7734-431C-A101-87A23A7DCC04}"/>
              </a:ext>
            </a:extLst>
          </p:cNvPr>
          <p:cNvSpPr>
            <a:spLocks noGrp="1"/>
          </p:cNvSpPr>
          <p:nvPr>
            <p:ph type="body" sz="quarter" idx="12"/>
          </p:nvPr>
        </p:nvSpPr>
        <p:spPr>
          <a:xfrm>
            <a:off x="583411" y="3378890"/>
            <a:ext cx="5943600" cy="1969770"/>
          </a:xfrm>
        </p:spPr>
        <p:txBody>
          <a:bodyPr/>
          <a:lstStyle/>
          <a:p>
            <a:r>
              <a:rPr lang="en-US" sz="3200" b="1" dirty="0"/>
              <a:t>Cesar de la Torre</a:t>
            </a:r>
          </a:p>
          <a:p>
            <a:r>
              <a:rPr lang="en-US" sz="2400" dirty="0"/>
              <a:t>Principal Program Manager</a:t>
            </a:r>
          </a:p>
          <a:p>
            <a:r>
              <a:rPr lang="en-US" sz="2400" dirty="0"/>
              <a:t>.NET Product Group</a:t>
            </a:r>
          </a:p>
          <a:p>
            <a:r>
              <a:rPr lang="en-US" sz="2400" dirty="0"/>
              <a:t>Microsoft Corp.</a:t>
            </a:r>
          </a:p>
          <a:p>
            <a:endParaRPr lang="en-US" sz="2400" dirty="0"/>
          </a:p>
        </p:txBody>
      </p:sp>
      <p:sp>
        <p:nvSpPr>
          <p:cNvPr id="10" name="Rectangle 9">
            <a:extLst>
              <a:ext uri="{FF2B5EF4-FFF2-40B4-BE49-F238E27FC236}">
                <a16:creationId xmlns:a16="http://schemas.microsoft.com/office/drawing/2014/main" id="{3FC69F16-9361-4BDE-B545-98BF8F83EB73}"/>
              </a:ext>
            </a:extLst>
          </p:cNvPr>
          <p:cNvSpPr/>
          <p:nvPr/>
        </p:nvSpPr>
        <p:spPr>
          <a:xfrm>
            <a:off x="876606" y="5121661"/>
            <a:ext cx="3008663" cy="646331"/>
          </a:xfrm>
          <a:prstGeom prst="rect">
            <a:avLst/>
          </a:prstGeom>
        </p:spPr>
        <p:txBody>
          <a:bodyPr wrap="square">
            <a:spAutoFit/>
          </a:bodyPr>
          <a:lstStyle/>
          <a:p>
            <a:pPr defTabSz="932742"/>
            <a:r>
              <a:rPr lang="en-US" sz="1800" dirty="0">
                <a:gradFill>
                  <a:gsLst>
                    <a:gs pos="0">
                      <a:schemeClr val="tx1"/>
                    </a:gs>
                    <a:gs pos="100000">
                      <a:schemeClr val="tx1"/>
                    </a:gs>
                  </a:gsLst>
                  <a:lin ang="5400000" scaled="0"/>
                </a:gradFill>
              </a:rPr>
              <a:t>@cesardelatorre</a:t>
            </a:r>
          </a:p>
          <a:p>
            <a:pPr defTabSz="932742"/>
            <a:r>
              <a:rPr lang="en-US" sz="1800" dirty="0">
                <a:gradFill>
                  <a:gsLst>
                    <a:gs pos="0">
                      <a:schemeClr val="tx1"/>
                    </a:gs>
                    <a:gs pos="100000">
                      <a:schemeClr val="tx1"/>
                    </a:gs>
                  </a:gsLst>
                  <a:lin ang="5400000" scaled="0"/>
                </a:gradFill>
              </a:rPr>
              <a:t>cesardl@microsoft.com</a:t>
            </a:r>
          </a:p>
        </p:txBody>
      </p:sp>
      <p:pic>
        <p:nvPicPr>
          <p:cNvPr id="11" name="Picture 2" descr="https://abs.twimg.com/icons/apple-touch-icon-192x192.png">
            <a:extLst>
              <a:ext uri="{FF2B5EF4-FFF2-40B4-BE49-F238E27FC236}">
                <a16:creationId xmlns:a16="http://schemas.microsoft.com/office/drawing/2014/main" id="{5AC026FC-FA3B-436E-A93F-B23B38C01450}"/>
              </a:ext>
            </a:extLst>
          </p:cNvPr>
          <p:cNvPicPr>
            <a:picLocks noChangeAspect="1" noChangeArrowheads="1"/>
          </p:cNvPicPr>
          <p:nvPr/>
        </p:nvPicPr>
        <p:blipFill>
          <a:blip r:embed="rId3" cstate="print">
            <a:duotone>
              <a:prstClr val="black"/>
              <a:schemeClr val="tx2">
                <a:tint val="45000"/>
                <a:satMod val="400000"/>
              </a:schemeClr>
            </a:duotone>
            <a:extLst>
              <a:ext uri="{28A0092B-C50C-407E-A947-70E740481C1C}">
                <a14:useLocalDpi xmlns:a14="http://schemas.microsoft.com/office/drawing/2010/main" val="0"/>
              </a:ext>
            </a:extLst>
          </a:blip>
          <a:srcRect/>
          <a:stretch>
            <a:fillRect/>
          </a:stretch>
        </p:blipFill>
        <p:spPr bwMode="auto">
          <a:xfrm>
            <a:off x="583411" y="5177500"/>
            <a:ext cx="293195" cy="267326"/>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4" descr="https://cdn2.iconfinder.com/data/icons/metro-uinvert-dock/256/Mail.png">
            <a:extLst>
              <a:ext uri="{FF2B5EF4-FFF2-40B4-BE49-F238E27FC236}">
                <a16:creationId xmlns:a16="http://schemas.microsoft.com/office/drawing/2014/main" id="{C11498A6-916A-4F38-BF01-E575EBD53B98}"/>
              </a:ext>
            </a:extLst>
          </p:cNvPr>
          <p:cNvPicPr>
            <a:picLocks noChangeAspect="1" noChangeArrowheads="1"/>
          </p:cNvPicPr>
          <p:nvPr/>
        </p:nvPicPr>
        <p:blipFill>
          <a:blip r:embed="rId4" cstate="print">
            <a:duotone>
              <a:prstClr val="black"/>
              <a:schemeClr val="tx2">
                <a:tint val="45000"/>
                <a:satMod val="400000"/>
              </a:schemeClr>
            </a:duotone>
            <a:extLst>
              <a:ext uri="{28A0092B-C50C-407E-A947-70E740481C1C}">
                <a14:useLocalDpi xmlns:a14="http://schemas.microsoft.com/office/drawing/2010/main" val="0"/>
              </a:ext>
            </a:extLst>
          </a:blip>
          <a:srcRect/>
          <a:stretch>
            <a:fillRect/>
          </a:stretch>
        </p:blipFill>
        <p:spPr bwMode="auto">
          <a:xfrm>
            <a:off x="612654" y="5499410"/>
            <a:ext cx="234707" cy="21399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423503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3634829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643AD38F-758C-4A5C-8CE9-EFEC65718273}"/>
              </a:ext>
            </a:extLst>
          </p:cNvPr>
          <p:cNvSpPr/>
          <p:nvPr/>
        </p:nvSpPr>
        <p:spPr>
          <a:xfrm>
            <a:off x="865357" y="2041701"/>
            <a:ext cx="10172080" cy="2300630"/>
          </a:xfrm>
          <a:prstGeom prst="rect">
            <a:avLst/>
          </a:prstGeom>
        </p:spPr>
        <p:txBody>
          <a:bodyPr wrap="none">
            <a:spAutoFit/>
          </a:bodyPr>
          <a:lstStyle/>
          <a:p>
            <a:pPr defTabSz="914343"/>
            <a:r>
              <a:rPr lang="en-US" sz="14350" dirty="0">
                <a:solidFill>
                  <a:srgbClr val="000000"/>
                </a:solidFill>
              </a:rPr>
              <a:t>Backup slides</a:t>
            </a:r>
          </a:p>
        </p:txBody>
      </p:sp>
    </p:spTree>
    <p:extLst>
      <p:ext uri="{BB962C8B-B14F-4D97-AF65-F5344CB8AC3E}">
        <p14:creationId xmlns:p14="http://schemas.microsoft.com/office/powerpoint/2010/main" val="232757437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C8E905-ED28-4661-A5DF-87B856165272}"/>
              </a:ext>
            </a:extLst>
          </p:cNvPr>
          <p:cNvSpPr>
            <a:spLocks noGrp="1"/>
          </p:cNvSpPr>
          <p:nvPr>
            <p:ph type="title"/>
          </p:nvPr>
        </p:nvSpPr>
        <p:spPr>
          <a:xfrm>
            <a:off x="829253" y="1897812"/>
            <a:ext cx="11017803" cy="1531189"/>
          </a:xfrm>
        </p:spPr>
        <p:txBody>
          <a:bodyPr/>
          <a:lstStyle/>
          <a:p>
            <a:r>
              <a:rPr lang="en-US" sz="9950" dirty="0"/>
              <a:t>Journey to the cloud</a:t>
            </a:r>
          </a:p>
        </p:txBody>
      </p:sp>
    </p:spTree>
    <p:extLst>
      <p:ext uri="{BB962C8B-B14F-4D97-AF65-F5344CB8AC3E}">
        <p14:creationId xmlns:p14="http://schemas.microsoft.com/office/powerpoint/2010/main" val="385498320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3F6BADD0-F208-4669-AF6E-9BE1450B4454}"/>
              </a:ext>
            </a:extLst>
          </p:cNvPr>
          <p:cNvGrpSpPr/>
          <p:nvPr/>
        </p:nvGrpSpPr>
        <p:grpSpPr>
          <a:xfrm>
            <a:off x="2467376" y="4462241"/>
            <a:ext cx="9154650" cy="635410"/>
            <a:chOff x="2516084" y="4551437"/>
            <a:chExt cx="9340153" cy="648285"/>
          </a:xfrm>
        </p:grpSpPr>
        <p:sp>
          <p:nvSpPr>
            <p:cNvPr id="83" name="Right Brace 82">
              <a:extLst>
                <a:ext uri="{FF2B5EF4-FFF2-40B4-BE49-F238E27FC236}">
                  <a16:creationId xmlns:a16="http://schemas.microsoft.com/office/drawing/2014/main" id="{BCF58D0B-67D7-4AA5-9DDD-C3B2CFB34B6B}"/>
                </a:ext>
              </a:extLst>
            </p:cNvPr>
            <p:cNvSpPr/>
            <p:nvPr/>
          </p:nvSpPr>
          <p:spPr>
            <a:xfrm rot="16200000">
              <a:off x="7112460" y="455944"/>
              <a:ext cx="147402" cy="9340153"/>
            </a:xfrm>
            <a:prstGeom prst="rightBrace">
              <a:avLst>
                <a:gd name="adj1" fmla="val 146892"/>
                <a:gd name="adj2" fmla="val 50000"/>
              </a:avLst>
            </a:prstGeom>
            <a:noFill/>
            <a:ln w="19050"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rot="0" spcFirstLastPara="0" vertOverflow="overflow" horzOverflow="overflow" vert="horz" wrap="square" lIns="89586" tIns="44793" rIns="89586" bIns="44793" numCol="1" spcCol="0" rtlCol="0" fromWordArt="0" anchor="t" anchorCtr="0" forceAA="0" compatLnSpc="1">
              <a:prstTxWarp prst="textNoShape">
                <a:avLst/>
              </a:prstTxWarp>
              <a:noAutofit/>
            </a:bodyPr>
            <a:lstStyle/>
            <a:p>
              <a:pPr defTabSz="913665">
                <a:defRPr/>
              </a:pPr>
              <a:endParaRPr lang="en-US">
                <a:solidFill>
                  <a:srgbClr val="353535"/>
                </a:solidFill>
                <a:latin typeface="Segoe UI Semilight"/>
              </a:endParaRPr>
            </a:p>
          </p:txBody>
        </p:sp>
        <p:grpSp>
          <p:nvGrpSpPr>
            <p:cNvPr id="84" name="Group 83">
              <a:extLst>
                <a:ext uri="{FF2B5EF4-FFF2-40B4-BE49-F238E27FC236}">
                  <a16:creationId xmlns:a16="http://schemas.microsoft.com/office/drawing/2014/main" id="{B0CD8E41-532D-41A2-B24D-D9F2EC1601B2}"/>
                </a:ext>
              </a:extLst>
            </p:cNvPr>
            <p:cNvGrpSpPr/>
            <p:nvPr/>
          </p:nvGrpSpPr>
          <p:grpSpPr>
            <a:xfrm>
              <a:off x="6823948" y="4551437"/>
              <a:ext cx="782480" cy="398213"/>
              <a:chOff x="6772308" y="3901048"/>
              <a:chExt cx="1082491" cy="574782"/>
            </a:xfrm>
          </p:grpSpPr>
          <p:sp>
            <p:nvSpPr>
              <p:cNvPr id="85" name="Freeform 50">
                <a:extLst>
                  <a:ext uri="{FF2B5EF4-FFF2-40B4-BE49-F238E27FC236}">
                    <a16:creationId xmlns:a16="http://schemas.microsoft.com/office/drawing/2014/main" id="{3A919B66-91BA-4EAC-AA96-064E60AFE243}"/>
                  </a:ext>
                </a:extLst>
              </p:cNvPr>
              <p:cNvSpPr>
                <a:spLocks/>
              </p:cNvSpPr>
              <p:nvPr/>
            </p:nvSpPr>
            <p:spPr bwMode="auto">
              <a:xfrm>
                <a:off x="6772308" y="3901048"/>
                <a:ext cx="857133" cy="574782"/>
              </a:xfrm>
              <a:custGeom>
                <a:avLst/>
                <a:gdLst>
                  <a:gd name="T0" fmla="*/ 28 w 120"/>
                  <a:gd name="T1" fmla="*/ 32 h 80"/>
                  <a:gd name="T2" fmla="*/ 60 w 120"/>
                  <a:gd name="T3" fmla="*/ 0 h 80"/>
                  <a:gd name="T4" fmla="*/ 90 w 120"/>
                  <a:gd name="T5" fmla="*/ 20 h 80"/>
                  <a:gd name="T6" fmla="*/ 90 w 120"/>
                  <a:gd name="T7" fmla="*/ 20 h 80"/>
                  <a:gd name="T8" fmla="*/ 120 w 120"/>
                  <a:gd name="T9" fmla="*/ 50 h 80"/>
                  <a:gd name="T10" fmla="*/ 90 w 120"/>
                  <a:gd name="T11" fmla="*/ 80 h 80"/>
                  <a:gd name="T12" fmla="*/ 24 w 120"/>
                  <a:gd name="T13" fmla="*/ 80 h 80"/>
                  <a:gd name="T14" fmla="*/ 0 w 120"/>
                  <a:gd name="T15" fmla="*/ 56 h 80"/>
                  <a:gd name="T16" fmla="*/ 24 w 120"/>
                  <a:gd name="T17" fmla="*/ 32 h 80"/>
                  <a:gd name="T18" fmla="*/ 28 w 120"/>
                  <a:gd name="T19" fmla="*/ 32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0" h="80">
                    <a:moveTo>
                      <a:pt x="28" y="32"/>
                    </a:moveTo>
                    <a:cubicBezTo>
                      <a:pt x="28" y="14"/>
                      <a:pt x="42" y="0"/>
                      <a:pt x="60" y="0"/>
                    </a:cubicBezTo>
                    <a:cubicBezTo>
                      <a:pt x="73" y="0"/>
                      <a:pt x="85" y="8"/>
                      <a:pt x="90" y="20"/>
                    </a:cubicBezTo>
                    <a:cubicBezTo>
                      <a:pt x="90" y="20"/>
                      <a:pt x="90" y="20"/>
                      <a:pt x="90" y="20"/>
                    </a:cubicBezTo>
                    <a:cubicBezTo>
                      <a:pt x="107" y="20"/>
                      <a:pt x="120" y="33"/>
                      <a:pt x="120" y="50"/>
                    </a:cubicBezTo>
                    <a:cubicBezTo>
                      <a:pt x="120" y="67"/>
                      <a:pt x="107" y="80"/>
                      <a:pt x="90" y="80"/>
                    </a:cubicBezTo>
                    <a:cubicBezTo>
                      <a:pt x="24" y="80"/>
                      <a:pt x="24" y="80"/>
                      <a:pt x="24" y="80"/>
                    </a:cubicBezTo>
                    <a:cubicBezTo>
                      <a:pt x="11" y="80"/>
                      <a:pt x="0" y="69"/>
                      <a:pt x="0" y="56"/>
                    </a:cubicBezTo>
                    <a:cubicBezTo>
                      <a:pt x="0" y="43"/>
                      <a:pt x="11" y="32"/>
                      <a:pt x="24" y="32"/>
                    </a:cubicBezTo>
                    <a:cubicBezTo>
                      <a:pt x="25" y="32"/>
                      <a:pt x="27" y="32"/>
                      <a:pt x="28" y="32"/>
                    </a:cubicBezTo>
                    <a:close/>
                  </a:path>
                </a:pathLst>
              </a:custGeom>
              <a:noFill/>
              <a:ln w="19050"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rot="0" spcFirstLastPara="0" vertOverflow="overflow" horzOverflow="overflow" vert="horz" wrap="square" lIns="89586" tIns="44793" rIns="89586" bIns="44793" numCol="1" spcCol="0" rtlCol="0" fromWordArt="0" anchor="t" anchorCtr="0" forceAA="0" compatLnSpc="1">
                <a:prstTxWarp prst="textNoShape">
                  <a:avLst/>
                </a:prstTxWarp>
                <a:noAutofit/>
              </a:bodyPr>
              <a:lstStyle/>
              <a:p>
                <a:pPr defTabSz="913665">
                  <a:defRPr/>
                </a:pPr>
                <a:endParaRPr lang="en-US">
                  <a:solidFill>
                    <a:srgbClr val="353535"/>
                  </a:solidFill>
                  <a:latin typeface="Segoe UI Semilight"/>
                </a:endParaRPr>
              </a:p>
            </p:txBody>
          </p:sp>
          <p:sp>
            <p:nvSpPr>
              <p:cNvPr id="86" name="Freeform 50">
                <a:extLst>
                  <a:ext uri="{FF2B5EF4-FFF2-40B4-BE49-F238E27FC236}">
                    <a16:creationId xmlns:a16="http://schemas.microsoft.com/office/drawing/2014/main" id="{C49F3AC0-354B-472E-BB39-39DFDE848CAE}"/>
                  </a:ext>
                </a:extLst>
              </p:cNvPr>
              <p:cNvSpPr>
                <a:spLocks/>
              </p:cNvSpPr>
              <p:nvPr/>
            </p:nvSpPr>
            <p:spPr bwMode="auto">
              <a:xfrm flipH="1">
                <a:off x="7252539" y="4071519"/>
                <a:ext cx="602260" cy="403869"/>
              </a:xfrm>
              <a:custGeom>
                <a:avLst/>
                <a:gdLst>
                  <a:gd name="T0" fmla="*/ 28 w 120"/>
                  <a:gd name="T1" fmla="*/ 32 h 80"/>
                  <a:gd name="T2" fmla="*/ 60 w 120"/>
                  <a:gd name="T3" fmla="*/ 0 h 80"/>
                  <a:gd name="T4" fmla="*/ 90 w 120"/>
                  <a:gd name="T5" fmla="*/ 20 h 80"/>
                  <a:gd name="T6" fmla="*/ 90 w 120"/>
                  <a:gd name="T7" fmla="*/ 20 h 80"/>
                  <a:gd name="T8" fmla="*/ 120 w 120"/>
                  <a:gd name="T9" fmla="*/ 50 h 80"/>
                  <a:gd name="T10" fmla="*/ 90 w 120"/>
                  <a:gd name="T11" fmla="*/ 80 h 80"/>
                  <a:gd name="T12" fmla="*/ 24 w 120"/>
                  <a:gd name="T13" fmla="*/ 80 h 80"/>
                  <a:gd name="T14" fmla="*/ 0 w 120"/>
                  <a:gd name="T15" fmla="*/ 56 h 80"/>
                  <a:gd name="T16" fmla="*/ 24 w 120"/>
                  <a:gd name="T17" fmla="*/ 32 h 80"/>
                  <a:gd name="T18" fmla="*/ 28 w 120"/>
                  <a:gd name="T19" fmla="*/ 32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0" h="80">
                    <a:moveTo>
                      <a:pt x="28" y="32"/>
                    </a:moveTo>
                    <a:cubicBezTo>
                      <a:pt x="28" y="14"/>
                      <a:pt x="42" y="0"/>
                      <a:pt x="60" y="0"/>
                    </a:cubicBezTo>
                    <a:cubicBezTo>
                      <a:pt x="73" y="0"/>
                      <a:pt x="85" y="8"/>
                      <a:pt x="90" y="20"/>
                    </a:cubicBezTo>
                    <a:cubicBezTo>
                      <a:pt x="90" y="20"/>
                      <a:pt x="90" y="20"/>
                      <a:pt x="90" y="20"/>
                    </a:cubicBezTo>
                    <a:cubicBezTo>
                      <a:pt x="107" y="20"/>
                      <a:pt x="120" y="33"/>
                      <a:pt x="120" y="50"/>
                    </a:cubicBezTo>
                    <a:cubicBezTo>
                      <a:pt x="120" y="67"/>
                      <a:pt x="107" y="80"/>
                      <a:pt x="90" y="80"/>
                    </a:cubicBezTo>
                    <a:cubicBezTo>
                      <a:pt x="24" y="80"/>
                      <a:pt x="24" y="80"/>
                      <a:pt x="24" y="80"/>
                    </a:cubicBezTo>
                    <a:cubicBezTo>
                      <a:pt x="11" y="80"/>
                      <a:pt x="0" y="69"/>
                      <a:pt x="0" y="56"/>
                    </a:cubicBezTo>
                    <a:cubicBezTo>
                      <a:pt x="0" y="43"/>
                      <a:pt x="11" y="32"/>
                      <a:pt x="24" y="32"/>
                    </a:cubicBezTo>
                    <a:cubicBezTo>
                      <a:pt x="25" y="32"/>
                      <a:pt x="27" y="32"/>
                      <a:pt x="28" y="32"/>
                    </a:cubicBezTo>
                    <a:close/>
                  </a:path>
                </a:pathLst>
              </a:custGeom>
              <a:solidFill>
                <a:srgbClr val="E6E6E6"/>
              </a:solidFill>
              <a:ln w="19050" cap="flat">
                <a:solidFill>
                  <a:schemeClr val="accent1"/>
                </a:solidFill>
                <a:prstDash val="solid"/>
                <a:miter lim="800000"/>
                <a:headEnd/>
                <a:tailEnd/>
              </a:ln>
            </p:spPr>
            <p:txBody>
              <a:bodyPr rot="0" spcFirstLastPara="0" vertOverflow="overflow" horzOverflow="overflow" vert="horz" wrap="square" lIns="89586" tIns="44793" rIns="89586" bIns="44793" numCol="1" spcCol="0" rtlCol="0" fromWordArt="0" anchor="t" anchorCtr="0" forceAA="0" compatLnSpc="1">
                <a:prstTxWarp prst="textNoShape">
                  <a:avLst/>
                </a:prstTxWarp>
                <a:noAutofit/>
              </a:bodyPr>
              <a:lstStyle/>
              <a:p>
                <a:pPr defTabSz="913665">
                  <a:defRPr/>
                </a:pPr>
                <a:endParaRPr lang="en-US">
                  <a:solidFill>
                    <a:srgbClr val="353535"/>
                  </a:solidFill>
                  <a:latin typeface="Segoe UI Semilight"/>
                </a:endParaRPr>
              </a:p>
            </p:txBody>
          </p:sp>
        </p:grpSp>
      </p:grpSp>
      <p:grpSp>
        <p:nvGrpSpPr>
          <p:cNvPr id="5" name="Group 4">
            <a:extLst>
              <a:ext uri="{FF2B5EF4-FFF2-40B4-BE49-F238E27FC236}">
                <a16:creationId xmlns:a16="http://schemas.microsoft.com/office/drawing/2014/main" id="{9831DDCF-E291-4FF5-8908-FB25E6F32550}"/>
              </a:ext>
            </a:extLst>
          </p:cNvPr>
          <p:cNvGrpSpPr/>
          <p:nvPr/>
        </p:nvGrpSpPr>
        <p:grpSpPr>
          <a:xfrm>
            <a:off x="6947169" y="5259982"/>
            <a:ext cx="1684269" cy="1514969"/>
            <a:chOff x="7086656" y="5365344"/>
            <a:chExt cx="1718398" cy="1545668"/>
          </a:xfrm>
        </p:grpSpPr>
        <p:grpSp>
          <p:nvGrpSpPr>
            <p:cNvPr id="94" name="Group 93">
              <a:extLst>
                <a:ext uri="{FF2B5EF4-FFF2-40B4-BE49-F238E27FC236}">
                  <a16:creationId xmlns:a16="http://schemas.microsoft.com/office/drawing/2014/main" id="{49877390-EF25-4F23-BBCE-AEF07C149CE8}"/>
                </a:ext>
              </a:extLst>
            </p:cNvPr>
            <p:cNvGrpSpPr/>
            <p:nvPr/>
          </p:nvGrpSpPr>
          <p:grpSpPr>
            <a:xfrm>
              <a:off x="7606428" y="5365344"/>
              <a:ext cx="518180" cy="397316"/>
              <a:chOff x="5395286" y="2674311"/>
              <a:chExt cx="914389" cy="731512"/>
            </a:xfrm>
          </p:grpSpPr>
          <p:grpSp>
            <p:nvGrpSpPr>
              <p:cNvPr id="95" name="Group 94">
                <a:extLst>
                  <a:ext uri="{FF2B5EF4-FFF2-40B4-BE49-F238E27FC236}">
                    <a16:creationId xmlns:a16="http://schemas.microsoft.com/office/drawing/2014/main" id="{932EB5A4-3895-4F7E-8047-EB9B644560C7}"/>
                  </a:ext>
                </a:extLst>
              </p:cNvPr>
              <p:cNvGrpSpPr/>
              <p:nvPr/>
            </p:nvGrpSpPr>
            <p:grpSpPr>
              <a:xfrm>
                <a:off x="5395286" y="2674311"/>
                <a:ext cx="914389" cy="457195"/>
                <a:chOff x="5303847" y="2765750"/>
                <a:chExt cx="914389" cy="457195"/>
              </a:xfrm>
            </p:grpSpPr>
            <p:sp>
              <p:nvSpPr>
                <p:cNvPr id="101" name="Rectangle 32">
                  <a:extLst>
                    <a:ext uri="{FF2B5EF4-FFF2-40B4-BE49-F238E27FC236}">
                      <a16:creationId xmlns:a16="http://schemas.microsoft.com/office/drawing/2014/main" id="{968BB477-C5C7-4362-B1FD-9B6230D88102}"/>
                    </a:ext>
                  </a:extLst>
                </p:cNvPr>
                <p:cNvSpPr>
                  <a:spLocks noChangeArrowheads="1"/>
                </p:cNvSpPr>
                <p:nvPr/>
              </p:nvSpPr>
              <p:spPr bwMode="auto">
                <a:xfrm>
                  <a:off x="5303847" y="3131506"/>
                  <a:ext cx="914389" cy="91439"/>
                </a:xfrm>
                <a:prstGeom prst="rect">
                  <a:avLst/>
                </a:prstGeom>
                <a:noFill/>
                <a:ln w="19050"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rot="0" spcFirstLastPara="0" vertOverflow="overflow" horzOverflow="overflow" vert="horz" wrap="square" lIns="89586" tIns="44793" rIns="89586" bIns="44793" numCol="1" spcCol="0" rtlCol="0" fromWordArt="0" anchor="t" anchorCtr="0" forceAA="0" compatLnSpc="1">
                  <a:prstTxWarp prst="textNoShape">
                    <a:avLst/>
                  </a:prstTxWarp>
                  <a:noAutofit/>
                </a:bodyPr>
                <a:lstStyle/>
                <a:p>
                  <a:pPr defTabSz="913665">
                    <a:defRPr/>
                  </a:pPr>
                  <a:endParaRPr lang="en-US">
                    <a:solidFill>
                      <a:srgbClr val="353535"/>
                    </a:solidFill>
                    <a:latin typeface="Segoe UI Semilight"/>
                  </a:endParaRPr>
                </a:p>
              </p:txBody>
            </p:sp>
            <p:sp>
              <p:nvSpPr>
                <p:cNvPr id="102" name="Rectangle 32">
                  <a:extLst>
                    <a:ext uri="{FF2B5EF4-FFF2-40B4-BE49-F238E27FC236}">
                      <a16:creationId xmlns:a16="http://schemas.microsoft.com/office/drawing/2014/main" id="{A4BD96B3-2128-4330-9547-2D65EC92E0C4}"/>
                    </a:ext>
                  </a:extLst>
                </p:cNvPr>
                <p:cNvSpPr>
                  <a:spLocks noChangeArrowheads="1"/>
                </p:cNvSpPr>
                <p:nvPr/>
              </p:nvSpPr>
              <p:spPr bwMode="auto">
                <a:xfrm>
                  <a:off x="5395286" y="2948628"/>
                  <a:ext cx="182878" cy="182878"/>
                </a:xfrm>
                <a:prstGeom prst="rect">
                  <a:avLst/>
                </a:prstGeom>
                <a:noFill/>
                <a:ln w="19050"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rot="0" spcFirstLastPara="0" vertOverflow="overflow" horzOverflow="overflow" vert="horz" wrap="square" lIns="89586" tIns="44793" rIns="89586" bIns="44793" numCol="1" spcCol="0" rtlCol="0" fromWordArt="0" anchor="t" anchorCtr="0" forceAA="0" compatLnSpc="1">
                  <a:prstTxWarp prst="textNoShape">
                    <a:avLst/>
                  </a:prstTxWarp>
                  <a:noAutofit/>
                </a:bodyPr>
                <a:lstStyle/>
                <a:p>
                  <a:pPr defTabSz="913665">
                    <a:defRPr/>
                  </a:pPr>
                  <a:endParaRPr lang="en-US">
                    <a:solidFill>
                      <a:srgbClr val="353535"/>
                    </a:solidFill>
                    <a:latin typeface="Segoe UI Semilight"/>
                  </a:endParaRPr>
                </a:p>
              </p:txBody>
            </p:sp>
            <p:sp>
              <p:nvSpPr>
                <p:cNvPr id="103" name="Rectangle 32">
                  <a:extLst>
                    <a:ext uri="{FF2B5EF4-FFF2-40B4-BE49-F238E27FC236}">
                      <a16:creationId xmlns:a16="http://schemas.microsoft.com/office/drawing/2014/main" id="{497F7F9C-CB03-4977-95A9-330F47753E2E}"/>
                    </a:ext>
                  </a:extLst>
                </p:cNvPr>
                <p:cNvSpPr>
                  <a:spLocks noChangeArrowheads="1"/>
                </p:cNvSpPr>
                <p:nvPr/>
              </p:nvSpPr>
              <p:spPr bwMode="auto">
                <a:xfrm>
                  <a:off x="5578164" y="2948628"/>
                  <a:ext cx="182878" cy="182878"/>
                </a:xfrm>
                <a:prstGeom prst="rect">
                  <a:avLst/>
                </a:prstGeom>
                <a:noFill/>
                <a:ln w="19050"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rot="0" spcFirstLastPara="0" vertOverflow="overflow" horzOverflow="overflow" vert="horz" wrap="square" lIns="89586" tIns="44793" rIns="89586" bIns="44793" numCol="1" spcCol="0" rtlCol="0" fromWordArt="0" anchor="t" anchorCtr="0" forceAA="0" compatLnSpc="1">
                  <a:prstTxWarp prst="textNoShape">
                    <a:avLst/>
                  </a:prstTxWarp>
                  <a:noAutofit/>
                </a:bodyPr>
                <a:lstStyle/>
                <a:p>
                  <a:pPr defTabSz="913665">
                    <a:defRPr/>
                  </a:pPr>
                  <a:endParaRPr lang="en-US">
                    <a:solidFill>
                      <a:srgbClr val="353535"/>
                    </a:solidFill>
                    <a:latin typeface="Segoe UI Semilight"/>
                  </a:endParaRPr>
                </a:p>
              </p:txBody>
            </p:sp>
            <p:sp>
              <p:nvSpPr>
                <p:cNvPr id="104" name="Rectangle 32">
                  <a:extLst>
                    <a:ext uri="{FF2B5EF4-FFF2-40B4-BE49-F238E27FC236}">
                      <a16:creationId xmlns:a16="http://schemas.microsoft.com/office/drawing/2014/main" id="{47A860AB-5D1A-47B0-8402-A1D14CBC1813}"/>
                    </a:ext>
                  </a:extLst>
                </p:cNvPr>
                <p:cNvSpPr>
                  <a:spLocks noChangeArrowheads="1"/>
                </p:cNvSpPr>
                <p:nvPr/>
              </p:nvSpPr>
              <p:spPr bwMode="auto">
                <a:xfrm>
                  <a:off x="5943920" y="2948628"/>
                  <a:ext cx="182878" cy="182878"/>
                </a:xfrm>
                <a:prstGeom prst="rect">
                  <a:avLst/>
                </a:prstGeom>
                <a:noFill/>
                <a:ln w="19050"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rot="0" spcFirstLastPara="0" vertOverflow="overflow" horzOverflow="overflow" vert="horz" wrap="square" lIns="89586" tIns="44793" rIns="89586" bIns="44793" numCol="1" spcCol="0" rtlCol="0" fromWordArt="0" anchor="t" anchorCtr="0" forceAA="0" compatLnSpc="1">
                  <a:prstTxWarp prst="textNoShape">
                    <a:avLst/>
                  </a:prstTxWarp>
                  <a:noAutofit/>
                </a:bodyPr>
                <a:lstStyle/>
                <a:p>
                  <a:pPr defTabSz="913665">
                    <a:defRPr/>
                  </a:pPr>
                  <a:endParaRPr lang="en-US">
                    <a:solidFill>
                      <a:srgbClr val="353535"/>
                    </a:solidFill>
                    <a:latin typeface="Segoe UI Semilight"/>
                  </a:endParaRPr>
                </a:p>
              </p:txBody>
            </p:sp>
            <p:sp>
              <p:nvSpPr>
                <p:cNvPr id="105" name="Rectangle 32">
                  <a:extLst>
                    <a:ext uri="{FF2B5EF4-FFF2-40B4-BE49-F238E27FC236}">
                      <a16:creationId xmlns:a16="http://schemas.microsoft.com/office/drawing/2014/main" id="{8056D496-FF16-479A-95B1-0439F8CD8A84}"/>
                    </a:ext>
                  </a:extLst>
                </p:cNvPr>
                <p:cNvSpPr>
                  <a:spLocks noChangeArrowheads="1"/>
                </p:cNvSpPr>
                <p:nvPr/>
              </p:nvSpPr>
              <p:spPr bwMode="auto">
                <a:xfrm>
                  <a:off x="5669603" y="2765750"/>
                  <a:ext cx="182878" cy="182878"/>
                </a:xfrm>
                <a:prstGeom prst="rect">
                  <a:avLst/>
                </a:prstGeom>
                <a:noFill/>
                <a:ln w="19050"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rot="0" spcFirstLastPara="0" vertOverflow="overflow" horzOverflow="overflow" vert="horz" wrap="square" lIns="89586" tIns="44793" rIns="89586" bIns="44793" numCol="1" spcCol="0" rtlCol="0" fromWordArt="0" anchor="t" anchorCtr="0" forceAA="0" compatLnSpc="1">
                  <a:prstTxWarp prst="textNoShape">
                    <a:avLst/>
                  </a:prstTxWarp>
                  <a:noAutofit/>
                </a:bodyPr>
                <a:lstStyle/>
                <a:p>
                  <a:pPr defTabSz="913665">
                    <a:defRPr/>
                  </a:pPr>
                  <a:endParaRPr lang="en-US">
                    <a:solidFill>
                      <a:srgbClr val="353535"/>
                    </a:solidFill>
                    <a:latin typeface="Segoe UI Semilight"/>
                  </a:endParaRPr>
                </a:p>
              </p:txBody>
            </p:sp>
            <p:sp>
              <p:nvSpPr>
                <p:cNvPr id="106" name="Rectangle 32">
                  <a:extLst>
                    <a:ext uri="{FF2B5EF4-FFF2-40B4-BE49-F238E27FC236}">
                      <a16:creationId xmlns:a16="http://schemas.microsoft.com/office/drawing/2014/main" id="{24D050AC-57C0-42E1-B955-6E6E3E8FB222}"/>
                    </a:ext>
                  </a:extLst>
                </p:cNvPr>
                <p:cNvSpPr>
                  <a:spLocks noChangeArrowheads="1"/>
                </p:cNvSpPr>
                <p:nvPr/>
              </p:nvSpPr>
              <p:spPr bwMode="auto">
                <a:xfrm>
                  <a:off x="5852481" y="2765750"/>
                  <a:ext cx="182878" cy="182878"/>
                </a:xfrm>
                <a:prstGeom prst="rect">
                  <a:avLst/>
                </a:prstGeom>
                <a:noFill/>
                <a:ln w="19050"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rot="0" spcFirstLastPara="0" vertOverflow="overflow" horzOverflow="overflow" vert="horz" wrap="square" lIns="89586" tIns="44793" rIns="89586" bIns="44793" numCol="1" spcCol="0" rtlCol="0" fromWordArt="0" anchor="t" anchorCtr="0" forceAA="0" compatLnSpc="1">
                  <a:prstTxWarp prst="textNoShape">
                    <a:avLst/>
                  </a:prstTxWarp>
                  <a:noAutofit/>
                </a:bodyPr>
                <a:lstStyle/>
                <a:p>
                  <a:pPr defTabSz="913665">
                    <a:defRPr/>
                  </a:pPr>
                  <a:endParaRPr lang="en-US">
                    <a:solidFill>
                      <a:srgbClr val="353535"/>
                    </a:solidFill>
                    <a:latin typeface="Segoe UI Semilight"/>
                  </a:endParaRPr>
                </a:p>
              </p:txBody>
            </p:sp>
          </p:grpSp>
          <p:sp>
            <p:nvSpPr>
              <p:cNvPr id="96" name="Rectangle 32">
                <a:extLst>
                  <a:ext uri="{FF2B5EF4-FFF2-40B4-BE49-F238E27FC236}">
                    <a16:creationId xmlns:a16="http://schemas.microsoft.com/office/drawing/2014/main" id="{9846A95F-A4A3-4361-820D-819E253716E6}"/>
                  </a:ext>
                </a:extLst>
              </p:cNvPr>
              <p:cNvSpPr>
                <a:spLocks noChangeArrowheads="1"/>
              </p:cNvSpPr>
              <p:nvPr/>
            </p:nvSpPr>
            <p:spPr bwMode="auto">
              <a:xfrm>
                <a:off x="5486725" y="3217854"/>
                <a:ext cx="692354" cy="187969"/>
              </a:xfrm>
              <a:prstGeom prst="rect">
                <a:avLst/>
              </a:prstGeom>
              <a:noFill/>
              <a:ln w="19050"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rot="0" spcFirstLastPara="0" vertOverflow="overflow" horzOverflow="overflow" vert="horz" wrap="square" lIns="89586" tIns="44793" rIns="89586" bIns="44793" numCol="1" spcCol="0" rtlCol="0" fromWordArt="0" anchor="t" anchorCtr="0" forceAA="0" compatLnSpc="1">
                <a:prstTxWarp prst="textNoShape">
                  <a:avLst/>
                </a:prstTxWarp>
                <a:noAutofit/>
              </a:bodyPr>
              <a:lstStyle/>
              <a:p>
                <a:pPr defTabSz="913665">
                  <a:defRPr/>
                </a:pPr>
                <a:endParaRPr lang="en-US">
                  <a:solidFill>
                    <a:srgbClr val="353535"/>
                  </a:solidFill>
                  <a:latin typeface="Segoe UI Semilight"/>
                </a:endParaRPr>
              </a:p>
            </p:txBody>
          </p:sp>
          <p:sp>
            <p:nvSpPr>
              <p:cNvPr id="97" name="Line 33">
                <a:extLst>
                  <a:ext uri="{FF2B5EF4-FFF2-40B4-BE49-F238E27FC236}">
                    <a16:creationId xmlns:a16="http://schemas.microsoft.com/office/drawing/2014/main" id="{6D48A4C2-0F4A-4779-83B3-8827965C8EDE}"/>
                  </a:ext>
                </a:extLst>
              </p:cNvPr>
              <p:cNvSpPr>
                <a:spLocks noChangeShapeType="1"/>
              </p:cNvSpPr>
              <p:nvPr/>
            </p:nvSpPr>
            <p:spPr bwMode="auto">
              <a:xfrm flipH="1">
                <a:off x="6047500" y="3311839"/>
                <a:ext cx="53258" cy="0"/>
              </a:xfrm>
              <a:prstGeom prst="line">
                <a:avLst/>
              </a:prstGeom>
              <a:noFill/>
              <a:ln w="19050"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rot="0" spcFirstLastPara="0" vertOverflow="overflow" horzOverflow="overflow" vert="horz" wrap="square" lIns="89586" tIns="44793" rIns="89586" bIns="44793" numCol="1" spcCol="0" rtlCol="0" fromWordArt="0" anchor="t" anchorCtr="0" forceAA="0" compatLnSpc="1">
                <a:prstTxWarp prst="textNoShape">
                  <a:avLst/>
                </a:prstTxWarp>
                <a:noAutofit/>
              </a:bodyPr>
              <a:lstStyle/>
              <a:p>
                <a:pPr defTabSz="913665">
                  <a:defRPr/>
                </a:pPr>
                <a:endParaRPr lang="en-US">
                  <a:solidFill>
                    <a:srgbClr val="353535"/>
                  </a:solidFill>
                  <a:latin typeface="Segoe UI Semilight"/>
                </a:endParaRPr>
              </a:p>
            </p:txBody>
          </p:sp>
          <p:sp>
            <p:nvSpPr>
              <p:cNvPr id="98" name="Line 34">
                <a:extLst>
                  <a:ext uri="{FF2B5EF4-FFF2-40B4-BE49-F238E27FC236}">
                    <a16:creationId xmlns:a16="http://schemas.microsoft.com/office/drawing/2014/main" id="{43AD6211-BEB3-451B-9697-B0E9C02C4D4E}"/>
                  </a:ext>
                </a:extLst>
              </p:cNvPr>
              <p:cNvSpPr>
                <a:spLocks noChangeShapeType="1"/>
              </p:cNvSpPr>
              <p:nvPr/>
            </p:nvSpPr>
            <p:spPr bwMode="auto">
              <a:xfrm flipH="1">
                <a:off x="5940984" y="3311839"/>
                <a:ext cx="53258" cy="0"/>
              </a:xfrm>
              <a:prstGeom prst="line">
                <a:avLst/>
              </a:prstGeom>
              <a:noFill/>
              <a:ln w="19050"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rot="0" spcFirstLastPara="0" vertOverflow="overflow" horzOverflow="overflow" vert="horz" wrap="square" lIns="89586" tIns="44793" rIns="89586" bIns="44793" numCol="1" spcCol="0" rtlCol="0" fromWordArt="0" anchor="t" anchorCtr="0" forceAA="0" compatLnSpc="1">
                <a:prstTxWarp prst="textNoShape">
                  <a:avLst/>
                </a:prstTxWarp>
                <a:noAutofit/>
              </a:bodyPr>
              <a:lstStyle/>
              <a:p>
                <a:pPr defTabSz="913665">
                  <a:defRPr/>
                </a:pPr>
                <a:endParaRPr lang="en-US">
                  <a:solidFill>
                    <a:srgbClr val="353535"/>
                  </a:solidFill>
                  <a:latin typeface="Segoe UI Semilight"/>
                </a:endParaRPr>
              </a:p>
            </p:txBody>
          </p:sp>
          <p:sp>
            <p:nvSpPr>
              <p:cNvPr id="99" name="Line 35">
                <a:extLst>
                  <a:ext uri="{FF2B5EF4-FFF2-40B4-BE49-F238E27FC236}">
                    <a16:creationId xmlns:a16="http://schemas.microsoft.com/office/drawing/2014/main" id="{B828E222-A979-4B36-9107-1514134F0E74}"/>
                  </a:ext>
                </a:extLst>
              </p:cNvPr>
              <p:cNvSpPr>
                <a:spLocks noChangeShapeType="1"/>
              </p:cNvSpPr>
              <p:nvPr/>
            </p:nvSpPr>
            <p:spPr bwMode="auto">
              <a:xfrm flipH="1">
                <a:off x="5618304" y="3311839"/>
                <a:ext cx="216165" cy="0"/>
              </a:xfrm>
              <a:prstGeom prst="line">
                <a:avLst/>
              </a:prstGeom>
              <a:noFill/>
              <a:ln w="19050"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rot="0" spcFirstLastPara="0" vertOverflow="overflow" horzOverflow="overflow" vert="horz" wrap="square" lIns="89586" tIns="44793" rIns="89586" bIns="44793" numCol="1" spcCol="0" rtlCol="0" fromWordArt="0" anchor="t" anchorCtr="0" forceAA="0" compatLnSpc="1">
                <a:prstTxWarp prst="textNoShape">
                  <a:avLst/>
                </a:prstTxWarp>
                <a:noAutofit/>
              </a:bodyPr>
              <a:lstStyle/>
              <a:p>
                <a:pPr defTabSz="913665">
                  <a:defRPr/>
                </a:pPr>
                <a:endParaRPr lang="en-US">
                  <a:solidFill>
                    <a:srgbClr val="353535"/>
                  </a:solidFill>
                  <a:latin typeface="Segoe UI Semilight"/>
                </a:endParaRPr>
              </a:p>
            </p:txBody>
          </p:sp>
          <p:sp>
            <p:nvSpPr>
              <p:cNvPr id="100" name="Line 45">
                <a:extLst>
                  <a:ext uri="{FF2B5EF4-FFF2-40B4-BE49-F238E27FC236}">
                    <a16:creationId xmlns:a16="http://schemas.microsoft.com/office/drawing/2014/main" id="{143D0E84-89DD-4BAF-88E6-A70CE34C25FA}"/>
                  </a:ext>
                </a:extLst>
              </p:cNvPr>
              <p:cNvSpPr>
                <a:spLocks noChangeShapeType="1"/>
              </p:cNvSpPr>
              <p:nvPr/>
            </p:nvSpPr>
            <p:spPr bwMode="auto">
              <a:xfrm flipV="1">
                <a:off x="5966047" y="3327503"/>
                <a:ext cx="0" cy="78320"/>
              </a:xfrm>
              <a:prstGeom prst="line">
                <a:avLst/>
              </a:prstGeom>
              <a:noFill/>
              <a:ln w="19050"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rot="0" spcFirstLastPara="0" vertOverflow="overflow" horzOverflow="overflow" vert="horz" wrap="square" lIns="89586" tIns="44793" rIns="89586" bIns="44793" numCol="1" spcCol="0" rtlCol="0" fromWordArt="0" anchor="t" anchorCtr="0" forceAA="0" compatLnSpc="1">
                <a:prstTxWarp prst="textNoShape">
                  <a:avLst/>
                </a:prstTxWarp>
                <a:noAutofit/>
              </a:bodyPr>
              <a:lstStyle/>
              <a:p>
                <a:pPr defTabSz="913665">
                  <a:defRPr/>
                </a:pPr>
                <a:endParaRPr lang="en-US">
                  <a:solidFill>
                    <a:srgbClr val="353535"/>
                  </a:solidFill>
                  <a:latin typeface="Segoe UI Semilight"/>
                </a:endParaRPr>
              </a:p>
            </p:txBody>
          </p:sp>
        </p:grpSp>
        <p:sp>
          <p:nvSpPr>
            <p:cNvPr id="33" name="TextBox 32">
              <a:extLst>
                <a:ext uri="{FF2B5EF4-FFF2-40B4-BE49-F238E27FC236}">
                  <a16:creationId xmlns:a16="http://schemas.microsoft.com/office/drawing/2014/main" id="{09732626-B3F9-4218-917E-E2464F7EEC39}"/>
                </a:ext>
              </a:extLst>
            </p:cNvPr>
            <p:cNvSpPr txBox="1"/>
            <p:nvPr/>
          </p:nvSpPr>
          <p:spPr>
            <a:xfrm>
              <a:off x="7086656" y="5877783"/>
              <a:ext cx="1718398" cy="1033229"/>
            </a:xfrm>
            <a:prstGeom prst="rect">
              <a:avLst/>
            </a:prstGeom>
            <a:noFill/>
          </p:spPr>
          <p:txBody>
            <a:bodyPr wrap="none" lIns="179146" tIns="143317" rIns="179146" bIns="143317" rtlCol="0" anchor="t">
              <a:spAutoFit/>
            </a:bodyPr>
            <a:lstStyle/>
            <a:p>
              <a:pPr algn="ctr" defTabSz="895526">
                <a:defRPr/>
              </a:pPr>
              <a:r>
                <a:rPr lang="en-US" sz="1800" kern="0" dirty="0">
                  <a:solidFill>
                    <a:srgbClr val="353535"/>
                  </a:solidFill>
                  <a:latin typeface="Segoe UI Semilight"/>
                </a:rPr>
                <a:t>Containers </a:t>
              </a:r>
            </a:p>
            <a:p>
              <a:pPr algn="ctr" defTabSz="895526">
                <a:defRPr/>
              </a:pPr>
              <a:r>
                <a:rPr lang="en-US" sz="1800" kern="0" dirty="0">
                  <a:solidFill>
                    <a:srgbClr val="353535"/>
                  </a:solidFill>
                  <a:latin typeface="Segoe UI Semilight"/>
                </a:rPr>
                <a:t>&amp; PaaS</a:t>
              </a:r>
            </a:p>
            <a:p>
              <a:pPr algn="ctr" defTabSz="895526">
                <a:spcAft>
                  <a:spcPts val="588"/>
                </a:spcAft>
                <a:defRPr/>
              </a:pPr>
              <a:r>
                <a:rPr lang="en-US" sz="1100" i="1" kern="0" dirty="0">
                  <a:solidFill>
                    <a:srgbClr val="353535"/>
                  </a:solidFill>
                  <a:latin typeface="Segoe UI Semilight"/>
                </a:rPr>
                <a:t>Minimal code changes</a:t>
              </a:r>
            </a:p>
          </p:txBody>
        </p:sp>
      </p:grpSp>
      <p:grpSp>
        <p:nvGrpSpPr>
          <p:cNvPr id="6" name="Group 5">
            <a:extLst>
              <a:ext uri="{FF2B5EF4-FFF2-40B4-BE49-F238E27FC236}">
                <a16:creationId xmlns:a16="http://schemas.microsoft.com/office/drawing/2014/main" id="{11088299-FCEE-4E49-A03D-018331553D04}"/>
              </a:ext>
            </a:extLst>
          </p:cNvPr>
          <p:cNvGrpSpPr/>
          <p:nvPr/>
        </p:nvGrpSpPr>
        <p:grpSpPr>
          <a:xfrm>
            <a:off x="9083835" y="5190666"/>
            <a:ext cx="3086896" cy="1753563"/>
            <a:chOff x="9266615" y="5294623"/>
            <a:chExt cx="3149447" cy="1789095"/>
          </a:xfrm>
        </p:grpSpPr>
        <p:grpSp>
          <p:nvGrpSpPr>
            <p:cNvPr id="54" name="Group 16">
              <a:extLst>
                <a:ext uri="{FF2B5EF4-FFF2-40B4-BE49-F238E27FC236}">
                  <a16:creationId xmlns:a16="http://schemas.microsoft.com/office/drawing/2014/main" id="{767F1966-6474-4D20-8871-660D989FF889}"/>
                </a:ext>
              </a:extLst>
            </p:cNvPr>
            <p:cNvGrpSpPr>
              <a:grpSpLocks noChangeAspect="1"/>
            </p:cNvGrpSpPr>
            <p:nvPr/>
          </p:nvGrpSpPr>
          <p:grpSpPr bwMode="auto">
            <a:xfrm>
              <a:off x="10593858" y="5294623"/>
              <a:ext cx="436513" cy="483929"/>
              <a:chOff x="13" y="7"/>
              <a:chExt cx="351" cy="406"/>
            </a:xfrm>
          </p:grpSpPr>
          <p:sp>
            <p:nvSpPr>
              <p:cNvPr id="55" name="Freeform 17">
                <a:extLst>
                  <a:ext uri="{FF2B5EF4-FFF2-40B4-BE49-F238E27FC236}">
                    <a16:creationId xmlns:a16="http://schemas.microsoft.com/office/drawing/2014/main" id="{AD8983D7-45E2-4122-94CF-AD1A730AF84B}"/>
                  </a:ext>
                </a:extLst>
              </p:cNvPr>
              <p:cNvSpPr>
                <a:spLocks/>
              </p:cNvSpPr>
              <p:nvPr/>
            </p:nvSpPr>
            <p:spPr bwMode="auto">
              <a:xfrm>
                <a:off x="212" y="199"/>
                <a:ext cx="152" cy="176"/>
              </a:xfrm>
              <a:custGeom>
                <a:avLst/>
                <a:gdLst>
                  <a:gd name="T0" fmla="*/ 0 w 152"/>
                  <a:gd name="T1" fmla="*/ 45 h 176"/>
                  <a:gd name="T2" fmla="*/ 76 w 152"/>
                  <a:gd name="T3" fmla="*/ 0 h 176"/>
                  <a:gd name="T4" fmla="*/ 152 w 152"/>
                  <a:gd name="T5" fmla="*/ 45 h 176"/>
                  <a:gd name="T6" fmla="*/ 152 w 152"/>
                  <a:gd name="T7" fmla="*/ 131 h 176"/>
                  <a:gd name="T8" fmla="*/ 76 w 152"/>
                  <a:gd name="T9" fmla="*/ 176 h 176"/>
                  <a:gd name="T10" fmla="*/ 0 w 152"/>
                  <a:gd name="T11" fmla="*/ 131 h 176"/>
                  <a:gd name="T12" fmla="*/ 0 w 152"/>
                  <a:gd name="T13" fmla="*/ 45 h 176"/>
                </a:gdLst>
                <a:ahLst/>
                <a:cxnLst>
                  <a:cxn ang="0">
                    <a:pos x="T0" y="T1"/>
                  </a:cxn>
                  <a:cxn ang="0">
                    <a:pos x="T2" y="T3"/>
                  </a:cxn>
                  <a:cxn ang="0">
                    <a:pos x="T4" y="T5"/>
                  </a:cxn>
                  <a:cxn ang="0">
                    <a:pos x="T6" y="T7"/>
                  </a:cxn>
                  <a:cxn ang="0">
                    <a:pos x="T8" y="T9"/>
                  </a:cxn>
                  <a:cxn ang="0">
                    <a:pos x="T10" y="T11"/>
                  </a:cxn>
                  <a:cxn ang="0">
                    <a:pos x="T12" y="T13"/>
                  </a:cxn>
                </a:cxnLst>
                <a:rect l="0" t="0" r="r" b="b"/>
                <a:pathLst>
                  <a:path w="152" h="176">
                    <a:moveTo>
                      <a:pt x="0" y="45"/>
                    </a:moveTo>
                    <a:lnTo>
                      <a:pt x="76" y="0"/>
                    </a:lnTo>
                    <a:lnTo>
                      <a:pt x="152" y="45"/>
                    </a:lnTo>
                    <a:lnTo>
                      <a:pt x="152" y="131"/>
                    </a:lnTo>
                    <a:lnTo>
                      <a:pt x="76" y="176"/>
                    </a:lnTo>
                    <a:lnTo>
                      <a:pt x="0" y="131"/>
                    </a:lnTo>
                    <a:lnTo>
                      <a:pt x="0" y="45"/>
                    </a:lnTo>
                    <a:close/>
                  </a:path>
                </a:pathLst>
              </a:custGeom>
              <a:noFill/>
              <a:ln w="19050"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rot="0" spcFirstLastPara="0" vertOverflow="overflow" horzOverflow="overflow" vert="horz" wrap="square" lIns="89586" tIns="44793" rIns="89586" bIns="44793" numCol="1" spcCol="0" rtlCol="0" fromWordArt="0" anchor="t" anchorCtr="0" forceAA="0" compatLnSpc="1">
                <a:prstTxWarp prst="textNoShape">
                  <a:avLst/>
                </a:prstTxWarp>
                <a:noAutofit/>
              </a:bodyPr>
              <a:lstStyle/>
              <a:p>
                <a:pPr defTabSz="913665">
                  <a:defRPr/>
                </a:pPr>
                <a:endParaRPr lang="en-US">
                  <a:solidFill>
                    <a:srgbClr val="353535"/>
                  </a:solidFill>
                  <a:latin typeface="Segoe UI Semilight"/>
                </a:endParaRPr>
              </a:p>
            </p:txBody>
          </p:sp>
          <p:sp>
            <p:nvSpPr>
              <p:cNvPr id="56" name="Freeform 18">
                <a:extLst>
                  <a:ext uri="{FF2B5EF4-FFF2-40B4-BE49-F238E27FC236}">
                    <a16:creationId xmlns:a16="http://schemas.microsoft.com/office/drawing/2014/main" id="{A243B27F-E931-4C0B-8421-140A5E6E5C13}"/>
                  </a:ext>
                </a:extLst>
              </p:cNvPr>
              <p:cNvSpPr>
                <a:spLocks/>
              </p:cNvSpPr>
              <p:nvPr/>
            </p:nvSpPr>
            <p:spPr bwMode="auto">
              <a:xfrm>
                <a:off x="212" y="244"/>
                <a:ext cx="152" cy="44"/>
              </a:xfrm>
              <a:custGeom>
                <a:avLst/>
                <a:gdLst>
                  <a:gd name="T0" fmla="*/ 152 w 152"/>
                  <a:gd name="T1" fmla="*/ 0 h 44"/>
                  <a:gd name="T2" fmla="*/ 76 w 152"/>
                  <a:gd name="T3" fmla="*/ 44 h 44"/>
                  <a:gd name="T4" fmla="*/ 0 w 152"/>
                  <a:gd name="T5" fmla="*/ 0 h 44"/>
                </a:gdLst>
                <a:ahLst/>
                <a:cxnLst>
                  <a:cxn ang="0">
                    <a:pos x="T0" y="T1"/>
                  </a:cxn>
                  <a:cxn ang="0">
                    <a:pos x="T2" y="T3"/>
                  </a:cxn>
                  <a:cxn ang="0">
                    <a:pos x="T4" y="T5"/>
                  </a:cxn>
                </a:cxnLst>
                <a:rect l="0" t="0" r="r" b="b"/>
                <a:pathLst>
                  <a:path w="152" h="44">
                    <a:moveTo>
                      <a:pt x="152" y="0"/>
                    </a:moveTo>
                    <a:lnTo>
                      <a:pt x="76" y="44"/>
                    </a:lnTo>
                    <a:lnTo>
                      <a:pt x="0" y="0"/>
                    </a:lnTo>
                  </a:path>
                </a:pathLst>
              </a:custGeom>
              <a:noFill/>
              <a:ln w="19050"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rot="0" spcFirstLastPara="0" vertOverflow="overflow" horzOverflow="overflow" vert="horz" wrap="square" lIns="89586" tIns="44793" rIns="89586" bIns="44793" numCol="1" spcCol="0" rtlCol="0" fromWordArt="0" anchor="t" anchorCtr="0" forceAA="0" compatLnSpc="1">
                <a:prstTxWarp prst="textNoShape">
                  <a:avLst/>
                </a:prstTxWarp>
                <a:noAutofit/>
              </a:bodyPr>
              <a:lstStyle/>
              <a:p>
                <a:pPr defTabSz="913665">
                  <a:defRPr/>
                </a:pPr>
                <a:endParaRPr lang="en-US">
                  <a:solidFill>
                    <a:srgbClr val="353535"/>
                  </a:solidFill>
                  <a:latin typeface="Segoe UI Semilight"/>
                </a:endParaRPr>
              </a:p>
            </p:txBody>
          </p:sp>
          <p:sp>
            <p:nvSpPr>
              <p:cNvPr id="57" name="Line 19">
                <a:extLst>
                  <a:ext uri="{FF2B5EF4-FFF2-40B4-BE49-F238E27FC236}">
                    <a16:creationId xmlns:a16="http://schemas.microsoft.com/office/drawing/2014/main" id="{6BDF3CA4-F045-4BE2-8EED-023D85FDA80B}"/>
                  </a:ext>
                </a:extLst>
              </p:cNvPr>
              <p:cNvSpPr>
                <a:spLocks noChangeShapeType="1"/>
              </p:cNvSpPr>
              <p:nvPr/>
            </p:nvSpPr>
            <p:spPr bwMode="auto">
              <a:xfrm>
                <a:off x="288" y="282"/>
                <a:ext cx="0" cy="93"/>
              </a:xfrm>
              <a:prstGeom prst="line">
                <a:avLst/>
              </a:prstGeom>
              <a:noFill/>
              <a:ln w="19050"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rot="0" spcFirstLastPara="0" vertOverflow="overflow" horzOverflow="overflow" vert="horz" wrap="square" lIns="89586" tIns="44793" rIns="89586" bIns="44793" numCol="1" spcCol="0" rtlCol="0" fromWordArt="0" anchor="t" anchorCtr="0" forceAA="0" compatLnSpc="1">
                <a:prstTxWarp prst="textNoShape">
                  <a:avLst/>
                </a:prstTxWarp>
                <a:noAutofit/>
              </a:bodyPr>
              <a:lstStyle/>
              <a:p>
                <a:pPr defTabSz="913665">
                  <a:defRPr/>
                </a:pPr>
                <a:endParaRPr lang="en-US">
                  <a:solidFill>
                    <a:srgbClr val="353535"/>
                  </a:solidFill>
                  <a:latin typeface="Segoe UI Semilight"/>
                </a:endParaRPr>
              </a:p>
            </p:txBody>
          </p:sp>
          <p:sp>
            <p:nvSpPr>
              <p:cNvPr id="58" name="Freeform 20">
                <a:extLst>
                  <a:ext uri="{FF2B5EF4-FFF2-40B4-BE49-F238E27FC236}">
                    <a16:creationId xmlns:a16="http://schemas.microsoft.com/office/drawing/2014/main" id="{D70FF59B-7EDE-4EF8-8F35-CAFECFDFB11C}"/>
                  </a:ext>
                </a:extLst>
              </p:cNvPr>
              <p:cNvSpPr>
                <a:spLocks/>
              </p:cNvSpPr>
              <p:nvPr/>
            </p:nvSpPr>
            <p:spPr bwMode="auto">
              <a:xfrm>
                <a:off x="13" y="199"/>
                <a:ext cx="152" cy="176"/>
              </a:xfrm>
              <a:custGeom>
                <a:avLst/>
                <a:gdLst>
                  <a:gd name="T0" fmla="*/ 0 w 152"/>
                  <a:gd name="T1" fmla="*/ 45 h 176"/>
                  <a:gd name="T2" fmla="*/ 76 w 152"/>
                  <a:gd name="T3" fmla="*/ 0 h 176"/>
                  <a:gd name="T4" fmla="*/ 152 w 152"/>
                  <a:gd name="T5" fmla="*/ 45 h 176"/>
                  <a:gd name="T6" fmla="*/ 152 w 152"/>
                  <a:gd name="T7" fmla="*/ 131 h 176"/>
                  <a:gd name="T8" fmla="*/ 76 w 152"/>
                  <a:gd name="T9" fmla="*/ 176 h 176"/>
                  <a:gd name="T10" fmla="*/ 0 w 152"/>
                  <a:gd name="T11" fmla="*/ 131 h 176"/>
                  <a:gd name="T12" fmla="*/ 0 w 152"/>
                  <a:gd name="T13" fmla="*/ 45 h 176"/>
                </a:gdLst>
                <a:ahLst/>
                <a:cxnLst>
                  <a:cxn ang="0">
                    <a:pos x="T0" y="T1"/>
                  </a:cxn>
                  <a:cxn ang="0">
                    <a:pos x="T2" y="T3"/>
                  </a:cxn>
                  <a:cxn ang="0">
                    <a:pos x="T4" y="T5"/>
                  </a:cxn>
                  <a:cxn ang="0">
                    <a:pos x="T6" y="T7"/>
                  </a:cxn>
                  <a:cxn ang="0">
                    <a:pos x="T8" y="T9"/>
                  </a:cxn>
                  <a:cxn ang="0">
                    <a:pos x="T10" y="T11"/>
                  </a:cxn>
                  <a:cxn ang="0">
                    <a:pos x="T12" y="T13"/>
                  </a:cxn>
                </a:cxnLst>
                <a:rect l="0" t="0" r="r" b="b"/>
                <a:pathLst>
                  <a:path w="152" h="176">
                    <a:moveTo>
                      <a:pt x="0" y="45"/>
                    </a:moveTo>
                    <a:lnTo>
                      <a:pt x="76" y="0"/>
                    </a:lnTo>
                    <a:lnTo>
                      <a:pt x="152" y="45"/>
                    </a:lnTo>
                    <a:lnTo>
                      <a:pt x="152" y="131"/>
                    </a:lnTo>
                    <a:lnTo>
                      <a:pt x="76" y="176"/>
                    </a:lnTo>
                    <a:lnTo>
                      <a:pt x="0" y="131"/>
                    </a:lnTo>
                    <a:lnTo>
                      <a:pt x="0" y="45"/>
                    </a:lnTo>
                    <a:close/>
                  </a:path>
                </a:pathLst>
              </a:custGeom>
              <a:noFill/>
              <a:ln w="19050"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rot="0" spcFirstLastPara="0" vertOverflow="overflow" horzOverflow="overflow" vert="horz" wrap="square" lIns="89586" tIns="44793" rIns="89586" bIns="44793" numCol="1" spcCol="0" rtlCol="0" fromWordArt="0" anchor="t" anchorCtr="0" forceAA="0" compatLnSpc="1">
                <a:prstTxWarp prst="textNoShape">
                  <a:avLst/>
                </a:prstTxWarp>
                <a:noAutofit/>
              </a:bodyPr>
              <a:lstStyle/>
              <a:p>
                <a:pPr defTabSz="913665">
                  <a:defRPr/>
                </a:pPr>
                <a:endParaRPr lang="en-US">
                  <a:solidFill>
                    <a:srgbClr val="353535"/>
                  </a:solidFill>
                  <a:latin typeface="Segoe UI Semilight"/>
                </a:endParaRPr>
              </a:p>
            </p:txBody>
          </p:sp>
          <p:sp>
            <p:nvSpPr>
              <p:cNvPr id="59" name="Freeform 21">
                <a:extLst>
                  <a:ext uri="{FF2B5EF4-FFF2-40B4-BE49-F238E27FC236}">
                    <a16:creationId xmlns:a16="http://schemas.microsoft.com/office/drawing/2014/main" id="{9BEB5B36-DA50-446A-A86E-47FC7E87A546}"/>
                  </a:ext>
                </a:extLst>
              </p:cNvPr>
              <p:cNvSpPr>
                <a:spLocks/>
              </p:cNvSpPr>
              <p:nvPr/>
            </p:nvSpPr>
            <p:spPr bwMode="auto">
              <a:xfrm>
                <a:off x="13" y="244"/>
                <a:ext cx="152" cy="44"/>
              </a:xfrm>
              <a:custGeom>
                <a:avLst/>
                <a:gdLst>
                  <a:gd name="T0" fmla="*/ 152 w 152"/>
                  <a:gd name="T1" fmla="*/ 0 h 44"/>
                  <a:gd name="T2" fmla="*/ 76 w 152"/>
                  <a:gd name="T3" fmla="*/ 44 h 44"/>
                  <a:gd name="T4" fmla="*/ 0 w 152"/>
                  <a:gd name="T5" fmla="*/ 0 h 44"/>
                </a:gdLst>
                <a:ahLst/>
                <a:cxnLst>
                  <a:cxn ang="0">
                    <a:pos x="T0" y="T1"/>
                  </a:cxn>
                  <a:cxn ang="0">
                    <a:pos x="T2" y="T3"/>
                  </a:cxn>
                  <a:cxn ang="0">
                    <a:pos x="T4" y="T5"/>
                  </a:cxn>
                </a:cxnLst>
                <a:rect l="0" t="0" r="r" b="b"/>
                <a:pathLst>
                  <a:path w="152" h="44">
                    <a:moveTo>
                      <a:pt x="152" y="0"/>
                    </a:moveTo>
                    <a:lnTo>
                      <a:pt x="76" y="44"/>
                    </a:lnTo>
                    <a:lnTo>
                      <a:pt x="0" y="0"/>
                    </a:lnTo>
                  </a:path>
                </a:pathLst>
              </a:custGeom>
              <a:noFill/>
              <a:ln w="19050"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rot="0" spcFirstLastPara="0" vertOverflow="overflow" horzOverflow="overflow" vert="horz" wrap="square" lIns="89586" tIns="44793" rIns="89586" bIns="44793" numCol="1" spcCol="0" rtlCol="0" fromWordArt="0" anchor="t" anchorCtr="0" forceAA="0" compatLnSpc="1">
                <a:prstTxWarp prst="textNoShape">
                  <a:avLst/>
                </a:prstTxWarp>
                <a:noAutofit/>
              </a:bodyPr>
              <a:lstStyle/>
              <a:p>
                <a:pPr defTabSz="913665">
                  <a:defRPr/>
                </a:pPr>
                <a:endParaRPr lang="en-US">
                  <a:solidFill>
                    <a:srgbClr val="353535"/>
                  </a:solidFill>
                  <a:latin typeface="Segoe UI Semilight"/>
                </a:endParaRPr>
              </a:p>
            </p:txBody>
          </p:sp>
          <p:sp>
            <p:nvSpPr>
              <p:cNvPr id="60" name="Line 22">
                <a:extLst>
                  <a:ext uri="{FF2B5EF4-FFF2-40B4-BE49-F238E27FC236}">
                    <a16:creationId xmlns:a16="http://schemas.microsoft.com/office/drawing/2014/main" id="{85485BCF-8A84-4996-B57F-8DBFC49A9EA6}"/>
                  </a:ext>
                </a:extLst>
              </p:cNvPr>
              <p:cNvSpPr>
                <a:spLocks noChangeShapeType="1"/>
              </p:cNvSpPr>
              <p:nvPr/>
            </p:nvSpPr>
            <p:spPr bwMode="auto">
              <a:xfrm>
                <a:off x="89" y="282"/>
                <a:ext cx="0" cy="93"/>
              </a:xfrm>
              <a:prstGeom prst="line">
                <a:avLst/>
              </a:prstGeom>
              <a:noFill/>
              <a:ln w="19050"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rot="0" spcFirstLastPara="0" vertOverflow="overflow" horzOverflow="overflow" vert="horz" wrap="square" lIns="89586" tIns="44793" rIns="89586" bIns="44793" numCol="1" spcCol="0" rtlCol="0" fromWordArt="0" anchor="t" anchorCtr="0" forceAA="0" compatLnSpc="1">
                <a:prstTxWarp prst="textNoShape">
                  <a:avLst/>
                </a:prstTxWarp>
                <a:noAutofit/>
              </a:bodyPr>
              <a:lstStyle/>
              <a:p>
                <a:pPr defTabSz="913665">
                  <a:defRPr/>
                </a:pPr>
                <a:endParaRPr lang="en-US">
                  <a:solidFill>
                    <a:srgbClr val="353535"/>
                  </a:solidFill>
                  <a:latin typeface="Segoe UI Semilight"/>
                </a:endParaRPr>
              </a:p>
            </p:txBody>
          </p:sp>
          <p:sp>
            <p:nvSpPr>
              <p:cNvPr id="61" name="Freeform 23">
                <a:extLst>
                  <a:ext uri="{FF2B5EF4-FFF2-40B4-BE49-F238E27FC236}">
                    <a16:creationId xmlns:a16="http://schemas.microsoft.com/office/drawing/2014/main" id="{3E686FA8-D8A8-46AE-BD60-E419093C2199}"/>
                  </a:ext>
                </a:extLst>
              </p:cNvPr>
              <p:cNvSpPr>
                <a:spLocks/>
              </p:cNvSpPr>
              <p:nvPr/>
            </p:nvSpPr>
            <p:spPr bwMode="auto">
              <a:xfrm>
                <a:off x="106" y="364"/>
                <a:ext cx="163" cy="49"/>
              </a:xfrm>
              <a:custGeom>
                <a:avLst/>
                <a:gdLst>
                  <a:gd name="T0" fmla="*/ 163 w 163"/>
                  <a:gd name="T1" fmla="*/ 2 h 49"/>
                  <a:gd name="T2" fmla="*/ 83 w 163"/>
                  <a:gd name="T3" fmla="*/ 49 h 49"/>
                  <a:gd name="T4" fmla="*/ 0 w 163"/>
                  <a:gd name="T5" fmla="*/ 0 h 49"/>
                </a:gdLst>
                <a:ahLst/>
                <a:cxnLst>
                  <a:cxn ang="0">
                    <a:pos x="T0" y="T1"/>
                  </a:cxn>
                  <a:cxn ang="0">
                    <a:pos x="T2" y="T3"/>
                  </a:cxn>
                  <a:cxn ang="0">
                    <a:pos x="T4" y="T5"/>
                  </a:cxn>
                </a:cxnLst>
                <a:rect l="0" t="0" r="r" b="b"/>
                <a:pathLst>
                  <a:path w="163" h="49">
                    <a:moveTo>
                      <a:pt x="163" y="2"/>
                    </a:moveTo>
                    <a:lnTo>
                      <a:pt x="83" y="49"/>
                    </a:lnTo>
                    <a:lnTo>
                      <a:pt x="0" y="0"/>
                    </a:lnTo>
                  </a:path>
                </a:pathLst>
              </a:custGeom>
              <a:noFill/>
              <a:ln w="19050"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rot="0" spcFirstLastPara="0" vertOverflow="overflow" horzOverflow="overflow" vert="horz" wrap="square" lIns="89586" tIns="44793" rIns="89586" bIns="44793" numCol="1" spcCol="0" rtlCol="0" fromWordArt="0" anchor="t" anchorCtr="0" forceAA="0" compatLnSpc="1">
                <a:prstTxWarp prst="textNoShape">
                  <a:avLst/>
                </a:prstTxWarp>
                <a:noAutofit/>
              </a:bodyPr>
              <a:lstStyle/>
              <a:p>
                <a:pPr defTabSz="913665">
                  <a:defRPr/>
                </a:pPr>
                <a:endParaRPr lang="en-US">
                  <a:solidFill>
                    <a:srgbClr val="353535"/>
                  </a:solidFill>
                  <a:latin typeface="Segoe UI Semilight"/>
                </a:endParaRPr>
              </a:p>
            </p:txBody>
          </p:sp>
          <p:sp>
            <p:nvSpPr>
              <p:cNvPr id="62" name="Freeform 24">
                <a:extLst>
                  <a:ext uri="{FF2B5EF4-FFF2-40B4-BE49-F238E27FC236}">
                    <a16:creationId xmlns:a16="http://schemas.microsoft.com/office/drawing/2014/main" id="{5DF5D763-A011-4152-A984-72A71F645E2C}"/>
                  </a:ext>
                </a:extLst>
              </p:cNvPr>
              <p:cNvSpPr>
                <a:spLocks/>
              </p:cNvSpPr>
              <p:nvPr/>
            </p:nvSpPr>
            <p:spPr bwMode="auto">
              <a:xfrm>
                <a:off x="113" y="7"/>
                <a:ext cx="152" cy="176"/>
              </a:xfrm>
              <a:custGeom>
                <a:avLst/>
                <a:gdLst>
                  <a:gd name="T0" fmla="*/ 0 w 152"/>
                  <a:gd name="T1" fmla="*/ 45 h 176"/>
                  <a:gd name="T2" fmla="*/ 76 w 152"/>
                  <a:gd name="T3" fmla="*/ 0 h 176"/>
                  <a:gd name="T4" fmla="*/ 152 w 152"/>
                  <a:gd name="T5" fmla="*/ 45 h 176"/>
                  <a:gd name="T6" fmla="*/ 152 w 152"/>
                  <a:gd name="T7" fmla="*/ 133 h 176"/>
                  <a:gd name="T8" fmla="*/ 76 w 152"/>
                  <a:gd name="T9" fmla="*/ 176 h 176"/>
                  <a:gd name="T10" fmla="*/ 0 w 152"/>
                  <a:gd name="T11" fmla="*/ 133 h 176"/>
                  <a:gd name="T12" fmla="*/ 0 w 152"/>
                  <a:gd name="T13" fmla="*/ 45 h 176"/>
                </a:gdLst>
                <a:ahLst/>
                <a:cxnLst>
                  <a:cxn ang="0">
                    <a:pos x="T0" y="T1"/>
                  </a:cxn>
                  <a:cxn ang="0">
                    <a:pos x="T2" y="T3"/>
                  </a:cxn>
                  <a:cxn ang="0">
                    <a:pos x="T4" y="T5"/>
                  </a:cxn>
                  <a:cxn ang="0">
                    <a:pos x="T6" y="T7"/>
                  </a:cxn>
                  <a:cxn ang="0">
                    <a:pos x="T8" y="T9"/>
                  </a:cxn>
                  <a:cxn ang="0">
                    <a:pos x="T10" y="T11"/>
                  </a:cxn>
                  <a:cxn ang="0">
                    <a:pos x="T12" y="T13"/>
                  </a:cxn>
                </a:cxnLst>
                <a:rect l="0" t="0" r="r" b="b"/>
                <a:pathLst>
                  <a:path w="152" h="176">
                    <a:moveTo>
                      <a:pt x="0" y="45"/>
                    </a:moveTo>
                    <a:lnTo>
                      <a:pt x="76" y="0"/>
                    </a:lnTo>
                    <a:lnTo>
                      <a:pt x="152" y="45"/>
                    </a:lnTo>
                    <a:lnTo>
                      <a:pt x="152" y="133"/>
                    </a:lnTo>
                    <a:lnTo>
                      <a:pt x="76" y="176"/>
                    </a:lnTo>
                    <a:lnTo>
                      <a:pt x="0" y="133"/>
                    </a:lnTo>
                    <a:lnTo>
                      <a:pt x="0" y="45"/>
                    </a:lnTo>
                    <a:close/>
                  </a:path>
                </a:pathLst>
              </a:custGeom>
              <a:noFill/>
              <a:ln w="19050"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rot="0" spcFirstLastPara="0" vertOverflow="overflow" horzOverflow="overflow" vert="horz" wrap="square" lIns="89586" tIns="44793" rIns="89586" bIns="44793" numCol="1" spcCol="0" rtlCol="0" fromWordArt="0" anchor="t" anchorCtr="0" forceAA="0" compatLnSpc="1">
                <a:prstTxWarp prst="textNoShape">
                  <a:avLst/>
                </a:prstTxWarp>
                <a:noAutofit/>
              </a:bodyPr>
              <a:lstStyle/>
              <a:p>
                <a:pPr defTabSz="913665">
                  <a:defRPr/>
                </a:pPr>
                <a:endParaRPr lang="en-US">
                  <a:solidFill>
                    <a:srgbClr val="353535"/>
                  </a:solidFill>
                  <a:latin typeface="Segoe UI Semilight"/>
                </a:endParaRPr>
              </a:p>
            </p:txBody>
          </p:sp>
          <p:sp>
            <p:nvSpPr>
              <p:cNvPr id="63" name="Freeform 25">
                <a:extLst>
                  <a:ext uri="{FF2B5EF4-FFF2-40B4-BE49-F238E27FC236}">
                    <a16:creationId xmlns:a16="http://schemas.microsoft.com/office/drawing/2014/main" id="{5B3BFBCA-2CE6-4B10-BC82-0E7F9B91E489}"/>
                  </a:ext>
                </a:extLst>
              </p:cNvPr>
              <p:cNvSpPr>
                <a:spLocks/>
              </p:cNvSpPr>
              <p:nvPr/>
            </p:nvSpPr>
            <p:spPr bwMode="auto">
              <a:xfrm>
                <a:off x="113" y="52"/>
                <a:ext cx="152" cy="44"/>
              </a:xfrm>
              <a:custGeom>
                <a:avLst/>
                <a:gdLst>
                  <a:gd name="T0" fmla="*/ 152 w 152"/>
                  <a:gd name="T1" fmla="*/ 0 h 44"/>
                  <a:gd name="T2" fmla="*/ 76 w 152"/>
                  <a:gd name="T3" fmla="*/ 44 h 44"/>
                  <a:gd name="T4" fmla="*/ 0 w 152"/>
                  <a:gd name="T5" fmla="*/ 0 h 44"/>
                </a:gdLst>
                <a:ahLst/>
                <a:cxnLst>
                  <a:cxn ang="0">
                    <a:pos x="T0" y="T1"/>
                  </a:cxn>
                  <a:cxn ang="0">
                    <a:pos x="T2" y="T3"/>
                  </a:cxn>
                  <a:cxn ang="0">
                    <a:pos x="T4" y="T5"/>
                  </a:cxn>
                </a:cxnLst>
                <a:rect l="0" t="0" r="r" b="b"/>
                <a:pathLst>
                  <a:path w="152" h="44">
                    <a:moveTo>
                      <a:pt x="152" y="0"/>
                    </a:moveTo>
                    <a:lnTo>
                      <a:pt x="76" y="44"/>
                    </a:lnTo>
                    <a:lnTo>
                      <a:pt x="0" y="0"/>
                    </a:lnTo>
                  </a:path>
                </a:pathLst>
              </a:custGeom>
              <a:noFill/>
              <a:ln w="19050"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rot="0" spcFirstLastPara="0" vertOverflow="overflow" horzOverflow="overflow" vert="horz" wrap="square" lIns="89586" tIns="44793" rIns="89586" bIns="44793" numCol="1" spcCol="0" rtlCol="0" fromWordArt="0" anchor="t" anchorCtr="0" forceAA="0" compatLnSpc="1">
                <a:prstTxWarp prst="textNoShape">
                  <a:avLst/>
                </a:prstTxWarp>
                <a:noAutofit/>
              </a:bodyPr>
              <a:lstStyle/>
              <a:p>
                <a:pPr defTabSz="913665">
                  <a:defRPr/>
                </a:pPr>
                <a:endParaRPr lang="en-US">
                  <a:solidFill>
                    <a:srgbClr val="353535"/>
                  </a:solidFill>
                  <a:latin typeface="Segoe UI Semilight"/>
                </a:endParaRPr>
              </a:p>
            </p:txBody>
          </p:sp>
          <p:sp>
            <p:nvSpPr>
              <p:cNvPr id="64" name="Line 26">
                <a:extLst>
                  <a:ext uri="{FF2B5EF4-FFF2-40B4-BE49-F238E27FC236}">
                    <a16:creationId xmlns:a16="http://schemas.microsoft.com/office/drawing/2014/main" id="{8629859B-EEBE-4A13-85CF-375B9E6E9D38}"/>
                  </a:ext>
                </a:extLst>
              </p:cNvPr>
              <p:cNvSpPr>
                <a:spLocks noChangeShapeType="1"/>
              </p:cNvSpPr>
              <p:nvPr/>
            </p:nvSpPr>
            <p:spPr bwMode="auto">
              <a:xfrm>
                <a:off x="189" y="96"/>
                <a:ext cx="0" cy="87"/>
              </a:xfrm>
              <a:prstGeom prst="line">
                <a:avLst/>
              </a:prstGeom>
              <a:noFill/>
              <a:ln w="19050"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rot="0" spcFirstLastPara="0" vertOverflow="overflow" horzOverflow="overflow" vert="horz" wrap="square" lIns="89586" tIns="44793" rIns="89586" bIns="44793" numCol="1" spcCol="0" rtlCol="0" fromWordArt="0" anchor="t" anchorCtr="0" forceAA="0" compatLnSpc="1">
                <a:prstTxWarp prst="textNoShape">
                  <a:avLst/>
                </a:prstTxWarp>
                <a:noAutofit/>
              </a:bodyPr>
              <a:lstStyle/>
              <a:p>
                <a:pPr defTabSz="913665">
                  <a:defRPr/>
                </a:pPr>
                <a:endParaRPr lang="en-US">
                  <a:solidFill>
                    <a:srgbClr val="353535"/>
                  </a:solidFill>
                  <a:latin typeface="Segoe UI Semilight"/>
                </a:endParaRPr>
              </a:p>
            </p:txBody>
          </p:sp>
          <p:sp>
            <p:nvSpPr>
              <p:cNvPr id="65" name="Freeform 27">
                <a:extLst>
                  <a:ext uri="{FF2B5EF4-FFF2-40B4-BE49-F238E27FC236}">
                    <a16:creationId xmlns:a16="http://schemas.microsoft.com/office/drawing/2014/main" id="{9D510D15-67EC-405E-8269-91D02D800310}"/>
                  </a:ext>
                </a:extLst>
              </p:cNvPr>
              <p:cNvSpPr>
                <a:spLocks/>
              </p:cNvSpPr>
              <p:nvPr/>
            </p:nvSpPr>
            <p:spPr bwMode="auto">
              <a:xfrm>
                <a:off x="265" y="92"/>
                <a:ext cx="82" cy="141"/>
              </a:xfrm>
              <a:custGeom>
                <a:avLst/>
                <a:gdLst>
                  <a:gd name="T0" fmla="*/ 0 w 82"/>
                  <a:gd name="T1" fmla="*/ 0 h 141"/>
                  <a:gd name="T2" fmla="*/ 82 w 82"/>
                  <a:gd name="T3" fmla="*/ 46 h 141"/>
                  <a:gd name="T4" fmla="*/ 82 w 82"/>
                  <a:gd name="T5" fmla="*/ 141 h 141"/>
                </a:gdLst>
                <a:ahLst/>
                <a:cxnLst>
                  <a:cxn ang="0">
                    <a:pos x="T0" y="T1"/>
                  </a:cxn>
                  <a:cxn ang="0">
                    <a:pos x="T2" y="T3"/>
                  </a:cxn>
                  <a:cxn ang="0">
                    <a:pos x="T4" y="T5"/>
                  </a:cxn>
                </a:cxnLst>
                <a:rect l="0" t="0" r="r" b="b"/>
                <a:pathLst>
                  <a:path w="82" h="141">
                    <a:moveTo>
                      <a:pt x="0" y="0"/>
                    </a:moveTo>
                    <a:lnTo>
                      <a:pt x="82" y="46"/>
                    </a:lnTo>
                    <a:lnTo>
                      <a:pt x="82" y="141"/>
                    </a:lnTo>
                  </a:path>
                </a:pathLst>
              </a:custGeom>
              <a:noFill/>
              <a:ln w="19050"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rot="0" spcFirstLastPara="0" vertOverflow="overflow" horzOverflow="overflow" vert="horz" wrap="square" lIns="89586" tIns="44793" rIns="89586" bIns="44793" numCol="1" spcCol="0" rtlCol="0" fromWordArt="0" anchor="t" anchorCtr="0" forceAA="0" compatLnSpc="1">
                <a:prstTxWarp prst="textNoShape">
                  <a:avLst/>
                </a:prstTxWarp>
                <a:noAutofit/>
              </a:bodyPr>
              <a:lstStyle/>
              <a:p>
                <a:pPr defTabSz="913665">
                  <a:defRPr/>
                </a:pPr>
                <a:endParaRPr lang="en-US">
                  <a:solidFill>
                    <a:srgbClr val="353535"/>
                  </a:solidFill>
                  <a:latin typeface="Segoe UI Semilight"/>
                </a:endParaRPr>
              </a:p>
            </p:txBody>
          </p:sp>
          <p:sp>
            <p:nvSpPr>
              <p:cNvPr id="66" name="Freeform 28">
                <a:extLst>
                  <a:ext uri="{FF2B5EF4-FFF2-40B4-BE49-F238E27FC236}">
                    <a16:creationId xmlns:a16="http://schemas.microsoft.com/office/drawing/2014/main" id="{6069C224-CA89-400A-9B1A-E8211ACCD634}"/>
                  </a:ext>
                </a:extLst>
              </p:cNvPr>
              <p:cNvSpPr>
                <a:spLocks/>
              </p:cNvSpPr>
              <p:nvPr/>
            </p:nvSpPr>
            <p:spPr bwMode="auto">
              <a:xfrm>
                <a:off x="30" y="92"/>
                <a:ext cx="83" cy="141"/>
              </a:xfrm>
              <a:custGeom>
                <a:avLst/>
                <a:gdLst>
                  <a:gd name="T0" fmla="*/ 0 w 83"/>
                  <a:gd name="T1" fmla="*/ 141 h 141"/>
                  <a:gd name="T2" fmla="*/ 0 w 83"/>
                  <a:gd name="T3" fmla="*/ 46 h 141"/>
                  <a:gd name="T4" fmla="*/ 83 w 83"/>
                  <a:gd name="T5" fmla="*/ 0 h 141"/>
                </a:gdLst>
                <a:ahLst/>
                <a:cxnLst>
                  <a:cxn ang="0">
                    <a:pos x="T0" y="T1"/>
                  </a:cxn>
                  <a:cxn ang="0">
                    <a:pos x="T2" y="T3"/>
                  </a:cxn>
                  <a:cxn ang="0">
                    <a:pos x="T4" y="T5"/>
                  </a:cxn>
                </a:cxnLst>
                <a:rect l="0" t="0" r="r" b="b"/>
                <a:pathLst>
                  <a:path w="83" h="141">
                    <a:moveTo>
                      <a:pt x="0" y="141"/>
                    </a:moveTo>
                    <a:lnTo>
                      <a:pt x="0" y="46"/>
                    </a:lnTo>
                    <a:lnTo>
                      <a:pt x="83" y="0"/>
                    </a:lnTo>
                  </a:path>
                </a:pathLst>
              </a:custGeom>
              <a:noFill/>
              <a:ln w="19050"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rot="0" spcFirstLastPara="0" vertOverflow="overflow" horzOverflow="overflow" vert="horz" wrap="square" lIns="89586" tIns="44793" rIns="89586" bIns="44793" numCol="1" spcCol="0" rtlCol="0" fromWordArt="0" anchor="t" anchorCtr="0" forceAA="0" compatLnSpc="1">
                <a:prstTxWarp prst="textNoShape">
                  <a:avLst/>
                </a:prstTxWarp>
                <a:noAutofit/>
              </a:bodyPr>
              <a:lstStyle/>
              <a:p>
                <a:pPr defTabSz="913665">
                  <a:defRPr/>
                </a:pPr>
                <a:endParaRPr lang="en-US">
                  <a:solidFill>
                    <a:srgbClr val="353535"/>
                  </a:solidFill>
                  <a:latin typeface="Segoe UI Semilight"/>
                </a:endParaRPr>
              </a:p>
            </p:txBody>
          </p:sp>
        </p:grpSp>
        <p:sp>
          <p:nvSpPr>
            <p:cNvPr id="92" name="TextBox 91">
              <a:extLst>
                <a:ext uri="{FF2B5EF4-FFF2-40B4-BE49-F238E27FC236}">
                  <a16:creationId xmlns:a16="http://schemas.microsoft.com/office/drawing/2014/main" id="{1F991046-6C13-4EA3-8D54-3BFDFCD73993}"/>
                </a:ext>
              </a:extLst>
            </p:cNvPr>
            <p:cNvSpPr txBox="1"/>
            <p:nvPr/>
          </p:nvSpPr>
          <p:spPr>
            <a:xfrm>
              <a:off x="9266615" y="5877783"/>
              <a:ext cx="3149447" cy="1205935"/>
            </a:xfrm>
            <a:prstGeom prst="rect">
              <a:avLst/>
            </a:prstGeom>
            <a:noFill/>
          </p:spPr>
          <p:txBody>
            <a:bodyPr wrap="none" lIns="179146" tIns="143317" rIns="179146" bIns="143317" rtlCol="0" anchor="t">
              <a:spAutoFit/>
            </a:bodyPr>
            <a:lstStyle/>
            <a:p>
              <a:pPr algn="ctr" defTabSz="895526">
                <a:defRPr/>
              </a:pPr>
              <a:r>
                <a:rPr lang="en-US" sz="1800" kern="0" dirty="0">
                  <a:solidFill>
                    <a:srgbClr val="353535"/>
                  </a:solidFill>
                  <a:latin typeface="Segoe UI Semilight"/>
                </a:rPr>
                <a:t>Microservices Architecture  </a:t>
              </a:r>
            </a:p>
            <a:p>
              <a:pPr algn="ctr" defTabSz="895526">
                <a:defRPr/>
              </a:pPr>
              <a:r>
                <a:rPr lang="en-US" sz="1800" kern="0" dirty="0">
                  <a:solidFill>
                    <a:srgbClr val="353535"/>
                  </a:solidFill>
                  <a:latin typeface="Segoe UI Semilight"/>
                </a:rPr>
                <a:t>&amp; Serverless</a:t>
              </a:r>
            </a:p>
            <a:p>
              <a:pPr algn="ctr" defTabSz="895526">
                <a:defRPr/>
              </a:pPr>
              <a:r>
                <a:rPr lang="en-US" sz="1100" i="1" kern="0" dirty="0">
                  <a:solidFill>
                    <a:srgbClr val="353535"/>
                  </a:solidFill>
                  <a:latin typeface="Segoe UI Semilight"/>
                </a:rPr>
                <a:t>Architected for the cloud</a:t>
              </a:r>
            </a:p>
            <a:p>
              <a:pPr algn="ctr" defTabSz="895526">
                <a:defRPr/>
              </a:pPr>
              <a:r>
                <a:rPr lang="en-US" sz="1100" i="1" kern="0" dirty="0">
                  <a:solidFill>
                    <a:srgbClr val="353535"/>
                  </a:solidFill>
                  <a:latin typeface="Segoe UI Semilight"/>
                </a:rPr>
                <a:t>modernized/rewrite</a:t>
              </a:r>
            </a:p>
          </p:txBody>
        </p:sp>
      </p:grpSp>
      <p:grpSp>
        <p:nvGrpSpPr>
          <p:cNvPr id="4" name="Group 3">
            <a:extLst>
              <a:ext uri="{FF2B5EF4-FFF2-40B4-BE49-F238E27FC236}">
                <a16:creationId xmlns:a16="http://schemas.microsoft.com/office/drawing/2014/main" id="{C15D36C6-8FEE-4507-B11F-C3A76E2C8F5D}"/>
              </a:ext>
            </a:extLst>
          </p:cNvPr>
          <p:cNvGrpSpPr/>
          <p:nvPr/>
        </p:nvGrpSpPr>
        <p:grpSpPr>
          <a:xfrm>
            <a:off x="3135448" y="5268465"/>
            <a:ext cx="1419773" cy="1529515"/>
            <a:chOff x="3197696" y="5373999"/>
            <a:chExt cx="1448542" cy="1560507"/>
          </a:xfrm>
        </p:grpSpPr>
        <p:grpSp>
          <p:nvGrpSpPr>
            <p:cNvPr id="67" name="Group 31">
              <a:extLst>
                <a:ext uri="{FF2B5EF4-FFF2-40B4-BE49-F238E27FC236}">
                  <a16:creationId xmlns:a16="http://schemas.microsoft.com/office/drawing/2014/main" id="{B94302A6-6755-43A4-B802-88FAF8464919}"/>
                </a:ext>
              </a:extLst>
            </p:cNvPr>
            <p:cNvGrpSpPr>
              <a:grpSpLocks noChangeAspect="1"/>
            </p:cNvGrpSpPr>
            <p:nvPr/>
          </p:nvGrpSpPr>
          <p:grpSpPr bwMode="auto">
            <a:xfrm>
              <a:off x="3724941" y="5373999"/>
              <a:ext cx="392353" cy="393060"/>
              <a:chOff x="12" y="7"/>
              <a:chExt cx="221" cy="231"/>
            </a:xfrm>
          </p:grpSpPr>
          <p:sp>
            <p:nvSpPr>
              <p:cNvPr id="68" name="Rectangle 32">
                <a:extLst>
                  <a:ext uri="{FF2B5EF4-FFF2-40B4-BE49-F238E27FC236}">
                    <a16:creationId xmlns:a16="http://schemas.microsoft.com/office/drawing/2014/main" id="{F3BFAFA4-DDAF-48F4-82E5-830FA9D3A983}"/>
                  </a:ext>
                </a:extLst>
              </p:cNvPr>
              <p:cNvSpPr>
                <a:spLocks noChangeArrowheads="1"/>
              </p:cNvSpPr>
              <p:nvPr/>
            </p:nvSpPr>
            <p:spPr bwMode="auto">
              <a:xfrm>
                <a:off x="12" y="7"/>
                <a:ext cx="221" cy="60"/>
              </a:xfrm>
              <a:prstGeom prst="rect">
                <a:avLst/>
              </a:prstGeom>
              <a:noFill/>
              <a:ln w="19050"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rot="0" spcFirstLastPara="0" vertOverflow="overflow" horzOverflow="overflow" vert="horz" wrap="square" lIns="89586" tIns="44793" rIns="89586" bIns="44793" numCol="1" spcCol="0" rtlCol="0" fromWordArt="0" anchor="t" anchorCtr="0" forceAA="0" compatLnSpc="1">
                <a:prstTxWarp prst="textNoShape">
                  <a:avLst/>
                </a:prstTxWarp>
                <a:noAutofit/>
              </a:bodyPr>
              <a:lstStyle/>
              <a:p>
                <a:pPr defTabSz="913665">
                  <a:defRPr/>
                </a:pPr>
                <a:endParaRPr lang="en-US">
                  <a:solidFill>
                    <a:srgbClr val="353535"/>
                  </a:solidFill>
                  <a:latin typeface="Segoe UI Semilight"/>
                </a:endParaRPr>
              </a:p>
            </p:txBody>
          </p:sp>
          <p:sp>
            <p:nvSpPr>
              <p:cNvPr id="69" name="Line 33">
                <a:extLst>
                  <a:ext uri="{FF2B5EF4-FFF2-40B4-BE49-F238E27FC236}">
                    <a16:creationId xmlns:a16="http://schemas.microsoft.com/office/drawing/2014/main" id="{834CADAD-EC71-48A8-8F26-46B4384BB12F}"/>
                  </a:ext>
                </a:extLst>
              </p:cNvPr>
              <p:cNvSpPr>
                <a:spLocks noChangeShapeType="1"/>
              </p:cNvSpPr>
              <p:nvPr/>
            </p:nvSpPr>
            <p:spPr bwMode="auto">
              <a:xfrm flipH="1">
                <a:off x="191" y="37"/>
                <a:ext cx="17" cy="0"/>
              </a:xfrm>
              <a:prstGeom prst="line">
                <a:avLst/>
              </a:prstGeom>
              <a:noFill/>
              <a:ln w="19050"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rot="0" spcFirstLastPara="0" vertOverflow="overflow" horzOverflow="overflow" vert="horz" wrap="square" lIns="89586" tIns="44793" rIns="89586" bIns="44793" numCol="1" spcCol="0" rtlCol="0" fromWordArt="0" anchor="t" anchorCtr="0" forceAA="0" compatLnSpc="1">
                <a:prstTxWarp prst="textNoShape">
                  <a:avLst/>
                </a:prstTxWarp>
                <a:noAutofit/>
              </a:bodyPr>
              <a:lstStyle/>
              <a:p>
                <a:pPr defTabSz="913665">
                  <a:defRPr/>
                </a:pPr>
                <a:endParaRPr lang="en-US">
                  <a:solidFill>
                    <a:srgbClr val="353535"/>
                  </a:solidFill>
                  <a:latin typeface="Segoe UI Semilight"/>
                </a:endParaRPr>
              </a:p>
            </p:txBody>
          </p:sp>
          <p:sp>
            <p:nvSpPr>
              <p:cNvPr id="70" name="Line 34">
                <a:extLst>
                  <a:ext uri="{FF2B5EF4-FFF2-40B4-BE49-F238E27FC236}">
                    <a16:creationId xmlns:a16="http://schemas.microsoft.com/office/drawing/2014/main" id="{CDD687D9-D46F-4952-9A79-1F8E39D5277C}"/>
                  </a:ext>
                </a:extLst>
              </p:cNvPr>
              <p:cNvSpPr>
                <a:spLocks noChangeShapeType="1"/>
              </p:cNvSpPr>
              <p:nvPr/>
            </p:nvSpPr>
            <p:spPr bwMode="auto">
              <a:xfrm flipH="1">
                <a:off x="157" y="37"/>
                <a:ext cx="17" cy="0"/>
              </a:xfrm>
              <a:prstGeom prst="line">
                <a:avLst/>
              </a:prstGeom>
              <a:noFill/>
              <a:ln w="19050"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rot="0" spcFirstLastPara="0" vertOverflow="overflow" horzOverflow="overflow" vert="horz" wrap="square" lIns="89586" tIns="44793" rIns="89586" bIns="44793" numCol="1" spcCol="0" rtlCol="0" fromWordArt="0" anchor="t" anchorCtr="0" forceAA="0" compatLnSpc="1">
                <a:prstTxWarp prst="textNoShape">
                  <a:avLst/>
                </a:prstTxWarp>
                <a:noAutofit/>
              </a:bodyPr>
              <a:lstStyle/>
              <a:p>
                <a:pPr defTabSz="913665">
                  <a:defRPr/>
                </a:pPr>
                <a:endParaRPr lang="en-US">
                  <a:solidFill>
                    <a:srgbClr val="353535"/>
                  </a:solidFill>
                  <a:latin typeface="Segoe UI Semilight"/>
                </a:endParaRPr>
              </a:p>
            </p:txBody>
          </p:sp>
          <p:sp>
            <p:nvSpPr>
              <p:cNvPr id="71" name="Line 35">
                <a:extLst>
                  <a:ext uri="{FF2B5EF4-FFF2-40B4-BE49-F238E27FC236}">
                    <a16:creationId xmlns:a16="http://schemas.microsoft.com/office/drawing/2014/main" id="{FE8F446E-8117-4224-B139-C41E2EC2E3FE}"/>
                  </a:ext>
                </a:extLst>
              </p:cNvPr>
              <p:cNvSpPr>
                <a:spLocks noChangeShapeType="1"/>
              </p:cNvSpPr>
              <p:nvPr/>
            </p:nvSpPr>
            <p:spPr bwMode="auto">
              <a:xfrm flipH="1">
                <a:off x="54" y="37"/>
                <a:ext cx="69" cy="0"/>
              </a:xfrm>
              <a:prstGeom prst="line">
                <a:avLst/>
              </a:prstGeom>
              <a:noFill/>
              <a:ln w="19050"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rot="0" spcFirstLastPara="0" vertOverflow="overflow" horzOverflow="overflow" vert="horz" wrap="square" lIns="89586" tIns="44793" rIns="89586" bIns="44793" numCol="1" spcCol="0" rtlCol="0" fromWordArt="0" anchor="t" anchorCtr="0" forceAA="0" compatLnSpc="1">
                <a:prstTxWarp prst="textNoShape">
                  <a:avLst/>
                </a:prstTxWarp>
                <a:noAutofit/>
              </a:bodyPr>
              <a:lstStyle/>
              <a:p>
                <a:pPr defTabSz="913665">
                  <a:defRPr/>
                </a:pPr>
                <a:endParaRPr lang="en-US">
                  <a:solidFill>
                    <a:srgbClr val="353535"/>
                  </a:solidFill>
                  <a:latin typeface="Segoe UI Semilight"/>
                </a:endParaRPr>
              </a:p>
            </p:txBody>
          </p:sp>
          <p:sp>
            <p:nvSpPr>
              <p:cNvPr id="72" name="Rectangle 36">
                <a:extLst>
                  <a:ext uri="{FF2B5EF4-FFF2-40B4-BE49-F238E27FC236}">
                    <a16:creationId xmlns:a16="http://schemas.microsoft.com/office/drawing/2014/main" id="{832F6426-0990-476D-902E-D36A20D5BC94}"/>
                  </a:ext>
                </a:extLst>
              </p:cNvPr>
              <p:cNvSpPr>
                <a:spLocks noChangeArrowheads="1"/>
              </p:cNvSpPr>
              <p:nvPr/>
            </p:nvSpPr>
            <p:spPr bwMode="auto">
              <a:xfrm>
                <a:off x="12" y="93"/>
                <a:ext cx="221" cy="59"/>
              </a:xfrm>
              <a:prstGeom prst="rect">
                <a:avLst/>
              </a:prstGeom>
              <a:noFill/>
              <a:ln w="19050"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rot="0" spcFirstLastPara="0" vertOverflow="overflow" horzOverflow="overflow" vert="horz" wrap="square" lIns="89586" tIns="44793" rIns="89586" bIns="44793" numCol="1" spcCol="0" rtlCol="0" fromWordArt="0" anchor="t" anchorCtr="0" forceAA="0" compatLnSpc="1">
                <a:prstTxWarp prst="textNoShape">
                  <a:avLst/>
                </a:prstTxWarp>
                <a:noAutofit/>
              </a:bodyPr>
              <a:lstStyle/>
              <a:p>
                <a:pPr defTabSz="913665">
                  <a:defRPr/>
                </a:pPr>
                <a:endParaRPr lang="en-US">
                  <a:solidFill>
                    <a:srgbClr val="353535"/>
                  </a:solidFill>
                  <a:latin typeface="Segoe UI Semilight"/>
                </a:endParaRPr>
              </a:p>
            </p:txBody>
          </p:sp>
          <p:sp>
            <p:nvSpPr>
              <p:cNvPr id="73" name="Line 37">
                <a:extLst>
                  <a:ext uri="{FF2B5EF4-FFF2-40B4-BE49-F238E27FC236}">
                    <a16:creationId xmlns:a16="http://schemas.microsoft.com/office/drawing/2014/main" id="{F499EFDC-E774-404E-BE07-CE5EB219E909}"/>
                  </a:ext>
                </a:extLst>
              </p:cNvPr>
              <p:cNvSpPr>
                <a:spLocks noChangeShapeType="1"/>
              </p:cNvSpPr>
              <p:nvPr/>
            </p:nvSpPr>
            <p:spPr bwMode="auto">
              <a:xfrm flipH="1">
                <a:off x="191" y="123"/>
                <a:ext cx="17" cy="0"/>
              </a:xfrm>
              <a:prstGeom prst="line">
                <a:avLst/>
              </a:prstGeom>
              <a:noFill/>
              <a:ln w="19050"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rot="0" spcFirstLastPara="0" vertOverflow="overflow" horzOverflow="overflow" vert="horz" wrap="square" lIns="89586" tIns="44793" rIns="89586" bIns="44793" numCol="1" spcCol="0" rtlCol="0" fromWordArt="0" anchor="t" anchorCtr="0" forceAA="0" compatLnSpc="1">
                <a:prstTxWarp prst="textNoShape">
                  <a:avLst/>
                </a:prstTxWarp>
                <a:noAutofit/>
              </a:bodyPr>
              <a:lstStyle/>
              <a:p>
                <a:pPr defTabSz="913665">
                  <a:defRPr/>
                </a:pPr>
                <a:endParaRPr lang="en-US">
                  <a:solidFill>
                    <a:srgbClr val="353535"/>
                  </a:solidFill>
                  <a:latin typeface="Segoe UI Semilight"/>
                </a:endParaRPr>
              </a:p>
            </p:txBody>
          </p:sp>
          <p:sp>
            <p:nvSpPr>
              <p:cNvPr id="74" name="Line 38">
                <a:extLst>
                  <a:ext uri="{FF2B5EF4-FFF2-40B4-BE49-F238E27FC236}">
                    <a16:creationId xmlns:a16="http://schemas.microsoft.com/office/drawing/2014/main" id="{42079FD4-4E1E-4343-93AE-E0F61A4615D0}"/>
                  </a:ext>
                </a:extLst>
              </p:cNvPr>
              <p:cNvSpPr>
                <a:spLocks noChangeShapeType="1"/>
              </p:cNvSpPr>
              <p:nvPr/>
            </p:nvSpPr>
            <p:spPr bwMode="auto">
              <a:xfrm flipH="1">
                <a:off x="157" y="123"/>
                <a:ext cx="17" cy="0"/>
              </a:xfrm>
              <a:prstGeom prst="line">
                <a:avLst/>
              </a:prstGeom>
              <a:noFill/>
              <a:ln w="19050"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rot="0" spcFirstLastPara="0" vertOverflow="overflow" horzOverflow="overflow" vert="horz" wrap="square" lIns="89586" tIns="44793" rIns="89586" bIns="44793" numCol="1" spcCol="0" rtlCol="0" fromWordArt="0" anchor="t" anchorCtr="0" forceAA="0" compatLnSpc="1">
                <a:prstTxWarp prst="textNoShape">
                  <a:avLst/>
                </a:prstTxWarp>
                <a:noAutofit/>
              </a:bodyPr>
              <a:lstStyle/>
              <a:p>
                <a:pPr defTabSz="913665">
                  <a:defRPr/>
                </a:pPr>
                <a:endParaRPr lang="en-US">
                  <a:solidFill>
                    <a:srgbClr val="353535"/>
                  </a:solidFill>
                  <a:latin typeface="Segoe UI Semilight"/>
                </a:endParaRPr>
              </a:p>
            </p:txBody>
          </p:sp>
          <p:sp>
            <p:nvSpPr>
              <p:cNvPr id="75" name="Line 39">
                <a:extLst>
                  <a:ext uri="{FF2B5EF4-FFF2-40B4-BE49-F238E27FC236}">
                    <a16:creationId xmlns:a16="http://schemas.microsoft.com/office/drawing/2014/main" id="{8D99577B-BEC2-4C1C-B239-12C3ABDB76AE}"/>
                  </a:ext>
                </a:extLst>
              </p:cNvPr>
              <p:cNvSpPr>
                <a:spLocks noChangeShapeType="1"/>
              </p:cNvSpPr>
              <p:nvPr/>
            </p:nvSpPr>
            <p:spPr bwMode="auto">
              <a:xfrm flipH="1">
                <a:off x="54" y="123"/>
                <a:ext cx="69" cy="0"/>
              </a:xfrm>
              <a:prstGeom prst="line">
                <a:avLst/>
              </a:prstGeom>
              <a:noFill/>
              <a:ln w="19050"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rot="0" spcFirstLastPara="0" vertOverflow="overflow" horzOverflow="overflow" vert="horz" wrap="square" lIns="89586" tIns="44793" rIns="89586" bIns="44793" numCol="1" spcCol="0" rtlCol="0" fromWordArt="0" anchor="t" anchorCtr="0" forceAA="0" compatLnSpc="1">
                <a:prstTxWarp prst="textNoShape">
                  <a:avLst/>
                </a:prstTxWarp>
                <a:noAutofit/>
              </a:bodyPr>
              <a:lstStyle/>
              <a:p>
                <a:pPr defTabSz="913665">
                  <a:defRPr/>
                </a:pPr>
                <a:endParaRPr lang="en-US">
                  <a:solidFill>
                    <a:srgbClr val="353535"/>
                  </a:solidFill>
                  <a:latin typeface="Segoe UI Semilight"/>
                </a:endParaRPr>
              </a:p>
            </p:txBody>
          </p:sp>
          <p:sp>
            <p:nvSpPr>
              <p:cNvPr id="76" name="Rectangle 40">
                <a:extLst>
                  <a:ext uri="{FF2B5EF4-FFF2-40B4-BE49-F238E27FC236}">
                    <a16:creationId xmlns:a16="http://schemas.microsoft.com/office/drawing/2014/main" id="{7243C040-C298-45D8-8E53-309C8E9DB4DF}"/>
                  </a:ext>
                </a:extLst>
              </p:cNvPr>
              <p:cNvSpPr>
                <a:spLocks noChangeArrowheads="1"/>
              </p:cNvSpPr>
              <p:nvPr/>
            </p:nvSpPr>
            <p:spPr bwMode="auto">
              <a:xfrm>
                <a:off x="12" y="178"/>
                <a:ext cx="221" cy="60"/>
              </a:xfrm>
              <a:prstGeom prst="rect">
                <a:avLst/>
              </a:prstGeom>
              <a:noFill/>
              <a:ln w="19050"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rot="0" spcFirstLastPara="0" vertOverflow="overflow" horzOverflow="overflow" vert="horz" wrap="square" lIns="89586" tIns="44793" rIns="89586" bIns="44793" numCol="1" spcCol="0" rtlCol="0" fromWordArt="0" anchor="t" anchorCtr="0" forceAA="0" compatLnSpc="1">
                <a:prstTxWarp prst="textNoShape">
                  <a:avLst/>
                </a:prstTxWarp>
                <a:noAutofit/>
              </a:bodyPr>
              <a:lstStyle/>
              <a:p>
                <a:pPr defTabSz="913665">
                  <a:defRPr/>
                </a:pPr>
                <a:endParaRPr lang="en-US">
                  <a:solidFill>
                    <a:srgbClr val="353535"/>
                  </a:solidFill>
                  <a:latin typeface="Segoe UI Semilight"/>
                </a:endParaRPr>
              </a:p>
            </p:txBody>
          </p:sp>
          <p:sp>
            <p:nvSpPr>
              <p:cNvPr id="77" name="Line 41">
                <a:extLst>
                  <a:ext uri="{FF2B5EF4-FFF2-40B4-BE49-F238E27FC236}">
                    <a16:creationId xmlns:a16="http://schemas.microsoft.com/office/drawing/2014/main" id="{38B0A7BA-49F0-427E-9A8A-AEEA9ED7E7FA}"/>
                  </a:ext>
                </a:extLst>
              </p:cNvPr>
              <p:cNvSpPr>
                <a:spLocks noChangeShapeType="1"/>
              </p:cNvSpPr>
              <p:nvPr/>
            </p:nvSpPr>
            <p:spPr bwMode="auto">
              <a:xfrm flipH="1">
                <a:off x="191" y="208"/>
                <a:ext cx="17" cy="0"/>
              </a:xfrm>
              <a:prstGeom prst="line">
                <a:avLst/>
              </a:prstGeom>
              <a:noFill/>
              <a:ln w="19050"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rot="0" spcFirstLastPara="0" vertOverflow="overflow" horzOverflow="overflow" vert="horz" wrap="square" lIns="89586" tIns="44793" rIns="89586" bIns="44793" numCol="1" spcCol="0" rtlCol="0" fromWordArt="0" anchor="t" anchorCtr="0" forceAA="0" compatLnSpc="1">
                <a:prstTxWarp prst="textNoShape">
                  <a:avLst/>
                </a:prstTxWarp>
                <a:noAutofit/>
              </a:bodyPr>
              <a:lstStyle/>
              <a:p>
                <a:pPr defTabSz="913665">
                  <a:defRPr/>
                </a:pPr>
                <a:endParaRPr lang="en-US">
                  <a:solidFill>
                    <a:srgbClr val="353535"/>
                  </a:solidFill>
                  <a:latin typeface="Segoe UI Semilight"/>
                </a:endParaRPr>
              </a:p>
            </p:txBody>
          </p:sp>
          <p:sp>
            <p:nvSpPr>
              <p:cNvPr id="78" name="Line 42">
                <a:extLst>
                  <a:ext uri="{FF2B5EF4-FFF2-40B4-BE49-F238E27FC236}">
                    <a16:creationId xmlns:a16="http://schemas.microsoft.com/office/drawing/2014/main" id="{E3732D98-C579-4F58-A7F1-99A80232687A}"/>
                  </a:ext>
                </a:extLst>
              </p:cNvPr>
              <p:cNvSpPr>
                <a:spLocks noChangeShapeType="1"/>
              </p:cNvSpPr>
              <p:nvPr/>
            </p:nvSpPr>
            <p:spPr bwMode="auto">
              <a:xfrm flipH="1">
                <a:off x="157" y="208"/>
                <a:ext cx="17" cy="0"/>
              </a:xfrm>
              <a:prstGeom prst="line">
                <a:avLst/>
              </a:prstGeom>
              <a:noFill/>
              <a:ln w="19050"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rot="0" spcFirstLastPara="0" vertOverflow="overflow" horzOverflow="overflow" vert="horz" wrap="square" lIns="89586" tIns="44793" rIns="89586" bIns="44793" numCol="1" spcCol="0" rtlCol="0" fromWordArt="0" anchor="t" anchorCtr="0" forceAA="0" compatLnSpc="1">
                <a:prstTxWarp prst="textNoShape">
                  <a:avLst/>
                </a:prstTxWarp>
                <a:noAutofit/>
              </a:bodyPr>
              <a:lstStyle/>
              <a:p>
                <a:pPr defTabSz="913665">
                  <a:defRPr/>
                </a:pPr>
                <a:endParaRPr lang="en-US">
                  <a:solidFill>
                    <a:srgbClr val="353535"/>
                  </a:solidFill>
                  <a:latin typeface="Segoe UI Semilight"/>
                </a:endParaRPr>
              </a:p>
            </p:txBody>
          </p:sp>
          <p:sp>
            <p:nvSpPr>
              <p:cNvPr id="79" name="Line 43">
                <a:extLst>
                  <a:ext uri="{FF2B5EF4-FFF2-40B4-BE49-F238E27FC236}">
                    <a16:creationId xmlns:a16="http://schemas.microsoft.com/office/drawing/2014/main" id="{1EDB1058-1E08-4143-BCEA-2FD1F10528C4}"/>
                  </a:ext>
                </a:extLst>
              </p:cNvPr>
              <p:cNvSpPr>
                <a:spLocks noChangeShapeType="1"/>
              </p:cNvSpPr>
              <p:nvPr/>
            </p:nvSpPr>
            <p:spPr bwMode="auto">
              <a:xfrm flipH="1">
                <a:off x="54" y="208"/>
                <a:ext cx="69" cy="0"/>
              </a:xfrm>
              <a:prstGeom prst="line">
                <a:avLst/>
              </a:prstGeom>
              <a:noFill/>
              <a:ln w="19050"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rot="0" spcFirstLastPara="0" vertOverflow="overflow" horzOverflow="overflow" vert="horz" wrap="square" lIns="89586" tIns="44793" rIns="89586" bIns="44793" numCol="1" spcCol="0" rtlCol="0" fromWordArt="0" anchor="t" anchorCtr="0" forceAA="0" compatLnSpc="1">
                <a:prstTxWarp prst="textNoShape">
                  <a:avLst/>
                </a:prstTxWarp>
                <a:noAutofit/>
              </a:bodyPr>
              <a:lstStyle/>
              <a:p>
                <a:pPr defTabSz="913665">
                  <a:defRPr/>
                </a:pPr>
                <a:endParaRPr lang="en-US">
                  <a:solidFill>
                    <a:srgbClr val="353535"/>
                  </a:solidFill>
                  <a:latin typeface="Segoe UI Semilight"/>
                </a:endParaRPr>
              </a:p>
            </p:txBody>
          </p:sp>
          <p:sp>
            <p:nvSpPr>
              <p:cNvPr id="80" name="Line 44">
                <a:extLst>
                  <a:ext uri="{FF2B5EF4-FFF2-40B4-BE49-F238E27FC236}">
                    <a16:creationId xmlns:a16="http://schemas.microsoft.com/office/drawing/2014/main" id="{20E4E738-7B80-44AB-9CE0-7FC671794752}"/>
                  </a:ext>
                </a:extLst>
              </p:cNvPr>
              <p:cNvSpPr>
                <a:spLocks noChangeShapeType="1"/>
              </p:cNvSpPr>
              <p:nvPr/>
            </p:nvSpPr>
            <p:spPr bwMode="auto">
              <a:xfrm flipV="1">
                <a:off x="165" y="127"/>
                <a:ext cx="0" cy="25"/>
              </a:xfrm>
              <a:prstGeom prst="line">
                <a:avLst/>
              </a:prstGeom>
              <a:noFill/>
              <a:ln w="19050"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rot="0" spcFirstLastPara="0" vertOverflow="overflow" horzOverflow="overflow" vert="horz" wrap="square" lIns="89586" tIns="44793" rIns="89586" bIns="44793" numCol="1" spcCol="0" rtlCol="0" fromWordArt="0" anchor="t" anchorCtr="0" forceAA="0" compatLnSpc="1">
                <a:prstTxWarp prst="textNoShape">
                  <a:avLst/>
                </a:prstTxWarp>
                <a:noAutofit/>
              </a:bodyPr>
              <a:lstStyle/>
              <a:p>
                <a:pPr defTabSz="913665">
                  <a:defRPr/>
                </a:pPr>
                <a:endParaRPr lang="en-US">
                  <a:solidFill>
                    <a:srgbClr val="353535"/>
                  </a:solidFill>
                  <a:latin typeface="Segoe UI Semilight"/>
                </a:endParaRPr>
              </a:p>
            </p:txBody>
          </p:sp>
          <p:sp>
            <p:nvSpPr>
              <p:cNvPr id="81" name="Line 45">
                <a:extLst>
                  <a:ext uri="{FF2B5EF4-FFF2-40B4-BE49-F238E27FC236}">
                    <a16:creationId xmlns:a16="http://schemas.microsoft.com/office/drawing/2014/main" id="{118E0EDB-F1D9-4AD4-B175-62F0BFF23058}"/>
                  </a:ext>
                </a:extLst>
              </p:cNvPr>
              <p:cNvSpPr>
                <a:spLocks noChangeShapeType="1"/>
              </p:cNvSpPr>
              <p:nvPr/>
            </p:nvSpPr>
            <p:spPr bwMode="auto">
              <a:xfrm flipV="1">
                <a:off x="165" y="42"/>
                <a:ext cx="0" cy="25"/>
              </a:xfrm>
              <a:prstGeom prst="line">
                <a:avLst/>
              </a:prstGeom>
              <a:noFill/>
              <a:ln w="19050"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rot="0" spcFirstLastPara="0" vertOverflow="overflow" horzOverflow="overflow" vert="horz" wrap="square" lIns="89586" tIns="44793" rIns="89586" bIns="44793" numCol="1" spcCol="0" rtlCol="0" fromWordArt="0" anchor="t" anchorCtr="0" forceAA="0" compatLnSpc="1">
                <a:prstTxWarp prst="textNoShape">
                  <a:avLst/>
                </a:prstTxWarp>
                <a:noAutofit/>
              </a:bodyPr>
              <a:lstStyle/>
              <a:p>
                <a:pPr defTabSz="913665">
                  <a:defRPr/>
                </a:pPr>
                <a:endParaRPr lang="en-US">
                  <a:solidFill>
                    <a:srgbClr val="353535"/>
                  </a:solidFill>
                  <a:latin typeface="Segoe UI Semilight"/>
                </a:endParaRPr>
              </a:p>
            </p:txBody>
          </p:sp>
          <p:sp>
            <p:nvSpPr>
              <p:cNvPr id="82" name="Line 46">
                <a:extLst>
                  <a:ext uri="{FF2B5EF4-FFF2-40B4-BE49-F238E27FC236}">
                    <a16:creationId xmlns:a16="http://schemas.microsoft.com/office/drawing/2014/main" id="{948153A7-2813-41D3-A151-85BB32D58811}"/>
                  </a:ext>
                </a:extLst>
              </p:cNvPr>
              <p:cNvSpPr>
                <a:spLocks noChangeShapeType="1"/>
              </p:cNvSpPr>
              <p:nvPr/>
            </p:nvSpPr>
            <p:spPr bwMode="auto">
              <a:xfrm flipV="1">
                <a:off x="165" y="212"/>
                <a:ext cx="0" cy="26"/>
              </a:xfrm>
              <a:prstGeom prst="line">
                <a:avLst/>
              </a:prstGeom>
              <a:noFill/>
              <a:ln w="19050"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rot="0" spcFirstLastPara="0" vertOverflow="overflow" horzOverflow="overflow" vert="horz" wrap="square" lIns="89586" tIns="44793" rIns="89586" bIns="44793" numCol="1" spcCol="0" rtlCol="0" fromWordArt="0" anchor="t" anchorCtr="0" forceAA="0" compatLnSpc="1">
                <a:prstTxWarp prst="textNoShape">
                  <a:avLst/>
                </a:prstTxWarp>
                <a:noAutofit/>
              </a:bodyPr>
              <a:lstStyle/>
              <a:p>
                <a:pPr defTabSz="913665">
                  <a:defRPr/>
                </a:pPr>
                <a:endParaRPr lang="en-US">
                  <a:solidFill>
                    <a:srgbClr val="353535"/>
                  </a:solidFill>
                  <a:latin typeface="Segoe UI Semilight"/>
                </a:endParaRPr>
              </a:p>
            </p:txBody>
          </p:sp>
        </p:grpSp>
        <p:sp>
          <p:nvSpPr>
            <p:cNvPr id="107" name="TextBox 106">
              <a:extLst>
                <a:ext uri="{FF2B5EF4-FFF2-40B4-BE49-F238E27FC236}">
                  <a16:creationId xmlns:a16="http://schemas.microsoft.com/office/drawing/2014/main" id="{88D08794-A7A3-46EC-9AA8-1DE510678B92}"/>
                </a:ext>
              </a:extLst>
            </p:cNvPr>
            <p:cNvSpPr txBox="1"/>
            <p:nvPr/>
          </p:nvSpPr>
          <p:spPr>
            <a:xfrm>
              <a:off x="3197696" y="5932680"/>
              <a:ext cx="1448542" cy="1001826"/>
            </a:xfrm>
            <a:prstGeom prst="rect">
              <a:avLst/>
            </a:prstGeom>
            <a:noFill/>
          </p:spPr>
          <p:txBody>
            <a:bodyPr wrap="none" lIns="179146" tIns="143317" rIns="179146" bIns="143317" rtlCol="0" anchor="t">
              <a:spAutoFit/>
            </a:bodyPr>
            <a:lstStyle/>
            <a:p>
              <a:pPr algn="ctr" defTabSz="895526">
                <a:spcAft>
                  <a:spcPts val="588"/>
                </a:spcAft>
                <a:defRPr/>
              </a:pPr>
              <a:r>
                <a:rPr lang="en-US" sz="1800" kern="0" dirty="0">
                  <a:solidFill>
                    <a:srgbClr val="353535"/>
                  </a:solidFill>
                  <a:latin typeface="Segoe UI Semilight"/>
                </a:rPr>
                <a:t>IaaS</a:t>
              </a:r>
            </a:p>
            <a:p>
              <a:pPr algn="ctr" defTabSz="913874">
                <a:defRPr/>
              </a:pPr>
              <a:r>
                <a:rPr lang="en-US" sz="1100" dirty="0">
                  <a:solidFill>
                    <a:srgbClr val="353535"/>
                  </a:solidFill>
                  <a:latin typeface="Segoe UI Semilight"/>
                </a:rPr>
                <a:t>“Lift &amp; shift”</a:t>
              </a:r>
            </a:p>
            <a:p>
              <a:pPr algn="ctr" defTabSz="913874">
                <a:defRPr/>
              </a:pPr>
              <a:r>
                <a:rPr lang="en-US" sz="1100" dirty="0">
                  <a:solidFill>
                    <a:srgbClr val="353535"/>
                  </a:solidFill>
                  <a:latin typeface="Segoe UI Semilight"/>
                </a:rPr>
                <a:t>No code changes</a:t>
              </a:r>
            </a:p>
          </p:txBody>
        </p:sp>
      </p:grpSp>
      <p:grpSp>
        <p:nvGrpSpPr>
          <p:cNvPr id="2" name="Group 1">
            <a:extLst>
              <a:ext uri="{FF2B5EF4-FFF2-40B4-BE49-F238E27FC236}">
                <a16:creationId xmlns:a16="http://schemas.microsoft.com/office/drawing/2014/main" id="{836E200F-CDCA-4ADE-A750-ACBB96D5CE5C}"/>
              </a:ext>
            </a:extLst>
          </p:cNvPr>
          <p:cNvGrpSpPr/>
          <p:nvPr/>
        </p:nvGrpSpPr>
        <p:grpSpPr>
          <a:xfrm>
            <a:off x="436233" y="5178764"/>
            <a:ext cx="1741570" cy="1460739"/>
            <a:chOff x="443785" y="5282482"/>
            <a:chExt cx="1776860" cy="1490338"/>
          </a:xfrm>
        </p:grpSpPr>
        <p:grpSp>
          <p:nvGrpSpPr>
            <p:cNvPr id="35" name="Group 34">
              <a:extLst>
                <a:ext uri="{FF2B5EF4-FFF2-40B4-BE49-F238E27FC236}">
                  <a16:creationId xmlns:a16="http://schemas.microsoft.com/office/drawing/2014/main" id="{5C4E117C-9F67-4E74-8928-3EEE324AC058}"/>
                </a:ext>
              </a:extLst>
            </p:cNvPr>
            <p:cNvGrpSpPr/>
            <p:nvPr/>
          </p:nvGrpSpPr>
          <p:grpSpPr>
            <a:xfrm>
              <a:off x="987895" y="5282482"/>
              <a:ext cx="543003" cy="555374"/>
              <a:chOff x="2084593" y="2157479"/>
              <a:chExt cx="958326" cy="1022668"/>
            </a:xfrm>
          </p:grpSpPr>
          <p:grpSp>
            <p:nvGrpSpPr>
              <p:cNvPr id="36" name="Group 4">
                <a:extLst>
                  <a:ext uri="{FF2B5EF4-FFF2-40B4-BE49-F238E27FC236}">
                    <a16:creationId xmlns:a16="http://schemas.microsoft.com/office/drawing/2014/main" id="{6F91F5B1-ADE9-48F9-A316-F39761AB859B}"/>
                  </a:ext>
                </a:extLst>
              </p:cNvPr>
              <p:cNvGrpSpPr>
                <a:grpSpLocks noChangeAspect="1"/>
              </p:cNvGrpSpPr>
              <p:nvPr/>
            </p:nvGrpSpPr>
            <p:grpSpPr bwMode="auto">
              <a:xfrm>
                <a:off x="2084593" y="2157479"/>
                <a:ext cx="475727" cy="1022668"/>
                <a:chOff x="7" y="12"/>
                <a:chExt cx="167" cy="359"/>
              </a:xfrm>
            </p:grpSpPr>
            <p:sp>
              <p:nvSpPr>
                <p:cNvPr id="44" name="Rectangle 5">
                  <a:extLst>
                    <a:ext uri="{FF2B5EF4-FFF2-40B4-BE49-F238E27FC236}">
                      <a16:creationId xmlns:a16="http://schemas.microsoft.com/office/drawing/2014/main" id="{1FD4FB84-31D5-4B79-A382-2E3F4BE2D2E7}"/>
                    </a:ext>
                  </a:extLst>
                </p:cNvPr>
                <p:cNvSpPr>
                  <a:spLocks noChangeArrowheads="1"/>
                </p:cNvSpPr>
                <p:nvPr/>
              </p:nvSpPr>
              <p:spPr bwMode="auto">
                <a:xfrm>
                  <a:off x="7" y="45"/>
                  <a:ext cx="167" cy="326"/>
                </a:xfrm>
                <a:prstGeom prst="rect">
                  <a:avLst/>
                </a:prstGeom>
                <a:noFill/>
                <a:ln w="19050"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89586" tIns="44793" rIns="89586" bIns="44793" numCol="1" anchor="t" anchorCtr="0" compatLnSpc="1">
                  <a:prstTxWarp prst="textNoShape">
                    <a:avLst/>
                  </a:prstTxWarp>
                </a:bodyPr>
                <a:lstStyle/>
                <a:p>
                  <a:pPr defTabSz="913665">
                    <a:defRPr/>
                  </a:pPr>
                  <a:endParaRPr lang="en-US">
                    <a:solidFill>
                      <a:srgbClr val="353535"/>
                    </a:solidFill>
                    <a:latin typeface="Segoe UI Semilight"/>
                  </a:endParaRPr>
                </a:p>
              </p:txBody>
            </p:sp>
            <p:sp>
              <p:nvSpPr>
                <p:cNvPr id="45" name="Freeform 6">
                  <a:extLst>
                    <a:ext uri="{FF2B5EF4-FFF2-40B4-BE49-F238E27FC236}">
                      <a16:creationId xmlns:a16="http://schemas.microsoft.com/office/drawing/2014/main" id="{37455E96-66FF-4E9D-B5F0-00891B98863B}"/>
                    </a:ext>
                  </a:extLst>
                </p:cNvPr>
                <p:cNvSpPr>
                  <a:spLocks/>
                </p:cNvSpPr>
                <p:nvPr/>
              </p:nvSpPr>
              <p:spPr bwMode="auto">
                <a:xfrm>
                  <a:off x="69" y="312"/>
                  <a:ext cx="43" cy="59"/>
                </a:xfrm>
                <a:custGeom>
                  <a:avLst/>
                  <a:gdLst>
                    <a:gd name="T0" fmla="*/ 20 w 20"/>
                    <a:gd name="T1" fmla="*/ 28 h 28"/>
                    <a:gd name="T2" fmla="*/ 20 w 20"/>
                    <a:gd name="T3" fmla="*/ 10 h 28"/>
                    <a:gd name="T4" fmla="*/ 10 w 20"/>
                    <a:gd name="T5" fmla="*/ 0 h 28"/>
                    <a:gd name="T6" fmla="*/ 0 w 20"/>
                    <a:gd name="T7" fmla="*/ 10 h 28"/>
                    <a:gd name="T8" fmla="*/ 0 w 20"/>
                    <a:gd name="T9" fmla="*/ 28 h 28"/>
                  </a:gdLst>
                  <a:ahLst/>
                  <a:cxnLst>
                    <a:cxn ang="0">
                      <a:pos x="T0" y="T1"/>
                    </a:cxn>
                    <a:cxn ang="0">
                      <a:pos x="T2" y="T3"/>
                    </a:cxn>
                    <a:cxn ang="0">
                      <a:pos x="T4" y="T5"/>
                    </a:cxn>
                    <a:cxn ang="0">
                      <a:pos x="T6" y="T7"/>
                    </a:cxn>
                    <a:cxn ang="0">
                      <a:pos x="T8" y="T9"/>
                    </a:cxn>
                  </a:cxnLst>
                  <a:rect l="0" t="0" r="r" b="b"/>
                  <a:pathLst>
                    <a:path w="20" h="28">
                      <a:moveTo>
                        <a:pt x="20" y="28"/>
                      </a:moveTo>
                      <a:cubicBezTo>
                        <a:pt x="20" y="10"/>
                        <a:pt x="20" y="10"/>
                        <a:pt x="20" y="10"/>
                      </a:cubicBezTo>
                      <a:cubicBezTo>
                        <a:pt x="20" y="5"/>
                        <a:pt x="15" y="0"/>
                        <a:pt x="10" y="0"/>
                      </a:cubicBezTo>
                      <a:cubicBezTo>
                        <a:pt x="5" y="0"/>
                        <a:pt x="0" y="5"/>
                        <a:pt x="0" y="10"/>
                      </a:cubicBezTo>
                      <a:cubicBezTo>
                        <a:pt x="0" y="28"/>
                        <a:pt x="0" y="28"/>
                        <a:pt x="0" y="28"/>
                      </a:cubicBezTo>
                    </a:path>
                  </a:pathLst>
                </a:custGeom>
                <a:noFill/>
                <a:ln w="19050"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89586" tIns="44793" rIns="89586" bIns="44793" numCol="1" anchor="t" anchorCtr="0" compatLnSpc="1">
                  <a:prstTxWarp prst="textNoShape">
                    <a:avLst/>
                  </a:prstTxWarp>
                </a:bodyPr>
                <a:lstStyle/>
                <a:p>
                  <a:pPr defTabSz="913665">
                    <a:defRPr/>
                  </a:pPr>
                  <a:endParaRPr lang="en-US">
                    <a:solidFill>
                      <a:srgbClr val="353535"/>
                    </a:solidFill>
                    <a:latin typeface="Segoe UI Semilight"/>
                  </a:endParaRPr>
                </a:p>
              </p:txBody>
            </p:sp>
            <p:sp>
              <p:nvSpPr>
                <p:cNvPr id="46" name="Rectangle 7">
                  <a:extLst>
                    <a:ext uri="{FF2B5EF4-FFF2-40B4-BE49-F238E27FC236}">
                      <a16:creationId xmlns:a16="http://schemas.microsoft.com/office/drawing/2014/main" id="{A2D5B9CA-D9F3-4F0D-9C65-2C3AB593E354}"/>
                    </a:ext>
                  </a:extLst>
                </p:cNvPr>
                <p:cNvSpPr>
                  <a:spLocks noChangeArrowheads="1"/>
                </p:cNvSpPr>
                <p:nvPr/>
              </p:nvSpPr>
              <p:spPr bwMode="auto">
                <a:xfrm>
                  <a:off x="42" y="232"/>
                  <a:ext cx="25" cy="25"/>
                </a:xfrm>
                <a:prstGeom prst="rect">
                  <a:avLst/>
                </a:prstGeom>
                <a:noFill/>
                <a:ln w="19050"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89586" tIns="44793" rIns="89586" bIns="44793" numCol="1" anchor="t" anchorCtr="0" compatLnSpc="1">
                  <a:prstTxWarp prst="textNoShape">
                    <a:avLst/>
                  </a:prstTxWarp>
                </a:bodyPr>
                <a:lstStyle/>
                <a:p>
                  <a:pPr defTabSz="913665">
                    <a:defRPr/>
                  </a:pPr>
                  <a:endParaRPr lang="en-US">
                    <a:solidFill>
                      <a:srgbClr val="353535"/>
                    </a:solidFill>
                    <a:latin typeface="Segoe UI Semilight"/>
                  </a:endParaRPr>
                </a:p>
              </p:txBody>
            </p:sp>
            <p:sp>
              <p:nvSpPr>
                <p:cNvPr id="47" name="Rectangle 8">
                  <a:extLst>
                    <a:ext uri="{FF2B5EF4-FFF2-40B4-BE49-F238E27FC236}">
                      <a16:creationId xmlns:a16="http://schemas.microsoft.com/office/drawing/2014/main" id="{8FD0EB23-BCCF-4F7B-95F8-E9F1FF76B627}"/>
                    </a:ext>
                  </a:extLst>
                </p:cNvPr>
                <p:cNvSpPr>
                  <a:spLocks noChangeArrowheads="1"/>
                </p:cNvSpPr>
                <p:nvPr/>
              </p:nvSpPr>
              <p:spPr bwMode="auto">
                <a:xfrm>
                  <a:off x="114" y="232"/>
                  <a:ext cx="26" cy="25"/>
                </a:xfrm>
                <a:prstGeom prst="rect">
                  <a:avLst/>
                </a:prstGeom>
                <a:noFill/>
                <a:ln w="19050"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89586" tIns="44793" rIns="89586" bIns="44793" numCol="1" anchor="t" anchorCtr="0" compatLnSpc="1">
                  <a:prstTxWarp prst="textNoShape">
                    <a:avLst/>
                  </a:prstTxWarp>
                </a:bodyPr>
                <a:lstStyle/>
                <a:p>
                  <a:pPr defTabSz="913665">
                    <a:defRPr/>
                  </a:pPr>
                  <a:endParaRPr lang="en-US">
                    <a:solidFill>
                      <a:srgbClr val="353535"/>
                    </a:solidFill>
                    <a:latin typeface="Segoe UI Semilight"/>
                  </a:endParaRPr>
                </a:p>
              </p:txBody>
            </p:sp>
            <p:sp>
              <p:nvSpPr>
                <p:cNvPr id="48" name="Rectangle 9">
                  <a:extLst>
                    <a:ext uri="{FF2B5EF4-FFF2-40B4-BE49-F238E27FC236}">
                      <a16:creationId xmlns:a16="http://schemas.microsoft.com/office/drawing/2014/main" id="{A5E2332D-AFA0-4054-9787-7A6B620F4E2F}"/>
                    </a:ext>
                  </a:extLst>
                </p:cNvPr>
                <p:cNvSpPr>
                  <a:spLocks noChangeArrowheads="1"/>
                </p:cNvSpPr>
                <p:nvPr/>
              </p:nvSpPr>
              <p:spPr bwMode="auto">
                <a:xfrm>
                  <a:off x="42" y="164"/>
                  <a:ext cx="25" cy="25"/>
                </a:xfrm>
                <a:prstGeom prst="rect">
                  <a:avLst/>
                </a:prstGeom>
                <a:noFill/>
                <a:ln w="19050"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89586" tIns="44793" rIns="89586" bIns="44793" numCol="1" anchor="t" anchorCtr="0" compatLnSpc="1">
                  <a:prstTxWarp prst="textNoShape">
                    <a:avLst/>
                  </a:prstTxWarp>
                </a:bodyPr>
                <a:lstStyle/>
                <a:p>
                  <a:pPr defTabSz="913665">
                    <a:defRPr/>
                  </a:pPr>
                  <a:endParaRPr lang="en-US">
                    <a:solidFill>
                      <a:srgbClr val="353535"/>
                    </a:solidFill>
                    <a:latin typeface="Segoe UI Semilight"/>
                  </a:endParaRPr>
                </a:p>
              </p:txBody>
            </p:sp>
            <p:sp>
              <p:nvSpPr>
                <p:cNvPr id="49" name="Rectangle 10">
                  <a:extLst>
                    <a:ext uri="{FF2B5EF4-FFF2-40B4-BE49-F238E27FC236}">
                      <a16:creationId xmlns:a16="http://schemas.microsoft.com/office/drawing/2014/main" id="{D942DD5F-802F-4772-B03B-36692786CAEF}"/>
                    </a:ext>
                  </a:extLst>
                </p:cNvPr>
                <p:cNvSpPr>
                  <a:spLocks noChangeArrowheads="1"/>
                </p:cNvSpPr>
                <p:nvPr/>
              </p:nvSpPr>
              <p:spPr bwMode="auto">
                <a:xfrm>
                  <a:off x="114" y="164"/>
                  <a:ext cx="26" cy="25"/>
                </a:xfrm>
                <a:prstGeom prst="rect">
                  <a:avLst/>
                </a:prstGeom>
                <a:noFill/>
                <a:ln w="19050"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89586" tIns="44793" rIns="89586" bIns="44793" numCol="1" anchor="t" anchorCtr="0" compatLnSpc="1">
                  <a:prstTxWarp prst="textNoShape">
                    <a:avLst/>
                  </a:prstTxWarp>
                </a:bodyPr>
                <a:lstStyle/>
                <a:p>
                  <a:pPr defTabSz="913665">
                    <a:defRPr/>
                  </a:pPr>
                  <a:endParaRPr lang="en-US">
                    <a:solidFill>
                      <a:srgbClr val="353535"/>
                    </a:solidFill>
                    <a:latin typeface="Segoe UI Semilight"/>
                  </a:endParaRPr>
                </a:p>
              </p:txBody>
            </p:sp>
            <p:sp>
              <p:nvSpPr>
                <p:cNvPr id="50" name="Rectangle 11">
                  <a:extLst>
                    <a:ext uri="{FF2B5EF4-FFF2-40B4-BE49-F238E27FC236}">
                      <a16:creationId xmlns:a16="http://schemas.microsoft.com/office/drawing/2014/main" id="{55375ADB-AF18-48A6-9800-E9B74105F15C}"/>
                    </a:ext>
                  </a:extLst>
                </p:cNvPr>
                <p:cNvSpPr>
                  <a:spLocks noChangeArrowheads="1"/>
                </p:cNvSpPr>
                <p:nvPr/>
              </p:nvSpPr>
              <p:spPr bwMode="auto">
                <a:xfrm>
                  <a:off x="42" y="98"/>
                  <a:ext cx="25" cy="24"/>
                </a:xfrm>
                <a:prstGeom prst="rect">
                  <a:avLst/>
                </a:prstGeom>
                <a:noFill/>
                <a:ln w="19050"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89586" tIns="44793" rIns="89586" bIns="44793" numCol="1" anchor="t" anchorCtr="0" compatLnSpc="1">
                  <a:prstTxWarp prst="textNoShape">
                    <a:avLst/>
                  </a:prstTxWarp>
                </a:bodyPr>
                <a:lstStyle/>
                <a:p>
                  <a:pPr defTabSz="913665">
                    <a:defRPr/>
                  </a:pPr>
                  <a:endParaRPr lang="en-US">
                    <a:solidFill>
                      <a:srgbClr val="353535"/>
                    </a:solidFill>
                    <a:latin typeface="Segoe UI Semilight"/>
                  </a:endParaRPr>
                </a:p>
              </p:txBody>
            </p:sp>
            <p:sp>
              <p:nvSpPr>
                <p:cNvPr id="51" name="Rectangle 12">
                  <a:extLst>
                    <a:ext uri="{FF2B5EF4-FFF2-40B4-BE49-F238E27FC236}">
                      <a16:creationId xmlns:a16="http://schemas.microsoft.com/office/drawing/2014/main" id="{B4873390-6AFC-4620-B243-267F646901F3}"/>
                    </a:ext>
                  </a:extLst>
                </p:cNvPr>
                <p:cNvSpPr>
                  <a:spLocks noChangeArrowheads="1"/>
                </p:cNvSpPr>
                <p:nvPr/>
              </p:nvSpPr>
              <p:spPr bwMode="auto">
                <a:xfrm>
                  <a:off x="114" y="98"/>
                  <a:ext cx="26" cy="24"/>
                </a:xfrm>
                <a:prstGeom prst="rect">
                  <a:avLst/>
                </a:prstGeom>
                <a:noFill/>
                <a:ln w="19050"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89586" tIns="44793" rIns="89586" bIns="44793" numCol="1" anchor="t" anchorCtr="0" compatLnSpc="1">
                  <a:prstTxWarp prst="textNoShape">
                    <a:avLst/>
                  </a:prstTxWarp>
                </a:bodyPr>
                <a:lstStyle/>
                <a:p>
                  <a:pPr defTabSz="913665">
                    <a:defRPr/>
                  </a:pPr>
                  <a:endParaRPr lang="en-US">
                    <a:solidFill>
                      <a:srgbClr val="353535"/>
                    </a:solidFill>
                    <a:latin typeface="Segoe UI Semilight"/>
                  </a:endParaRPr>
                </a:p>
              </p:txBody>
            </p:sp>
            <p:sp>
              <p:nvSpPr>
                <p:cNvPr id="53" name="Rectangle 13">
                  <a:extLst>
                    <a:ext uri="{FF2B5EF4-FFF2-40B4-BE49-F238E27FC236}">
                      <a16:creationId xmlns:a16="http://schemas.microsoft.com/office/drawing/2014/main" id="{332E76F9-0493-45E2-93E6-D052A799278D}"/>
                    </a:ext>
                  </a:extLst>
                </p:cNvPr>
                <p:cNvSpPr>
                  <a:spLocks noChangeArrowheads="1"/>
                </p:cNvSpPr>
                <p:nvPr/>
              </p:nvSpPr>
              <p:spPr bwMode="auto">
                <a:xfrm>
                  <a:off x="31" y="12"/>
                  <a:ext cx="47" cy="33"/>
                </a:xfrm>
                <a:prstGeom prst="rect">
                  <a:avLst/>
                </a:prstGeom>
                <a:noFill/>
                <a:ln w="19050"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89586" tIns="44793" rIns="89586" bIns="44793" numCol="1" anchor="t" anchorCtr="0" compatLnSpc="1">
                  <a:prstTxWarp prst="textNoShape">
                    <a:avLst/>
                  </a:prstTxWarp>
                </a:bodyPr>
                <a:lstStyle/>
                <a:p>
                  <a:pPr defTabSz="913665">
                    <a:defRPr/>
                  </a:pPr>
                  <a:endParaRPr lang="en-US" dirty="0">
                    <a:solidFill>
                      <a:srgbClr val="353535"/>
                    </a:solidFill>
                    <a:latin typeface="Segoe UI Semilight"/>
                  </a:endParaRPr>
                </a:p>
              </p:txBody>
            </p:sp>
          </p:grpSp>
          <p:grpSp>
            <p:nvGrpSpPr>
              <p:cNvPr id="37" name="Group 36">
                <a:extLst>
                  <a:ext uri="{FF2B5EF4-FFF2-40B4-BE49-F238E27FC236}">
                    <a16:creationId xmlns:a16="http://schemas.microsoft.com/office/drawing/2014/main" id="{047056DD-B7C0-4EC1-81E3-7C9B44E69DC5}"/>
                  </a:ext>
                </a:extLst>
              </p:cNvPr>
              <p:cNvGrpSpPr/>
              <p:nvPr/>
            </p:nvGrpSpPr>
            <p:grpSpPr>
              <a:xfrm>
                <a:off x="2561534" y="2758439"/>
                <a:ext cx="475727" cy="421466"/>
                <a:chOff x="2779974" y="2727959"/>
                <a:chExt cx="475727" cy="421466"/>
              </a:xfrm>
            </p:grpSpPr>
            <p:sp>
              <p:nvSpPr>
                <p:cNvPr id="39" name="Rectangle 5">
                  <a:extLst>
                    <a:ext uri="{FF2B5EF4-FFF2-40B4-BE49-F238E27FC236}">
                      <a16:creationId xmlns:a16="http://schemas.microsoft.com/office/drawing/2014/main" id="{B8351D27-64CA-47D2-AA6E-733DFDD2C006}"/>
                    </a:ext>
                  </a:extLst>
                </p:cNvPr>
                <p:cNvSpPr>
                  <a:spLocks noChangeArrowheads="1"/>
                </p:cNvSpPr>
                <p:nvPr/>
              </p:nvSpPr>
              <p:spPr bwMode="auto">
                <a:xfrm>
                  <a:off x="2779974" y="2727959"/>
                  <a:ext cx="475727" cy="421465"/>
                </a:xfrm>
                <a:prstGeom prst="rect">
                  <a:avLst/>
                </a:prstGeom>
                <a:noFill/>
                <a:ln w="19050"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89586" tIns="44793" rIns="89586" bIns="44793" numCol="1" anchor="t" anchorCtr="0" compatLnSpc="1">
                  <a:prstTxWarp prst="textNoShape">
                    <a:avLst/>
                  </a:prstTxWarp>
                </a:bodyPr>
                <a:lstStyle/>
                <a:p>
                  <a:pPr defTabSz="913665">
                    <a:defRPr/>
                  </a:pPr>
                  <a:endParaRPr lang="en-US">
                    <a:solidFill>
                      <a:srgbClr val="353535"/>
                    </a:solidFill>
                    <a:latin typeface="Segoe UI Semilight"/>
                  </a:endParaRPr>
                </a:p>
              </p:txBody>
            </p:sp>
            <p:sp>
              <p:nvSpPr>
                <p:cNvPr id="40" name="Freeform 6">
                  <a:extLst>
                    <a:ext uri="{FF2B5EF4-FFF2-40B4-BE49-F238E27FC236}">
                      <a16:creationId xmlns:a16="http://schemas.microsoft.com/office/drawing/2014/main" id="{97BB086A-7EC2-4C1A-B69E-3A439444310C}"/>
                    </a:ext>
                  </a:extLst>
                </p:cNvPr>
                <p:cNvSpPr>
                  <a:spLocks/>
                </p:cNvSpPr>
                <p:nvPr/>
              </p:nvSpPr>
              <p:spPr bwMode="auto">
                <a:xfrm>
                  <a:off x="3058191" y="2981354"/>
                  <a:ext cx="122493" cy="168071"/>
                </a:xfrm>
                <a:custGeom>
                  <a:avLst/>
                  <a:gdLst>
                    <a:gd name="T0" fmla="*/ 20 w 20"/>
                    <a:gd name="T1" fmla="*/ 28 h 28"/>
                    <a:gd name="T2" fmla="*/ 20 w 20"/>
                    <a:gd name="T3" fmla="*/ 10 h 28"/>
                    <a:gd name="T4" fmla="*/ 10 w 20"/>
                    <a:gd name="T5" fmla="*/ 0 h 28"/>
                    <a:gd name="T6" fmla="*/ 0 w 20"/>
                    <a:gd name="T7" fmla="*/ 10 h 28"/>
                    <a:gd name="T8" fmla="*/ 0 w 20"/>
                    <a:gd name="T9" fmla="*/ 28 h 28"/>
                  </a:gdLst>
                  <a:ahLst/>
                  <a:cxnLst>
                    <a:cxn ang="0">
                      <a:pos x="T0" y="T1"/>
                    </a:cxn>
                    <a:cxn ang="0">
                      <a:pos x="T2" y="T3"/>
                    </a:cxn>
                    <a:cxn ang="0">
                      <a:pos x="T4" y="T5"/>
                    </a:cxn>
                    <a:cxn ang="0">
                      <a:pos x="T6" y="T7"/>
                    </a:cxn>
                    <a:cxn ang="0">
                      <a:pos x="T8" y="T9"/>
                    </a:cxn>
                  </a:cxnLst>
                  <a:rect l="0" t="0" r="r" b="b"/>
                  <a:pathLst>
                    <a:path w="20" h="28">
                      <a:moveTo>
                        <a:pt x="20" y="28"/>
                      </a:moveTo>
                      <a:cubicBezTo>
                        <a:pt x="20" y="10"/>
                        <a:pt x="20" y="10"/>
                        <a:pt x="20" y="10"/>
                      </a:cubicBezTo>
                      <a:cubicBezTo>
                        <a:pt x="20" y="5"/>
                        <a:pt x="15" y="0"/>
                        <a:pt x="10" y="0"/>
                      </a:cubicBezTo>
                      <a:cubicBezTo>
                        <a:pt x="5" y="0"/>
                        <a:pt x="0" y="5"/>
                        <a:pt x="0" y="10"/>
                      </a:cubicBezTo>
                      <a:cubicBezTo>
                        <a:pt x="0" y="28"/>
                        <a:pt x="0" y="28"/>
                        <a:pt x="0" y="28"/>
                      </a:cubicBezTo>
                    </a:path>
                  </a:pathLst>
                </a:custGeom>
                <a:noFill/>
                <a:ln w="19050"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89586" tIns="44793" rIns="89586" bIns="44793" numCol="1" anchor="t" anchorCtr="0" compatLnSpc="1">
                  <a:prstTxWarp prst="textNoShape">
                    <a:avLst/>
                  </a:prstTxWarp>
                </a:bodyPr>
                <a:lstStyle/>
                <a:p>
                  <a:pPr defTabSz="913665">
                    <a:defRPr/>
                  </a:pPr>
                  <a:endParaRPr lang="en-US">
                    <a:solidFill>
                      <a:srgbClr val="353535"/>
                    </a:solidFill>
                    <a:latin typeface="Segoe UI Semilight"/>
                  </a:endParaRPr>
                </a:p>
              </p:txBody>
            </p:sp>
            <p:sp>
              <p:nvSpPr>
                <p:cNvPr id="41" name="Rectangle 7">
                  <a:extLst>
                    <a:ext uri="{FF2B5EF4-FFF2-40B4-BE49-F238E27FC236}">
                      <a16:creationId xmlns:a16="http://schemas.microsoft.com/office/drawing/2014/main" id="{4230454F-ACA8-4819-8D84-D1E0EDA60D4F}"/>
                    </a:ext>
                  </a:extLst>
                </p:cNvPr>
                <p:cNvSpPr>
                  <a:spLocks noChangeArrowheads="1"/>
                </p:cNvSpPr>
                <p:nvPr/>
              </p:nvSpPr>
              <p:spPr bwMode="auto">
                <a:xfrm>
                  <a:off x="2879677" y="2829662"/>
                  <a:ext cx="71217" cy="71216"/>
                </a:xfrm>
                <a:prstGeom prst="rect">
                  <a:avLst/>
                </a:prstGeom>
                <a:noFill/>
                <a:ln w="19050"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89586" tIns="44793" rIns="89586" bIns="44793" numCol="1" anchor="t" anchorCtr="0" compatLnSpc="1">
                  <a:prstTxWarp prst="textNoShape">
                    <a:avLst/>
                  </a:prstTxWarp>
                </a:bodyPr>
                <a:lstStyle/>
                <a:p>
                  <a:pPr defTabSz="913665">
                    <a:defRPr/>
                  </a:pPr>
                  <a:endParaRPr lang="en-US">
                    <a:solidFill>
                      <a:srgbClr val="353535"/>
                    </a:solidFill>
                    <a:latin typeface="Segoe UI Semilight"/>
                  </a:endParaRPr>
                </a:p>
              </p:txBody>
            </p:sp>
            <p:sp>
              <p:nvSpPr>
                <p:cNvPr id="42" name="Rectangle 8">
                  <a:extLst>
                    <a:ext uri="{FF2B5EF4-FFF2-40B4-BE49-F238E27FC236}">
                      <a16:creationId xmlns:a16="http://schemas.microsoft.com/office/drawing/2014/main" id="{CAECCE21-EAD7-4C41-8B9C-0020DDD68BD5}"/>
                    </a:ext>
                  </a:extLst>
                </p:cNvPr>
                <p:cNvSpPr>
                  <a:spLocks noChangeArrowheads="1"/>
                </p:cNvSpPr>
                <p:nvPr/>
              </p:nvSpPr>
              <p:spPr bwMode="auto">
                <a:xfrm>
                  <a:off x="3084781" y="2829662"/>
                  <a:ext cx="74065" cy="71216"/>
                </a:xfrm>
                <a:prstGeom prst="rect">
                  <a:avLst/>
                </a:prstGeom>
                <a:noFill/>
                <a:ln w="19050"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89586" tIns="44793" rIns="89586" bIns="44793" numCol="1" anchor="t" anchorCtr="0" compatLnSpc="1">
                  <a:prstTxWarp prst="textNoShape">
                    <a:avLst/>
                  </a:prstTxWarp>
                </a:bodyPr>
                <a:lstStyle/>
                <a:p>
                  <a:pPr defTabSz="913665">
                    <a:defRPr/>
                  </a:pPr>
                  <a:endParaRPr lang="en-US">
                    <a:solidFill>
                      <a:srgbClr val="353535"/>
                    </a:solidFill>
                    <a:latin typeface="Segoe UI Semilight"/>
                  </a:endParaRPr>
                </a:p>
              </p:txBody>
            </p:sp>
            <p:sp>
              <p:nvSpPr>
                <p:cNvPr id="43" name="Rectangle 9">
                  <a:extLst>
                    <a:ext uri="{FF2B5EF4-FFF2-40B4-BE49-F238E27FC236}">
                      <a16:creationId xmlns:a16="http://schemas.microsoft.com/office/drawing/2014/main" id="{18203E04-4703-4FD9-8E1B-AEB2A522468C}"/>
                    </a:ext>
                  </a:extLst>
                </p:cNvPr>
                <p:cNvSpPr>
                  <a:spLocks noChangeArrowheads="1"/>
                </p:cNvSpPr>
                <p:nvPr/>
              </p:nvSpPr>
              <p:spPr bwMode="auto">
                <a:xfrm>
                  <a:off x="2879677" y="3004253"/>
                  <a:ext cx="71217" cy="71216"/>
                </a:xfrm>
                <a:prstGeom prst="rect">
                  <a:avLst/>
                </a:prstGeom>
                <a:noFill/>
                <a:ln w="19050"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89586" tIns="44793" rIns="89586" bIns="44793" numCol="1" anchor="t" anchorCtr="0" compatLnSpc="1">
                  <a:prstTxWarp prst="textNoShape">
                    <a:avLst/>
                  </a:prstTxWarp>
                </a:bodyPr>
                <a:lstStyle/>
                <a:p>
                  <a:pPr defTabSz="913665">
                    <a:defRPr/>
                  </a:pPr>
                  <a:endParaRPr lang="en-US">
                    <a:solidFill>
                      <a:srgbClr val="353535"/>
                    </a:solidFill>
                    <a:latin typeface="Segoe UI Semilight"/>
                  </a:endParaRPr>
                </a:p>
              </p:txBody>
            </p:sp>
          </p:grpSp>
          <p:sp>
            <p:nvSpPr>
              <p:cNvPr id="38" name="Isosceles Triangle 37">
                <a:extLst>
                  <a:ext uri="{FF2B5EF4-FFF2-40B4-BE49-F238E27FC236}">
                    <a16:creationId xmlns:a16="http://schemas.microsoft.com/office/drawing/2014/main" id="{6F216214-30A1-4927-958B-8514FB1247C4}"/>
                  </a:ext>
                </a:extLst>
              </p:cNvPr>
              <p:cNvSpPr/>
              <p:nvPr/>
            </p:nvSpPr>
            <p:spPr bwMode="auto">
              <a:xfrm>
                <a:off x="2560320" y="2537142"/>
                <a:ext cx="482599" cy="221297"/>
              </a:xfrm>
              <a:prstGeom prst="triangle">
                <a:avLst>
                  <a:gd name="adj" fmla="val 0"/>
                </a:avLst>
              </a:prstGeom>
              <a:noFill/>
              <a:ln w="19050"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89586" tIns="44793" rIns="89586" bIns="44793" numCol="1" anchor="t" anchorCtr="0" compatLnSpc="1">
                <a:prstTxWarp prst="textNoShape">
                  <a:avLst/>
                </a:prstTxWarp>
              </a:bodyPr>
              <a:lstStyle/>
              <a:p>
                <a:pPr defTabSz="913665">
                  <a:defRPr/>
                </a:pPr>
                <a:endParaRPr lang="en-US" err="1">
                  <a:solidFill>
                    <a:srgbClr val="353535"/>
                  </a:solidFill>
                  <a:latin typeface="Segoe UI Semilight"/>
                </a:endParaRPr>
              </a:p>
            </p:txBody>
          </p:sp>
        </p:grpSp>
        <p:sp>
          <p:nvSpPr>
            <p:cNvPr id="244" name="TextBox 243">
              <a:extLst>
                <a:ext uri="{FF2B5EF4-FFF2-40B4-BE49-F238E27FC236}">
                  <a16:creationId xmlns:a16="http://schemas.microsoft.com/office/drawing/2014/main" id="{9E5C88A3-0A73-4C18-9CFE-8DB24A7F936D}"/>
                </a:ext>
              </a:extLst>
            </p:cNvPr>
            <p:cNvSpPr txBox="1"/>
            <p:nvPr/>
          </p:nvSpPr>
          <p:spPr>
            <a:xfrm>
              <a:off x="443785" y="5943700"/>
              <a:ext cx="1776860" cy="829120"/>
            </a:xfrm>
            <a:prstGeom prst="rect">
              <a:avLst/>
            </a:prstGeom>
            <a:noFill/>
          </p:spPr>
          <p:txBody>
            <a:bodyPr wrap="square" lIns="179146" tIns="143317" rIns="179146" bIns="143317" rtlCol="0" anchor="t">
              <a:spAutoFit/>
            </a:bodyPr>
            <a:lstStyle/>
            <a:p>
              <a:pPr algn="ctr" defTabSz="895526">
                <a:spcAft>
                  <a:spcPts val="588"/>
                </a:spcAft>
                <a:defRPr/>
              </a:pPr>
              <a:r>
                <a:rPr lang="en-US" sz="1800" kern="0" dirty="0">
                  <a:solidFill>
                    <a:srgbClr val="353535"/>
                  </a:solidFill>
                  <a:latin typeface="Segoe UI Semilight"/>
                </a:rPr>
                <a:t>On-Premises</a:t>
              </a:r>
            </a:p>
            <a:p>
              <a:pPr algn="ctr" defTabSz="895526">
                <a:spcAft>
                  <a:spcPts val="588"/>
                </a:spcAft>
                <a:defRPr/>
              </a:pPr>
              <a:r>
                <a:rPr lang="en-US" sz="1100" i="1" kern="0" dirty="0">
                  <a:solidFill>
                    <a:srgbClr val="353535"/>
                  </a:solidFill>
                  <a:latin typeface="Segoe UI Semilight"/>
                </a:rPr>
                <a:t>Infrastructure Platform</a:t>
              </a:r>
            </a:p>
          </p:txBody>
        </p:sp>
      </p:grpSp>
      <p:grpSp>
        <p:nvGrpSpPr>
          <p:cNvPr id="109" name="Group 108">
            <a:extLst>
              <a:ext uri="{FF2B5EF4-FFF2-40B4-BE49-F238E27FC236}">
                <a16:creationId xmlns:a16="http://schemas.microsoft.com/office/drawing/2014/main" id="{6B55CAF1-5ADD-41CC-A7F2-A7B0B611E45F}"/>
              </a:ext>
            </a:extLst>
          </p:cNvPr>
          <p:cNvGrpSpPr/>
          <p:nvPr/>
        </p:nvGrpSpPr>
        <p:grpSpPr>
          <a:xfrm>
            <a:off x="2384470" y="1338072"/>
            <a:ext cx="2941551" cy="2813167"/>
            <a:chOff x="2430961" y="1363662"/>
            <a:chExt cx="3001581" cy="2782899"/>
          </a:xfrm>
        </p:grpSpPr>
        <p:sp>
          <p:nvSpPr>
            <p:cNvPr id="119" name="Rectangle 118">
              <a:extLst>
                <a:ext uri="{FF2B5EF4-FFF2-40B4-BE49-F238E27FC236}">
                  <a16:creationId xmlns:a16="http://schemas.microsoft.com/office/drawing/2014/main" id="{A6391A0A-F166-4940-8168-ED442B014F01}"/>
                </a:ext>
              </a:extLst>
            </p:cNvPr>
            <p:cNvSpPr/>
            <p:nvPr/>
          </p:nvSpPr>
          <p:spPr bwMode="auto">
            <a:xfrm>
              <a:off x="2430961" y="1437571"/>
              <a:ext cx="3001581" cy="2708990"/>
            </a:xfrm>
            <a:prstGeom prst="rect">
              <a:avLst/>
            </a:prstGeom>
            <a:solidFill>
              <a:schemeClr val="bg1">
                <a:lumMod val="9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791" tIns="146233" rIns="182791" bIns="146233" numCol="1" spcCol="0" rtlCol="0" fromWordArt="0" anchor="t" anchorCtr="0" forceAA="0" compatLnSpc="1">
              <a:prstTxWarp prst="textNoShape">
                <a:avLst/>
              </a:prstTxWarp>
              <a:noAutofit/>
            </a:bodyPr>
            <a:lstStyle/>
            <a:p>
              <a:pPr algn="ctr" defTabSz="931935" fontAlgn="base">
                <a:lnSpc>
                  <a:spcPct val="90000"/>
                </a:lnSpc>
                <a:spcBef>
                  <a:spcPct val="0"/>
                </a:spcBef>
                <a:spcAft>
                  <a:spcPct val="0"/>
                </a:spcAft>
                <a:defRPr/>
              </a:pPr>
              <a:endParaRPr lang="en-US" sz="2400" dirty="0" err="1">
                <a:gradFill>
                  <a:gsLst>
                    <a:gs pos="0">
                      <a:srgbClr val="FFFFFF"/>
                    </a:gs>
                    <a:gs pos="100000">
                      <a:srgbClr val="FFFFFF"/>
                    </a:gs>
                  </a:gsLst>
                  <a:lin ang="5400000" scaled="0"/>
                </a:gradFill>
                <a:latin typeface="Segoe UI"/>
                <a:ea typeface="Segoe UI" pitchFamily="34" charset="0"/>
                <a:cs typeface="Segoe UI" pitchFamily="34" charset="0"/>
              </a:endParaRPr>
            </a:p>
          </p:txBody>
        </p:sp>
        <p:sp>
          <p:nvSpPr>
            <p:cNvPr id="120" name="TextBox 119">
              <a:extLst>
                <a:ext uri="{FF2B5EF4-FFF2-40B4-BE49-F238E27FC236}">
                  <a16:creationId xmlns:a16="http://schemas.microsoft.com/office/drawing/2014/main" id="{52A8EFD1-EF15-49DE-836B-625CA3A492C1}"/>
                </a:ext>
              </a:extLst>
            </p:cNvPr>
            <p:cNvSpPr txBox="1"/>
            <p:nvPr/>
          </p:nvSpPr>
          <p:spPr>
            <a:xfrm>
              <a:off x="2752225" y="1363662"/>
              <a:ext cx="2246465" cy="555026"/>
            </a:xfrm>
            <a:prstGeom prst="rect">
              <a:avLst/>
            </a:prstGeom>
            <a:noFill/>
          </p:spPr>
          <p:txBody>
            <a:bodyPr wrap="square" lIns="179197" tIns="143357" rIns="179197" bIns="143357" rtlCol="0">
              <a:spAutoFit/>
            </a:bodyPr>
            <a:lstStyle/>
            <a:p>
              <a:pPr algn="ctr" defTabSz="913576">
                <a:lnSpc>
                  <a:spcPct val="90000"/>
                </a:lnSpc>
                <a:defRPr/>
              </a:pPr>
              <a:r>
                <a:rPr lang="en-US" sz="1961" b="1" dirty="0">
                  <a:solidFill>
                    <a:srgbClr val="000000"/>
                  </a:solidFill>
                  <a:latin typeface="Segoe UI"/>
                  <a:ea typeface="Segoe UI" pitchFamily="34" charset="0"/>
                  <a:cs typeface="Segoe UI" pitchFamily="34" charset="0"/>
                </a:rPr>
                <a:t>Migrate</a:t>
              </a:r>
            </a:p>
          </p:txBody>
        </p:sp>
      </p:grpSp>
      <p:grpSp>
        <p:nvGrpSpPr>
          <p:cNvPr id="121" name="Group 120">
            <a:extLst>
              <a:ext uri="{FF2B5EF4-FFF2-40B4-BE49-F238E27FC236}">
                <a16:creationId xmlns:a16="http://schemas.microsoft.com/office/drawing/2014/main" id="{022C8643-3554-4396-ABC6-2E805AAFE0A6}"/>
              </a:ext>
            </a:extLst>
          </p:cNvPr>
          <p:cNvGrpSpPr/>
          <p:nvPr/>
        </p:nvGrpSpPr>
        <p:grpSpPr>
          <a:xfrm>
            <a:off x="6132168" y="1301103"/>
            <a:ext cx="5489859" cy="2850144"/>
            <a:chOff x="6255141" y="1325937"/>
            <a:chExt cx="5601896" cy="2908309"/>
          </a:xfrm>
        </p:grpSpPr>
        <p:sp>
          <p:nvSpPr>
            <p:cNvPr id="122" name="Rectangle 121">
              <a:extLst>
                <a:ext uri="{FF2B5EF4-FFF2-40B4-BE49-F238E27FC236}">
                  <a16:creationId xmlns:a16="http://schemas.microsoft.com/office/drawing/2014/main" id="{5B99AAF7-BF9A-4E78-879A-E76C397A03BE}"/>
                </a:ext>
              </a:extLst>
            </p:cNvPr>
            <p:cNvSpPr/>
            <p:nvPr/>
          </p:nvSpPr>
          <p:spPr bwMode="auto">
            <a:xfrm>
              <a:off x="6255141" y="1398473"/>
              <a:ext cx="5601896" cy="2835773"/>
            </a:xfrm>
            <a:prstGeom prst="rect">
              <a:avLst/>
            </a:prstGeom>
            <a:solidFill>
              <a:schemeClr val="bg1">
                <a:lumMod val="9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791" tIns="146233" rIns="182791" bIns="146233" numCol="1" spcCol="0" rtlCol="0" fromWordArt="0" anchor="t" anchorCtr="0" forceAA="0" compatLnSpc="1">
              <a:prstTxWarp prst="textNoShape">
                <a:avLst/>
              </a:prstTxWarp>
              <a:noAutofit/>
            </a:bodyPr>
            <a:lstStyle/>
            <a:p>
              <a:pPr algn="ctr" defTabSz="931935" fontAlgn="base">
                <a:lnSpc>
                  <a:spcPct val="90000"/>
                </a:lnSpc>
                <a:spcBef>
                  <a:spcPct val="0"/>
                </a:spcBef>
                <a:spcAft>
                  <a:spcPct val="0"/>
                </a:spcAft>
                <a:defRPr/>
              </a:pPr>
              <a:endParaRPr lang="en-US" sz="2400" dirty="0" err="1">
                <a:gradFill>
                  <a:gsLst>
                    <a:gs pos="0">
                      <a:srgbClr val="FFFFFF"/>
                    </a:gs>
                    <a:gs pos="100000">
                      <a:srgbClr val="FFFFFF"/>
                    </a:gs>
                  </a:gsLst>
                  <a:lin ang="5400000" scaled="0"/>
                </a:gradFill>
                <a:latin typeface="Segoe UI"/>
                <a:ea typeface="Segoe UI" pitchFamily="34" charset="0"/>
                <a:cs typeface="Segoe UI" pitchFamily="34" charset="0"/>
              </a:endParaRPr>
            </a:p>
          </p:txBody>
        </p:sp>
        <p:sp>
          <p:nvSpPr>
            <p:cNvPr id="123" name="TextBox 122">
              <a:extLst>
                <a:ext uri="{FF2B5EF4-FFF2-40B4-BE49-F238E27FC236}">
                  <a16:creationId xmlns:a16="http://schemas.microsoft.com/office/drawing/2014/main" id="{28DC9A38-EA8D-4294-BFFE-4CBB32F3B411}"/>
                </a:ext>
              </a:extLst>
            </p:cNvPr>
            <p:cNvSpPr txBox="1"/>
            <p:nvPr/>
          </p:nvSpPr>
          <p:spPr>
            <a:xfrm>
              <a:off x="6255141" y="1325937"/>
              <a:ext cx="5601896" cy="572513"/>
            </a:xfrm>
            <a:prstGeom prst="rect">
              <a:avLst/>
            </a:prstGeom>
            <a:noFill/>
          </p:spPr>
          <p:txBody>
            <a:bodyPr wrap="square" lIns="179197" tIns="143357" rIns="179197" bIns="143357" rtlCol="0">
              <a:spAutoFit/>
            </a:bodyPr>
            <a:lstStyle/>
            <a:p>
              <a:pPr algn="ctr" defTabSz="913576">
                <a:lnSpc>
                  <a:spcPct val="90000"/>
                </a:lnSpc>
                <a:defRPr/>
              </a:pPr>
              <a:r>
                <a:rPr lang="en-US" sz="1961" b="1" dirty="0">
                  <a:solidFill>
                    <a:srgbClr val="000000"/>
                  </a:solidFill>
                  <a:latin typeface="Segoe UI"/>
                  <a:ea typeface="Segoe UI" pitchFamily="34" charset="0"/>
                  <a:cs typeface="Segoe UI" pitchFamily="34" charset="0"/>
                </a:rPr>
                <a:t>Modernize</a:t>
              </a:r>
            </a:p>
          </p:txBody>
        </p:sp>
      </p:grpSp>
      <p:sp>
        <p:nvSpPr>
          <p:cNvPr id="124" name="Rectangle 123">
            <a:extLst>
              <a:ext uri="{FF2B5EF4-FFF2-40B4-BE49-F238E27FC236}">
                <a16:creationId xmlns:a16="http://schemas.microsoft.com/office/drawing/2014/main" id="{DA1CF8D5-0968-40C3-B887-1C7E7553ED25}"/>
              </a:ext>
            </a:extLst>
          </p:cNvPr>
          <p:cNvSpPr/>
          <p:nvPr/>
        </p:nvSpPr>
        <p:spPr>
          <a:xfrm>
            <a:off x="2127" y="1685"/>
            <a:ext cx="12187749" cy="609767"/>
          </a:xfrm>
          <a:prstGeom prst="rect">
            <a:avLst/>
          </a:prstGeom>
          <a:solidFill>
            <a:srgbClr val="0070C0"/>
          </a:solidFill>
          <a:ln w="10795" cap="flat" cmpd="sng" algn="ctr">
            <a:noFill/>
            <a:prstDash val="solid"/>
          </a:ln>
          <a:effectLst/>
        </p:spPr>
        <p:txBody>
          <a:bodyPr rtlCol="0" anchor="ctr"/>
          <a:lstStyle/>
          <a:p>
            <a:pPr algn="ctr" defTabSz="896042">
              <a:defRPr/>
            </a:pPr>
            <a:endParaRPr lang="en-US" kern="0">
              <a:solidFill>
                <a:srgbClr val="FFFFFF"/>
              </a:solidFill>
              <a:latin typeface="Segoe UI"/>
            </a:endParaRPr>
          </a:p>
        </p:txBody>
      </p:sp>
      <p:grpSp>
        <p:nvGrpSpPr>
          <p:cNvPr id="125" name="Group 124">
            <a:extLst>
              <a:ext uri="{FF2B5EF4-FFF2-40B4-BE49-F238E27FC236}">
                <a16:creationId xmlns:a16="http://schemas.microsoft.com/office/drawing/2014/main" id="{DD9420A5-A12C-4BE3-AB09-9451EE45A5BD}"/>
              </a:ext>
            </a:extLst>
          </p:cNvPr>
          <p:cNvGrpSpPr/>
          <p:nvPr/>
        </p:nvGrpSpPr>
        <p:grpSpPr>
          <a:xfrm>
            <a:off x="425420" y="2317417"/>
            <a:ext cx="1659429" cy="1326654"/>
            <a:chOff x="421422" y="2533466"/>
            <a:chExt cx="1693294" cy="1353728"/>
          </a:xfrm>
        </p:grpSpPr>
        <p:sp>
          <p:nvSpPr>
            <p:cNvPr id="126" name="Hexagon 110">
              <a:extLst>
                <a:ext uri="{FF2B5EF4-FFF2-40B4-BE49-F238E27FC236}">
                  <a16:creationId xmlns:a16="http://schemas.microsoft.com/office/drawing/2014/main" id="{1BEDF10F-59C1-42E5-954A-9A204A5A3DA5}"/>
                </a:ext>
              </a:extLst>
            </p:cNvPr>
            <p:cNvSpPr>
              <a:spLocks noChangeAspect="1"/>
            </p:cNvSpPr>
            <p:nvPr/>
          </p:nvSpPr>
          <p:spPr bwMode="auto">
            <a:xfrm>
              <a:off x="474450" y="2533466"/>
              <a:ext cx="1565002" cy="1353728"/>
            </a:xfrm>
            <a:prstGeom prst="rect">
              <a:avLst/>
            </a:prstGeom>
            <a:solidFill>
              <a:schemeClr val="tx1">
                <a:lumMod val="50000"/>
                <a:lumOff val="50000"/>
              </a:schemeClr>
            </a:solidFill>
            <a:ln w="9525" cap="flat" cmpd="sng" algn="ctr">
              <a:noFill/>
              <a:prstDash val="solid"/>
              <a:headEnd type="none" w="med" len="med"/>
              <a:tailEnd type="none" w="med" len="med"/>
            </a:ln>
            <a:effectLst/>
          </p:spPr>
          <p:txBody>
            <a:bodyPr rot="0" spcFirstLastPara="0" vertOverflow="overflow" horzOverflow="overflow" vert="horz" wrap="square" lIns="175450" tIns="0" rIns="175450" bIns="268834" numCol="1" spcCol="0" rtlCol="0" fromWordArt="0" anchor="t" anchorCtr="0" forceAA="0" compatLnSpc="1">
              <a:prstTxWarp prst="textNoShape">
                <a:avLst/>
              </a:prstTxWarp>
              <a:noAutofit/>
            </a:bodyPr>
            <a:lstStyle/>
            <a:p>
              <a:pPr algn="ctr" defTabSz="913874">
                <a:defRPr/>
              </a:pPr>
              <a:endParaRPr lang="en-US" sz="1077" dirty="0">
                <a:solidFill>
                  <a:prstClr val="white"/>
                </a:solidFill>
                <a:latin typeface="Segoe UI Light" panose="020B0502040204020203" pitchFamily="34" charset="0"/>
                <a:cs typeface="Segoe UI Light" panose="020B0502040204020203" pitchFamily="34" charset="0"/>
              </a:endParaRPr>
            </a:p>
          </p:txBody>
        </p:sp>
        <p:sp>
          <p:nvSpPr>
            <p:cNvPr id="127" name="Rectangle 126">
              <a:extLst>
                <a:ext uri="{FF2B5EF4-FFF2-40B4-BE49-F238E27FC236}">
                  <a16:creationId xmlns:a16="http://schemas.microsoft.com/office/drawing/2014/main" id="{3EC493F1-C50E-4344-A9D7-3533524F87C8}"/>
                </a:ext>
              </a:extLst>
            </p:cNvPr>
            <p:cNvSpPr/>
            <p:nvPr/>
          </p:nvSpPr>
          <p:spPr>
            <a:xfrm>
              <a:off x="421422" y="2741311"/>
              <a:ext cx="1693294" cy="1016892"/>
            </a:xfrm>
            <a:prstGeom prst="rect">
              <a:avLst/>
            </a:prstGeom>
          </p:spPr>
          <p:txBody>
            <a:bodyPr wrap="none" anchor="t">
              <a:spAutoFit/>
            </a:bodyPr>
            <a:lstStyle/>
            <a:p>
              <a:pPr algn="ctr" defTabSz="913874">
                <a:defRPr/>
              </a:pPr>
              <a:r>
                <a:rPr lang="en-US" sz="1567" b="1" dirty="0">
                  <a:solidFill>
                    <a:prstClr val="white"/>
                  </a:solidFill>
                  <a:latin typeface="Segoe UI" panose="020B0502040204020203" pitchFamily="34" charset="0"/>
                  <a:cs typeface="Segoe UI" panose="020B0502040204020203" pitchFamily="34" charset="0"/>
                </a:rPr>
                <a:t>Existing </a:t>
              </a:r>
            </a:p>
            <a:p>
              <a:pPr algn="ctr" defTabSz="913874">
                <a:defRPr/>
              </a:pPr>
              <a:r>
                <a:rPr lang="en-US" sz="1567" b="1" dirty="0">
                  <a:solidFill>
                    <a:prstClr val="white"/>
                  </a:solidFill>
                  <a:latin typeface="Segoe UI" panose="020B0502040204020203" pitchFamily="34" charset="0"/>
                  <a:cs typeface="Segoe UI" panose="020B0502040204020203" pitchFamily="34" charset="0"/>
                </a:rPr>
                <a:t>apps &amp; services</a:t>
              </a:r>
            </a:p>
            <a:p>
              <a:pPr algn="ctr" defTabSz="913874">
                <a:defRPr/>
              </a:pPr>
              <a:r>
                <a:rPr lang="en-US" sz="1371" dirty="0">
                  <a:solidFill>
                    <a:prstClr val="white"/>
                  </a:solidFill>
                  <a:latin typeface="Segoe UI Light" panose="020B0502040204020203" pitchFamily="34" charset="0"/>
                  <a:cs typeface="Segoe UI Light" panose="020B0502040204020203" pitchFamily="34" charset="0"/>
                </a:rPr>
                <a:t>.NET Framework  </a:t>
              </a:r>
            </a:p>
            <a:p>
              <a:pPr algn="ctr" defTabSz="913874">
                <a:defRPr/>
              </a:pPr>
              <a:r>
                <a:rPr lang="en-US" sz="1371" dirty="0">
                  <a:solidFill>
                    <a:prstClr val="white"/>
                  </a:solidFill>
                  <a:latin typeface="Segoe UI Light" panose="020B0502040204020203" pitchFamily="34" charset="0"/>
                  <a:cs typeface="Segoe UI Light" panose="020B0502040204020203" pitchFamily="34" charset="0"/>
                </a:rPr>
                <a:t>on-premises</a:t>
              </a:r>
            </a:p>
          </p:txBody>
        </p:sp>
      </p:grpSp>
      <p:grpSp>
        <p:nvGrpSpPr>
          <p:cNvPr id="128" name="Group 127">
            <a:extLst>
              <a:ext uri="{FF2B5EF4-FFF2-40B4-BE49-F238E27FC236}">
                <a16:creationId xmlns:a16="http://schemas.microsoft.com/office/drawing/2014/main" id="{32AC8427-625A-45A9-B17A-8BF904C67A75}"/>
              </a:ext>
            </a:extLst>
          </p:cNvPr>
          <p:cNvGrpSpPr/>
          <p:nvPr/>
        </p:nvGrpSpPr>
        <p:grpSpPr>
          <a:xfrm>
            <a:off x="1967040" y="2317417"/>
            <a:ext cx="2701792" cy="1326653"/>
            <a:chOff x="2005013" y="2362994"/>
            <a:chExt cx="2756930" cy="1353728"/>
          </a:xfrm>
        </p:grpSpPr>
        <p:sp>
          <p:nvSpPr>
            <p:cNvPr id="129" name="TextBox 128">
              <a:extLst>
                <a:ext uri="{FF2B5EF4-FFF2-40B4-BE49-F238E27FC236}">
                  <a16:creationId xmlns:a16="http://schemas.microsoft.com/office/drawing/2014/main" id="{677F290A-A8D0-4DB7-8F7E-46D162262937}"/>
                </a:ext>
              </a:extLst>
            </p:cNvPr>
            <p:cNvSpPr txBox="1"/>
            <p:nvPr/>
          </p:nvSpPr>
          <p:spPr>
            <a:xfrm>
              <a:off x="2005013" y="2647584"/>
              <a:ext cx="1090735" cy="544837"/>
            </a:xfrm>
            <a:prstGeom prst="rect">
              <a:avLst/>
            </a:prstGeom>
            <a:noFill/>
            <a:ln>
              <a:noFill/>
            </a:ln>
          </p:spPr>
          <p:txBody>
            <a:bodyPr wrap="square" lIns="179197" tIns="143357" rIns="179197" bIns="143357" rtlCol="0">
              <a:spAutoFit/>
            </a:bodyPr>
            <a:lstStyle/>
            <a:p>
              <a:pPr algn="ctr" defTabSz="913841">
                <a:lnSpc>
                  <a:spcPct val="90000"/>
                </a:lnSpc>
                <a:spcAft>
                  <a:spcPts val="588"/>
                </a:spcAft>
                <a:defRPr/>
              </a:pPr>
              <a:r>
                <a:rPr lang="en-US" dirty="0">
                  <a:solidFill>
                    <a:srgbClr val="70AD47"/>
                  </a:solidFill>
                  <a:latin typeface="Segoe UI" panose="020B0502040204020203" pitchFamily="34" charset="0"/>
                  <a:cs typeface="Segoe UI" panose="020B0502040204020203" pitchFamily="34" charset="0"/>
                </a:rPr>
                <a:t>Rehost</a:t>
              </a:r>
            </a:p>
          </p:txBody>
        </p:sp>
        <p:grpSp>
          <p:nvGrpSpPr>
            <p:cNvPr id="130" name="Group 129">
              <a:extLst>
                <a:ext uri="{FF2B5EF4-FFF2-40B4-BE49-F238E27FC236}">
                  <a16:creationId xmlns:a16="http://schemas.microsoft.com/office/drawing/2014/main" id="{1539A37F-9677-493F-857E-D20C1A41D515}"/>
                </a:ext>
              </a:extLst>
            </p:cNvPr>
            <p:cNvGrpSpPr/>
            <p:nvPr/>
          </p:nvGrpSpPr>
          <p:grpSpPr>
            <a:xfrm>
              <a:off x="3101558" y="2362994"/>
              <a:ext cx="1660385" cy="1353728"/>
              <a:chOff x="2498626" y="2799782"/>
              <a:chExt cx="1563267" cy="1274546"/>
            </a:xfrm>
          </p:grpSpPr>
          <p:sp>
            <p:nvSpPr>
              <p:cNvPr id="132" name="Hexagon 23">
                <a:extLst>
                  <a:ext uri="{FF2B5EF4-FFF2-40B4-BE49-F238E27FC236}">
                    <a16:creationId xmlns:a16="http://schemas.microsoft.com/office/drawing/2014/main" id="{C5EFBFC1-6157-4C39-9F32-1043A3308490}"/>
                  </a:ext>
                </a:extLst>
              </p:cNvPr>
              <p:cNvSpPr>
                <a:spLocks noChangeAspect="1"/>
              </p:cNvSpPr>
              <p:nvPr/>
            </p:nvSpPr>
            <p:spPr bwMode="auto">
              <a:xfrm>
                <a:off x="2533048" y="2799782"/>
                <a:ext cx="1473462" cy="1274546"/>
              </a:xfrm>
              <a:prstGeom prst="rect">
                <a:avLst/>
              </a:prstGeom>
              <a:solidFill>
                <a:srgbClr val="002050"/>
              </a:solidFill>
              <a:ln w="9525" cap="flat" cmpd="sng" algn="ctr">
                <a:noFill/>
                <a:prstDash val="solid"/>
                <a:headEnd type="none" w="med" len="med"/>
                <a:tailEnd type="none" w="med" len="med"/>
              </a:ln>
              <a:effectLst/>
            </p:spPr>
            <p:txBody>
              <a:bodyPr rot="0" spcFirstLastPara="0" vertOverflow="overflow" horzOverflow="overflow" vert="horz" wrap="square" lIns="175450" tIns="140360" rIns="175450" bIns="140360" numCol="1" spcCol="0" rtlCol="0" fromWordArt="0" anchor="t" anchorCtr="0" forceAA="0" compatLnSpc="1">
                <a:prstTxWarp prst="textNoShape">
                  <a:avLst/>
                </a:prstTxWarp>
                <a:noAutofit/>
              </a:bodyPr>
              <a:lstStyle/>
              <a:p>
                <a:pPr algn="ctr" defTabSz="894442" fontAlgn="base">
                  <a:lnSpc>
                    <a:spcPct val="90000"/>
                  </a:lnSpc>
                  <a:spcBef>
                    <a:spcPct val="0"/>
                  </a:spcBef>
                  <a:spcAft>
                    <a:spcPct val="0"/>
                  </a:spcAft>
                  <a:defRPr/>
                </a:pPr>
                <a:endParaRPr lang="en-US" sz="2304" kern="0">
                  <a:gradFill>
                    <a:gsLst>
                      <a:gs pos="0">
                        <a:srgbClr val="FFFFFF"/>
                      </a:gs>
                      <a:gs pos="100000">
                        <a:srgbClr val="FFFFFF"/>
                      </a:gs>
                    </a:gsLst>
                    <a:lin ang="5400000" scaled="0"/>
                  </a:gradFill>
                  <a:latin typeface="Segoe UI"/>
                  <a:ea typeface="Segoe UI" pitchFamily="34" charset="0"/>
                  <a:cs typeface="Segoe UI" pitchFamily="34" charset="0"/>
                </a:endParaRPr>
              </a:p>
            </p:txBody>
          </p:sp>
          <p:sp>
            <p:nvSpPr>
              <p:cNvPr id="133" name="Rectangle 132">
                <a:extLst>
                  <a:ext uri="{FF2B5EF4-FFF2-40B4-BE49-F238E27FC236}">
                    <a16:creationId xmlns:a16="http://schemas.microsoft.com/office/drawing/2014/main" id="{FF1C5986-4DEC-433B-8DE7-79971D1CBAB4}"/>
                  </a:ext>
                </a:extLst>
              </p:cNvPr>
              <p:cNvSpPr/>
              <p:nvPr/>
            </p:nvSpPr>
            <p:spPr>
              <a:xfrm>
                <a:off x="2498626" y="2965040"/>
                <a:ext cx="1563267" cy="1015442"/>
              </a:xfrm>
              <a:prstGeom prst="rect">
                <a:avLst/>
              </a:prstGeom>
            </p:spPr>
            <p:txBody>
              <a:bodyPr wrap="none">
                <a:spAutoFit/>
              </a:bodyPr>
              <a:lstStyle/>
              <a:p>
                <a:pPr algn="ctr" defTabSz="913874">
                  <a:defRPr/>
                </a:pPr>
                <a:r>
                  <a:rPr lang="en-US" sz="1567" b="1" dirty="0">
                    <a:solidFill>
                      <a:prstClr val="white"/>
                    </a:solidFill>
                    <a:latin typeface="Segoe UI" panose="020B0502040204020203" pitchFamily="34" charset="0"/>
                    <a:cs typeface="Segoe UI" panose="020B0502040204020203" pitchFamily="34" charset="0"/>
                  </a:rPr>
                  <a:t>Cloud </a:t>
                </a:r>
              </a:p>
              <a:p>
                <a:pPr algn="ctr" defTabSz="913874">
                  <a:defRPr/>
                </a:pPr>
                <a:r>
                  <a:rPr lang="en-US" sz="1567" b="1" dirty="0">
                    <a:solidFill>
                      <a:prstClr val="white"/>
                    </a:solidFill>
                    <a:latin typeface="Segoe UI" panose="020B0502040204020203" pitchFamily="34" charset="0"/>
                    <a:cs typeface="Segoe UI" panose="020B0502040204020203" pitchFamily="34" charset="0"/>
                  </a:rPr>
                  <a:t>Infrastructure- </a:t>
                </a:r>
              </a:p>
              <a:p>
                <a:pPr algn="ctr" defTabSz="913874">
                  <a:defRPr/>
                </a:pPr>
                <a:r>
                  <a:rPr lang="en-US" sz="1567" b="1" dirty="0">
                    <a:solidFill>
                      <a:prstClr val="white"/>
                    </a:solidFill>
                    <a:latin typeface="Segoe UI" panose="020B0502040204020203" pitchFamily="34" charset="0"/>
                    <a:cs typeface="Segoe UI" panose="020B0502040204020203" pitchFamily="34" charset="0"/>
                  </a:rPr>
                  <a:t>Ready</a:t>
                </a:r>
              </a:p>
              <a:p>
                <a:pPr algn="ctr" defTabSz="913874">
                  <a:defRPr/>
                </a:pPr>
                <a:r>
                  <a:rPr lang="en-US" sz="1567" dirty="0">
                    <a:solidFill>
                      <a:prstClr val="white"/>
                    </a:solidFill>
                    <a:latin typeface="Segoe UI Light" panose="020B0502040204020203" pitchFamily="34" charset="0"/>
                    <a:cs typeface="Segoe UI Light" panose="020B0502040204020203" pitchFamily="34" charset="0"/>
                  </a:rPr>
                  <a:t>apps</a:t>
                </a:r>
              </a:p>
            </p:txBody>
          </p:sp>
        </p:grpSp>
        <p:cxnSp>
          <p:nvCxnSpPr>
            <p:cNvPr id="131" name="Straight Arrow Connector 130">
              <a:extLst>
                <a:ext uri="{FF2B5EF4-FFF2-40B4-BE49-F238E27FC236}">
                  <a16:creationId xmlns:a16="http://schemas.microsoft.com/office/drawing/2014/main" id="{BA14D470-95F3-4E81-AE3E-85A18114BDBE}"/>
                </a:ext>
              </a:extLst>
            </p:cNvPr>
            <p:cNvCxnSpPr>
              <a:cxnSpLocks/>
              <a:stCxn id="126" idx="0"/>
              <a:endCxn id="132" idx="3"/>
            </p:cNvCxnSpPr>
            <p:nvPr/>
          </p:nvCxnSpPr>
          <p:spPr>
            <a:xfrm>
              <a:off x="2049961" y="3039858"/>
              <a:ext cx="1088159" cy="0"/>
            </a:xfrm>
            <a:prstGeom prst="straightConnector1">
              <a:avLst/>
            </a:prstGeom>
            <a:ln w="3175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grpSp>
      <p:grpSp>
        <p:nvGrpSpPr>
          <p:cNvPr id="141" name="Group 140">
            <a:extLst>
              <a:ext uri="{FF2B5EF4-FFF2-40B4-BE49-F238E27FC236}">
                <a16:creationId xmlns:a16="http://schemas.microsoft.com/office/drawing/2014/main" id="{1A5D84EE-0D5C-4E1D-9AE5-11F839AD0EBA}"/>
              </a:ext>
            </a:extLst>
          </p:cNvPr>
          <p:cNvGrpSpPr/>
          <p:nvPr/>
        </p:nvGrpSpPr>
        <p:grpSpPr>
          <a:xfrm>
            <a:off x="1316735" y="2317416"/>
            <a:ext cx="10400533" cy="1960215"/>
            <a:chOff x="1341437" y="2362994"/>
            <a:chExt cx="10612785" cy="2000219"/>
          </a:xfrm>
        </p:grpSpPr>
        <p:sp>
          <p:nvSpPr>
            <p:cNvPr id="142" name="Arc 141">
              <a:extLst>
                <a:ext uri="{FF2B5EF4-FFF2-40B4-BE49-F238E27FC236}">
                  <a16:creationId xmlns:a16="http://schemas.microsoft.com/office/drawing/2014/main" id="{BA019E77-B74F-441C-ABE6-9BEBD62CA030}"/>
                </a:ext>
              </a:extLst>
            </p:cNvPr>
            <p:cNvSpPr/>
            <p:nvPr/>
          </p:nvSpPr>
          <p:spPr>
            <a:xfrm flipV="1">
              <a:off x="1341437" y="3192461"/>
              <a:ext cx="9405220" cy="985627"/>
            </a:xfrm>
            <a:prstGeom prst="arc">
              <a:avLst>
                <a:gd name="adj1" fmla="val 10816863"/>
                <a:gd name="adj2" fmla="val 21589676"/>
              </a:avLst>
            </a:prstGeom>
            <a:ln w="31750">
              <a:solidFill>
                <a:schemeClr val="accent4">
                  <a:lumMod val="75000"/>
                </a:schemeClr>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defTabSz="914016">
                <a:defRPr/>
              </a:pPr>
              <a:endParaRPr lang="en-US">
                <a:solidFill>
                  <a:srgbClr val="000000"/>
                </a:solidFill>
              </a:endParaRPr>
            </a:p>
          </p:txBody>
        </p:sp>
        <p:sp>
          <p:nvSpPr>
            <p:cNvPr id="143" name="Arc 142">
              <a:extLst>
                <a:ext uri="{FF2B5EF4-FFF2-40B4-BE49-F238E27FC236}">
                  <a16:creationId xmlns:a16="http://schemas.microsoft.com/office/drawing/2014/main" id="{7317BAF9-7B91-49C0-93CD-3C04AC4E0674}"/>
                </a:ext>
              </a:extLst>
            </p:cNvPr>
            <p:cNvSpPr/>
            <p:nvPr/>
          </p:nvSpPr>
          <p:spPr>
            <a:xfrm flipV="1">
              <a:off x="3817405" y="2818961"/>
              <a:ext cx="7119284" cy="1326069"/>
            </a:xfrm>
            <a:prstGeom prst="arc">
              <a:avLst>
                <a:gd name="adj1" fmla="val 11051048"/>
                <a:gd name="adj2" fmla="val 18966076"/>
              </a:avLst>
            </a:prstGeom>
            <a:ln w="31750">
              <a:solidFill>
                <a:schemeClr val="accent4">
                  <a:lumMod val="75000"/>
                </a:schemeClr>
              </a:solidFill>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defTabSz="914016">
                <a:defRPr/>
              </a:pPr>
              <a:endParaRPr lang="en-US">
                <a:solidFill>
                  <a:srgbClr val="000000"/>
                </a:solidFill>
              </a:endParaRPr>
            </a:p>
          </p:txBody>
        </p:sp>
        <p:grpSp>
          <p:nvGrpSpPr>
            <p:cNvPr id="144" name="Group 143">
              <a:extLst>
                <a:ext uri="{FF2B5EF4-FFF2-40B4-BE49-F238E27FC236}">
                  <a16:creationId xmlns:a16="http://schemas.microsoft.com/office/drawing/2014/main" id="{7E1D68D0-084B-4F68-8AD2-0D37FB1DF29F}"/>
                </a:ext>
              </a:extLst>
            </p:cNvPr>
            <p:cNvGrpSpPr/>
            <p:nvPr/>
          </p:nvGrpSpPr>
          <p:grpSpPr>
            <a:xfrm>
              <a:off x="9945387" y="2362994"/>
              <a:ext cx="1565002" cy="1353728"/>
              <a:chOff x="9549163" y="2576577"/>
              <a:chExt cx="1565002" cy="1353728"/>
            </a:xfrm>
          </p:grpSpPr>
          <p:sp>
            <p:nvSpPr>
              <p:cNvPr id="147" name="Hexagon 24">
                <a:extLst>
                  <a:ext uri="{FF2B5EF4-FFF2-40B4-BE49-F238E27FC236}">
                    <a16:creationId xmlns:a16="http://schemas.microsoft.com/office/drawing/2014/main" id="{E9A6C04A-0A22-4D65-9D89-984FB02AF1B3}"/>
                  </a:ext>
                </a:extLst>
              </p:cNvPr>
              <p:cNvSpPr>
                <a:spLocks noChangeAspect="1"/>
              </p:cNvSpPr>
              <p:nvPr/>
            </p:nvSpPr>
            <p:spPr bwMode="auto">
              <a:xfrm>
                <a:off x="9549163" y="2576577"/>
                <a:ext cx="1565002" cy="1353728"/>
              </a:xfrm>
              <a:prstGeom prst="rect">
                <a:avLst/>
              </a:prstGeom>
              <a:solidFill>
                <a:srgbClr val="00BCF2"/>
              </a:solidFill>
              <a:ln w="9525" cap="flat" cmpd="sng" algn="ctr">
                <a:noFill/>
                <a:prstDash val="solid"/>
                <a:headEnd type="none" w="med" len="med"/>
                <a:tailEnd type="none" w="med" len="med"/>
              </a:ln>
              <a:effectLst/>
            </p:spPr>
            <p:txBody>
              <a:bodyPr rot="0" spcFirstLastPara="0" vertOverflow="overflow" horzOverflow="overflow" vert="horz" wrap="square" lIns="175450" tIns="140360" rIns="175450" bIns="140360" numCol="1" spcCol="0" rtlCol="0" fromWordArt="0" anchor="t" anchorCtr="0" forceAA="0" compatLnSpc="1">
                <a:prstTxWarp prst="textNoShape">
                  <a:avLst/>
                </a:prstTxWarp>
                <a:noAutofit/>
              </a:bodyPr>
              <a:lstStyle/>
              <a:p>
                <a:pPr algn="ctr" defTabSz="894442" fontAlgn="base">
                  <a:lnSpc>
                    <a:spcPct val="90000"/>
                  </a:lnSpc>
                  <a:spcBef>
                    <a:spcPct val="0"/>
                  </a:spcBef>
                  <a:spcAft>
                    <a:spcPct val="0"/>
                  </a:spcAft>
                  <a:defRPr/>
                </a:pPr>
                <a:endParaRPr lang="en-US" sz="2304" kern="0">
                  <a:gradFill>
                    <a:gsLst>
                      <a:gs pos="0">
                        <a:srgbClr val="FFFFFF"/>
                      </a:gs>
                      <a:gs pos="100000">
                        <a:srgbClr val="FFFFFF"/>
                      </a:gs>
                    </a:gsLst>
                    <a:lin ang="5400000" scaled="0"/>
                  </a:gradFill>
                  <a:latin typeface="Segoe UI"/>
                  <a:ea typeface="Segoe UI" pitchFamily="34" charset="0"/>
                  <a:cs typeface="Segoe UI" pitchFamily="34" charset="0"/>
                </a:endParaRPr>
              </a:p>
            </p:txBody>
          </p:sp>
          <p:sp>
            <p:nvSpPr>
              <p:cNvPr id="148" name="Rectangle 147">
                <a:extLst>
                  <a:ext uri="{FF2B5EF4-FFF2-40B4-BE49-F238E27FC236}">
                    <a16:creationId xmlns:a16="http://schemas.microsoft.com/office/drawing/2014/main" id="{307CF987-BD9A-4AA0-8C15-DD4C26A622EB}"/>
                  </a:ext>
                </a:extLst>
              </p:cNvPr>
              <p:cNvSpPr/>
              <p:nvPr/>
            </p:nvSpPr>
            <p:spPr>
              <a:xfrm>
                <a:off x="9582908" y="2838355"/>
                <a:ext cx="1467173" cy="586371"/>
              </a:xfrm>
              <a:prstGeom prst="rect">
                <a:avLst/>
              </a:prstGeom>
            </p:spPr>
            <p:txBody>
              <a:bodyPr wrap="none">
                <a:spAutoFit/>
              </a:bodyPr>
              <a:lstStyle/>
              <a:p>
                <a:pPr algn="ctr" defTabSz="913874">
                  <a:defRPr/>
                </a:pPr>
                <a:r>
                  <a:rPr lang="en-US" sz="1567" b="1" dirty="0">
                    <a:solidFill>
                      <a:prstClr val="white"/>
                    </a:solidFill>
                    <a:latin typeface="Segoe UI" panose="020B0502040204020203" pitchFamily="34" charset="0"/>
                    <a:cs typeface="Segoe UI" panose="020B0502040204020203" pitchFamily="34" charset="0"/>
                  </a:rPr>
                  <a:t>Cloud-Native</a:t>
                </a:r>
              </a:p>
              <a:p>
                <a:pPr algn="ctr" defTabSz="913874">
                  <a:defRPr/>
                </a:pPr>
                <a:r>
                  <a:rPr lang="en-US" sz="1567" dirty="0">
                    <a:solidFill>
                      <a:prstClr val="white"/>
                    </a:solidFill>
                    <a:latin typeface="Segoe UI Light" panose="020B0502040204020203" pitchFamily="34" charset="0"/>
                    <a:cs typeface="Segoe UI Light" panose="020B0502040204020203" pitchFamily="34" charset="0"/>
                  </a:rPr>
                  <a:t>apps</a:t>
                </a:r>
              </a:p>
            </p:txBody>
          </p:sp>
        </p:grpSp>
        <p:sp>
          <p:nvSpPr>
            <p:cNvPr id="145" name="TextBox 144">
              <a:extLst>
                <a:ext uri="{FF2B5EF4-FFF2-40B4-BE49-F238E27FC236}">
                  <a16:creationId xmlns:a16="http://schemas.microsoft.com/office/drawing/2014/main" id="{13470846-F859-453B-882A-153272B9642B}"/>
                </a:ext>
              </a:extLst>
            </p:cNvPr>
            <p:cNvSpPr txBox="1"/>
            <p:nvPr/>
          </p:nvSpPr>
          <p:spPr>
            <a:xfrm>
              <a:off x="9725862" y="3832181"/>
              <a:ext cx="2228360" cy="531032"/>
            </a:xfrm>
            <a:prstGeom prst="rect">
              <a:avLst/>
            </a:prstGeom>
            <a:noFill/>
          </p:spPr>
          <p:txBody>
            <a:bodyPr wrap="square" lIns="179197" tIns="143357" rIns="179197" bIns="143357" rtlCol="0">
              <a:spAutoFit/>
            </a:bodyPr>
            <a:lstStyle/>
            <a:p>
              <a:pPr algn="ctr" defTabSz="913841">
                <a:lnSpc>
                  <a:spcPct val="90000"/>
                </a:lnSpc>
                <a:spcAft>
                  <a:spcPts val="588"/>
                </a:spcAft>
                <a:defRPr/>
              </a:pPr>
              <a:r>
                <a:rPr lang="en-US" sz="1667" dirty="0">
                  <a:solidFill>
                    <a:srgbClr val="FFC000">
                      <a:lumMod val="75000"/>
                    </a:srgbClr>
                  </a:solidFill>
                  <a:latin typeface="Segoe UI" panose="020B0502040204020203" pitchFamily="34" charset="0"/>
                  <a:cs typeface="Segoe UI" panose="020B0502040204020203" pitchFamily="34" charset="0"/>
                </a:rPr>
                <a:t>Rearchitect/Rebuild</a:t>
              </a:r>
            </a:p>
          </p:txBody>
        </p:sp>
        <p:sp>
          <p:nvSpPr>
            <p:cNvPr id="146" name="Arc 145">
              <a:extLst>
                <a:ext uri="{FF2B5EF4-FFF2-40B4-BE49-F238E27FC236}">
                  <a16:creationId xmlns:a16="http://schemas.microsoft.com/office/drawing/2014/main" id="{2861759B-AF8A-4DF9-B0BE-CEDF4F2DF938}"/>
                </a:ext>
              </a:extLst>
            </p:cNvPr>
            <p:cNvSpPr/>
            <p:nvPr/>
          </p:nvSpPr>
          <p:spPr>
            <a:xfrm flipV="1">
              <a:off x="7804460" y="3339571"/>
              <a:ext cx="3442977" cy="650681"/>
            </a:xfrm>
            <a:prstGeom prst="arc">
              <a:avLst>
                <a:gd name="adj1" fmla="val 10881066"/>
                <a:gd name="adj2" fmla="val 18500212"/>
              </a:avLst>
            </a:prstGeom>
            <a:ln w="31750">
              <a:solidFill>
                <a:schemeClr val="accent4">
                  <a:lumMod val="75000"/>
                </a:schemeClr>
              </a:solidFill>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defTabSz="914016">
                <a:defRPr/>
              </a:pPr>
              <a:endParaRPr lang="en-US">
                <a:solidFill>
                  <a:srgbClr val="000000"/>
                </a:solidFill>
              </a:endParaRPr>
            </a:p>
          </p:txBody>
        </p:sp>
      </p:grpSp>
      <p:sp>
        <p:nvSpPr>
          <p:cNvPr id="149" name="Title 1">
            <a:extLst>
              <a:ext uri="{FF2B5EF4-FFF2-40B4-BE49-F238E27FC236}">
                <a16:creationId xmlns:a16="http://schemas.microsoft.com/office/drawing/2014/main" id="{3AFA984B-72D0-4C82-90E0-8AD4AA337162}"/>
              </a:ext>
            </a:extLst>
          </p:cNvPr>
          <p:cNvSpPr txBox="1">
            <a:spLocks/>
          </p:cNvSpPr>
          <p:nvPr/>
        </p:nvSpPr>
        <p:spPr>
          <a:xfrm>
            <a:off x="214134" y="-1535"/>
            <a:ext cx="11422319" cy="635146"/>
          </a:xfrm>
          <a:prstGeom prst="rect">
            <a:avLst/>
          </a:prstGeom>
        </p:spPr>
        <p:txBody>
          <a:bodyPr vert="horz" wrap="square" lIns="143378" tIns="89611" rIns="143378" bIns="89611" rtlCol="0" anchor="t">
            <a:normAutofit lnSpcReduction="10000"/>
          </a:bodyPr>
          <a:lstStyle>
            <a:lvl1pPr algn="l" defTabSz="913231" rtl="0" eaLnBrk="0" fontAlgn="base" hangingPunct="0">
              <a:lnSpc>
                <a:spcPct val="90000"/>
              </a:lnSpc>
              <a:spcBef>
                <a:spcPct val="0"/>
              </a:spcBef>
              <a:spcAft>
                <a:spcPct val="0"/>
              </a:spcAft>
              <a:defRPr lang="en-US" sz="5398" kern="1200" spc="-100" dirty="0">
                <a:ln w="3175">
                  <a:noFill/>
                </a:ln>
                <a:solidFill>
                  <a:schemeClr val="tx2"/>
                </a:solidFill>
                <a:latin typeface="+mj-lt"/>
                <a:ea typeface="ＭＳ Ｐゴシック" charset="0"/>
                <a:cs typeface="Segoe UI" pitchFamily="34" charset="0"/>
              </a:defRPr>
            </a:lvl1pPr>
            <a:lvl2pPr algn="l" defTabSz="913231" rtl="0" eaLnBrk="0" fontAlgn="base" hangingPunct="0">
              <a:lnSpc>
                <a:spcPct val="90000"/>
              </a:lnSpc>
              <a:spcBef>
                <a:spcPct val="0"/>
              </a:spcBef>
              <a:spcAft>
                <a:spcPct val="0"/>
              </a:spcAft>
              <a:defRPr sz="5292">
                <a:solidFill>
                  <a:schemeClr val="tx2"/>
                </a:solidFill>
                <a:latin typeface="Segoe UI Light" charset="0"/>
                <a:ea typeface="ＭＳ Ｐゴシック" charset="0"/>
                <a:cs typeface="Segoe UI" charset="0"/>
              </a:defRPr>
            </a:lvl2pPr>
            <a:lvl3pPr algn="l" defTabSz="913231" rtl="0" eaLnBrk="0" fontAlgn="base" hangingPunct="0">
              <a:lnSpc>
                <a:spcPct val="90000"/>
              </a:lnSpc>
              <a:spcBef>
                <a:spcPct val="0"/>
              </a:spcBef>
              <a:spcAft>
                <a:spcPct val="0"/>
              </a:spcAft>
              <a:defRPr sz="5292">
                <a:solidFill>
                  <a:schemeClr val="tx2"/>
                </a:solidFill>
                <a:latin typeface="Segoe UI Light" charset="0"/>
                <a:ea typeface="ＭＳ Ｐゴシック" charset="0"/>
                <a:cs typeface="Segoe UI" charset="0"/>
              </a:defRPr>
            </a:lvl3pPr>
            <a:lvl4pPr algn="l" defTabSz="913231" rtl="0" eaLnBrk="0" fontAlgn="base" hangingPunct="0">
              <a:lnSpc>
                <a:spcPct val="90000"/>
              </a:lnSpc>
              <a:spcBef>
                <a:spcPct val="0"/>
              </a:spcBef>
              <a:spcAft>
                <a:spcPct val="0"/>
              </a:spcAft>
              <a:defRPr sz="5292">
                <a:solidFill>
                  <a:schemeClr val="tx2"/>
                </a:solidFill>
                <a:latin typeface="Segoe UI Light" charset="0"/>
                <a:ea typeface="ＭＳ Ｐゴシック" charset="0"/>
                <a:cs typeface="Segoe UI" charset="0"/>
              </a:defRPr>
            </a:lvl4pPr>
            <a:lvl5pPr algn="l" defTabSz="913231" rtl="0" eaLnBrk="0" fontAlgn="base" hangingPunct="0">
              <a:lnSpc>
                <a:spcPct val="90000"/>
              </a:lnSpc>
              <a:spcBef>
                <a:spcPct val="0"/>
              </a:spcBef>
              <a:spcAft>
                <a:spcPct val="0"/>
              </a:spcAft>
              <a:defRPr sz="5292">
                <a:solidFill>
                  <a:schemeClr val="tx2"/>
                </a:solidFill>
                <a:latin typeface="Segoe UI Light" charset="0"/>
                <a:ea typeface="ＭＳ Ｐゴシック" charset="0"/>
                <a:cs typeface="Segoe UI" charset="0"/>
              </a:defRPr>
            </a:lvl5pPr>
            <a:lvl6pPr marL="448059" algn="l" defTabSz="913231" rtl="0" fontAlgn="base">
              <a:lnSpc>
                <a:spcPct val="90000"/>
              </a:lnSpc>
              <a:spcBef>
                <a:spcPct val="0"/>
              </a:spcBef>
              <a:spcAft>
                <a:spcPct val="0"/>
              </a:spcAft>
              <a:defRPr sz="5292">
                <a:solidFill>
                  <a:schemeClr val="tx2"/>
                </a:solidFill>
                <a:latin typeface="Segoe UI Light" charset="0"/>
                <a:ea typeface="ＭＳ Ｐゴシック" charset="0"/>
                <a:cs typeface="Segoe UI" charset="0"/>
              </a:defRPr>
            </a:lvl6pPr>
            <a:lvl7pPr marL="896117" algn="l" defTabSz="913231" rtl="0" fontAlgn="base">
              <a:lnSpc>
                <a:spcPct val="90000"/>
              </a:lnSpc>
              <a:spcBef>
                <a:spcPct val="0"/>
              </a:spcBef>
              <a:spcAft>
                <a:spcPct val="0"/>
              </a:spcAft>
              <a:defRPr sz="5292">
                <a:solidFill>
                  <a:schemeClr val="tx2"/>
                </a:solidFill>
                <a:latin typeface="Segoe UI Light" charset="0"/>
                <a:ea typeface="ＭＳ Ｐゴシック" charset="0"/>
                <a:cs typeface="Segoe UI" charset="0"/>
              </a:defRPr>
            </a:lvl7pPr>
            <a:lvl8pPr marL="1344176" algn="l" defTabSz="913231" rtl="0" fontAlgn="base">
              <a:lnSpc>
                <a:spcPct val="90000"/>
              </a:lnSpc>
              <a:spcBef>
                <a:spcPct val="0"/>
              </a:spcBef>
              <a:spcAft>
                <a:spcPct val="0"/>
              </a:spcAft>
              <a:defRPr sz="5292">
                <a:solidFill>
                  <a:schemeClr val="tx2"/>
                </a:solidFill>
                <a:latin typeface="Segoe UI Light" charset="0"/>
                <a:ea typeface="ＭＳ Ｐゴシック" charset="0"/>
                <a:cs typeface="Segoe UI" charset="0"/>
              </a:defRPr>
            </a:lvl8pPr>
            <a:lvl9pPr marL="1792235" algn="l" defTabSz="913231" rtl="0" fontAlgn="base">
              <a:lnSpc>
                <a:spcPct val="90000"/>
              </a:lnSpc>
              <a:spcBef>
                <a:spcPct val="0"/>
              </a:spcBef>
              <a:spcAft>
                <a:spcPct val="0"/>
              </a:spcAft>
              <a:defRPr sz="5292">
                <a:solidFill>
                  <a:schemeClr val="tx2"/>
                </a:solidFill>
                <a:latin typeface="Segoe UI Light" charset="0"/>
                <a:ea typeface="ＭＳ Ｐゴシック" charset="0"/>
                <a:cs typeface="Segoe UI" charset="0"/>
              </a:defRPr>
            </a:lvl9pPr>
          </a:lstStyle>
          <a:p>
            <a:pPr algn="ctr" defTabSz="894897">
              <a:defRPr/>
            </a:pPr>
            <a:r>
              <a:rPr sz="3527" spc="-98">
                <a:solidFill>
                  <a:srgbClr val="FFFFFF">
                    <a:lumMod val="85000"/>
                    <a:lumOff val="15000"/>
                  </a:srgbClr>
                </a:solidFill>
                <a:latin typeface="Segoe UI Light" charset="0"/>
                <a:ea typeface="Segoe UI Light" charset="0"/>
                <a:cs typeface="Segoe UI Light" charset="0"/>
              </a:rPr>
              <a:t>The Journey to the Cloud</a:t>
            </a:r>
            <a:endParaRPr sz="1961" spc="-98">
              <a:solidFill>
                <a:srgbClr val="FFFFFF">
                  <a:lumMod val="85000"/>
                  <a:lumOff val="15000"/>
                </a:srgbClr>
              </a:solidFill>
              <a:latin typeface="Segoe UI Light" charset="0"/>
              <a:ea typeface="Segoe UI Light" charset="0"/>
              <a:cs typeface="Segoe UI Light" charset="0"/>
            </a:endParaRPr>
          </a:p>
        </p:txBody>
      </p:sp>
      <p:grpSp>
        <p:nvGrpSpPr>
          <p:cNvPr id="11" name="Group 10">
            <a:extLst>
              <a:ext uri="{FF2B5EF4-FFF2-40B4-BE49-F238E27FC236}">
                <a16:creationId xmlns:a16="http://schemas.microsoft.com/office/drawing/2014/main" id="{F309419E-9FE2-4117-9971-DA084E9B08CE}"/>
              </a:ext>
            </a:extLst>
          </p:cNvPr>
          <p:cNvGrpSpPr/>
          <p:nvPr/>
        </p:nvGrpSpPr>
        <p:grpSpPr>
          <a:xfrm>
            <a:off x="1331086" y="1020251"/>
            <a:ext cx="7160466" cy="2616916"/>
            <a:chOff x="1357460" y="1040052"/>
            <a:chExt cx="7304524" cy="2669564"/>
          </a:xfrm>
        </p:grpSpPr>
        <p:grpSp>
          <p:nvGrpSpPr>
            <p:cNvPr id="137" name="Group 136">
              <a:extLst>
                <a:ext uri="{FF2B5EF4-FFF2-40B4-BE49-F238E27FC236}">
                  <a16:creationId xmlns:a16="http://schemas.microsoft.com/office/drawing/2014/main" id="{B1271C1B-326B-4598-96D1-34277C4F90B7}"/>
                </a:ext>
              </a:extLst>
            </p:cNvPr>
            <p:cNvGrpSpPr/>
            <p:nvPr/>
          </p:nvGrpSpPr>
          <p:grpSpPr>
            <a:xfrm>
              <a:off x="7097426" y="2356273"/>
              <a:ext cx="1564558" cy="1353343"/>
              <a:chOff x="5797624" y="2600734"/>
              <a:chExt cx="1565002" cy="1353728"/>
            </a:xfrm>
          </p:grpSpPr>
          <p:sp>
            <p:nvSpPr>
              <p:cNvPr id="139" name="Hexagon 25">
                <a:extLst>
                  <a:ext uri="{FF2B5EF4-FFF2-40B4-BE49-F238E27FC236}">
                    <a16:creationId xmlns:a16="http://schemas.microsoft.com/office/drawing/2014/main" id="{3B8AEDAB-1354-4B39-9D65-5098894B3431}"/>
                  </a:ext>
                </a:extLst>
              </p:cNvPr>
              <p:cNvSpPr>
                <a:spLocks noChangeAspect="1"/>
              </p:cNvSpPr>
              <p:nvPr/>
            </p:nvSpPr>
            <p:spPr bwMode="auto">
              <a:xfrm>
                <a:off x="5797624" y="2600734"/>
                <a:ext cx="1565002" cy="1353728"/>
              </a:xfrm>
              <a:prstGeom prst="rect">
                <a:avLst/>
              </a:prstGeom>
              <a:solidFill>
                <a:schemeClr val="accent5">
                  <a:lumMod val="75000"/>
                </a:schemeClr>
              </a:solidFill>
              <a:ln w="9525" cap="flat" cmpd="sng" algn="ctr">
                <a:noFill/>
                <a:prstDash val="solid"/>
                <a:headEnd type="none" w="med" len="med"/>
                <a:tailEnd type="none" w="med" len="med"/>
              </a:ln>
              <a:effectLst/>
            </p:spPr>
            <p:txBody>
              <a:bodyPr rot="0" spcFirstLastPara="0" vertOverflow="overflow" horzOverflow="overflow" vert="horz" wrap="square" lIns="175450" tIns="140360" rIns="175450" bIns="140360" numCol="1" spcCol="0" rtlCol="0" fromWordArt="0" anchor="t" anchorCtr="0" forceAA="0" compatLnSpc="1">
                <a:prstTxWarp prst="textNoShape">
                  <a:avLst/>
                </a:prstTxWarp>
                <a:noAutofit/>
              </a:bodyPr>
              <a:lstStyle/>
              <a:p>
                <a:pPr algn="ctr" defTabSz="894442" fontAlgn="base">
                  <a:lnSpc>
                    <a:spcPct val="90000"/>
                  </a:lnSpc>
                  <a:spcBef>
                    <a:spcPct val="0"/>
                  </a:spcBef>
                  <a:spcAft>
                    <a:spcPct val="0"/>
                  </a:spcAft>
                  <a:defRPr/>
                </a:pPr>
                <a:endParaRPr lang="en-US" sz="2304" kern="0">
                  <a:gradFill>
                    <a:gsLst>
                      <a:gs pos="0">
                        <a:srgbClr val="FFFFFF"/>
                      </a:gs>
                      <a:gs pos="100000">
                        <a:srgbClr val="FFFFFF"/>
                      </a:gs>
                    </a:gsLst>
                    <a:lin ang="5400000" scaled="0"/>
                  </a:gradFill>
                  <a:latin typeface="Segoe UI"/>
                  <a:ea typeface="Segoe UI" pitchFamily="34" charset="0"/>
                  <a:cs typeface="Segoe UI" pitchFamily="34" charset="0"/>
                </a:endParaRPr>
              </a:p>
            </p:txBody>
          </p:sp>
          <p:sp>
            <p:nvSpPr>
              <p:cNvPr id="140" name="Rectangle 139">
                <a:extLst>
                  <a:ext uri="{FF2B5EF4-FFF2-40B4-BE49-F238E27FC236}">
                    <a16:creationId xmlns:a16="http://schemas.microsoft.com/office/drawing/2014/main" id="{36FEFDE6-B209-47EC-A9C0-0BF050A6F32C}"/>
                  </a:ext>
                </a:extLst>
              </p:cNvPr>
              <p:cNvSpPr/>
              <p:nvPr/>
            </p:nvSpPr>
            <p:spPr>
              <a:xfrm>
                <a:off x="5976792" y="2728637"/>
                <a:ext cx="1194401" cy="832450"/>
              </a:xfrm>
              <a:prstGeom prst="rect">
                <a:avLst/>
              </a:prstGeom>
            </p:spPr>
            <p:txBody>
              <a:bodyPr wrap="none">
                <a:spAutoFit/>
              </a:bodyPr>
              <a:lstStyle/>
              <a:p>
                <a:pPr algn="ctr" defTabSz="913874">
                  <a:defRPr/>
                </a:pPr>
                <a:r>
                  <a:rPr lang="en-US" sz="1567" b="1" dirty="0">
                    <a:solidFill>
                      <a:prstClr val="white"/>
                    </a:solidFill>
                    <a:latin typeface="Segoe UI" panose="020B0502040204020203" pitchFamily="34" charset="0"/>
                    <a:cs typeface="Segoe UI" panose="020B0502040204020203" pitchFamily="34" charset="0"/>
                  </a:rPr>
                  <a:t>Cloud </a:t>
                </a:r>
              </a:p>
              <a:p>
                <a:pPr algn="ctr" defTabSz="913874">
                  <a:defRPr/>
                </a:pPr>
                <a:r>
                  <a:rPr lang="en-US" sz="1567" b="1" dirty="0">
                    <a:solidFill>
                      <a:prstClr val="white"/>
                    </a:solidFill>
                    <a:latin typeface="Segoe UI" panose="020B0502040204020203" pitchFamily="34" charset="0"/>
                    <a:cs typeface="Segoe UI" panose="020B0502040204020203" pitchFamily="34" charset="0"/>
                  </a:rPr>
                  <a:t>Optimized</a:t>
                </a:r>
              </a:p>
              <a:p>
                <a:pPr algn="ctr" defTabSz="913874">
                  <a:defRPr/>
                </a:pPr>
                <a:r>
                  <a:rPr lang="en-US" sz="1567" dirty="0">
                    <a:solidFill>
                      <a:prstClr val="white"/>
                    </a:solidFill>
                    <a:latin typeface="Segoe UI Light" panose="020B0502040204020203" pitchFamily="34" charset="0"/>
                    <a:cs typeface="Segoe UI Light" panose="020B0502040204020203" pitchFamily="34" charset="0"/>
                  </a:rPr>
                  <a:t>apps</a:t>
                </a:r>
              </a:p>
            </p:txBody>
          </p:sp>
        </p:grpSp>
        <p:grpSp>
          <p:nvGrpSpPr>
            <p:cNvPr id="10" name="Group 9">
              <a:extLst>
                <a:ext uri="{FF2B5EF4-FFF2-40B4-BE49-F238E27FC236}">
                  <a16:creationId xmlns:a16="http://schemas.microsoft.com/office/drawing/2014/main" id="{EB67F813-6904-406B-A2C2-A5DF37025692}"/>
                </a:ext>
              </a:extLst>
            </p:cNvPr>
            <p:cNvGrpSpPr/>
            <p:nvPr/>
          </p:nvGrpSpPr>
          <p:grpSpPr>
            <a:xfrm>
              <a:off x="1357460" y="1040052"/>
              <a:ext cx="6818710" cy="2622677"/>
              <a:chOff x="1357460" y="1040052"/>
              <a:chExt cx="6818710" cy="2622677"/>
            </a:xfrm>
          </p:grpSpPr>
          <p:sp>
            <p:nvSpPr>
              <p:cNvPr id="135" name="Arc 134">
                <a:extLst>
                  <a:ext uri="{FF2B5EF4-FFF2-40B4-BE49-F238E27FC236}">
                    <a16:creationId xmlns:a16="http://schemas.microsoft.com/office/drawing/2014/main" id="{85420455-06DE-4B2C-A68A-2DD135C3839B}"/>
                  </a:ext>
                </a:extLst>
              </p:cNvPr>
              <p:cNvSpPr/>
              <p:nvPr/>
            </p:nvSpPr>
            <p:spPr>
              <a:xfrm>
                <a:off x="1357460" y="1040052"/>
                <a:ext cx="6600507" cy="2622677"/>
              </a:xfrm>
              <a:prstGeom prst="arc">
                <a:avLst>
                  <a:gd name="adj1" fmla="val 10801208"/>
                  <a:gd name="adj2" fmla="val 21593243"/>
                </a:avLst>
              </a:prstGeom>
              <a:ln w="31750">
                <a:solidFill>
                  <a:srgbClr val="7030A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defTabSz="914016">
                  <a:defRPr/>
                </a:pPr>
                <a:endParaRPr lang="en-US">
                  <a:solidFill>
                    <a:srgbClr val="000000"/>
                  </a:solidFill>
                </a:endParaRPr>
              </a:p>
            </p:txBody>
          </p:sp>
          <p:pic>
            <p:nvPicPr>
              <p:cNvPr id="8" name="Picture 7">
                <a:extLst>
                  <a:ext uri="{FF2B5EF4-FFF2-40B4-BE49-F238E27FC236}">
                    <a16:creationId xmlns:a16="http://schemas.microsoft.com/office/drawing/2014/main" id="{54CFDB82-7E2E-41C6-8BB0-2C9FF098388E}"/>
                  </a:ext>
                </a:extLst>
              </p:cNvPr>
              <p:cNvPicPr>
                <a:picLocks noChangeAspect="1"/>
              </p:cNvPicPr>
              <p:nvPr/>
            </p:nvPicPr>
            <p:blipFill rotWithShape="1">
              <a:blip r:embed="rId3"/>
              <a:srcRect r="49001"/>
              <a:stretch/>
            </p:blipFill>
            <p:spPr>
              <a:xfrm>
                <a:off x="4313237" y="1063147"/>
                <a:ext cx="1144178" cy="1397884"/>
              </a:xfrm>
              <a:prstGeom prst="rect">
                <a:avLst/>
              </a:prstGeom>
            </p:spPr>
          </p:pic>
          <p:sp>
            <p:nvSpPr>
              <p:cNvPr id="138" name="TextBox 137">
                <a:extLst>
                  <a:ext uri="{FF2B5EF4-FFF2-40B4-BE49-F238E27FC236}">
                    <a16:creationId xmlns:a16="http://schemas.microsoft.com/office/drawing/2014/main" id="{FC511F89-C7EF-4424-BA2E-2A26783BF54C}"/>
                  </a:ext>
                </a:extLst>
              </p:cNvPr>
              <p:cNvSpPr txBox="1"/>
              <p:nvPr/>
            </p:nvSpPr>
            <p:spPr>
              <a:xfrm>
                <a:off x="5227637" y="1678076"/>
                <a:ext cx="2948533" cy="752555"/>
              </a:xfrm>
              <a:prstGeom prst="rect">
                <a:avLst/>
              </a:prstGeom>
              <a:noFill/>
            </p:spPr>
            <p:txBody>
              <a:bodyPr wrap="square" lIns="179197" tIns="143357" rIns="179197" bIns="143357" rtlCol="0">
                <a:spAutoFit/>
              </a:bodyPr>
              <a:lstStyle/>
              <a:p>
                <a:pPr algn="ctr" defTabSz="913841">
                  <a:lnSpc>
                    <a:spcPct val="90000"/>
                  </a:lnSpc>
                  <a:defRPr/>
                </a:pPr>
                <a:r>
                  <a:rPr lang="en-US" sz="1667" dirty="0">
                    <a:solidFill>
                      <a:srgbClr val="6C429C"/>
                    </a:solidFill>
                    <a:latin typeface="Segoe UI" panose="020B0502040204020203" pitchFamily="34" charset="0"/>
                    <a:cs typeface="Segoe UI" panose="020B0502040204020203" pitchFamily="34" charset="0"/>
                  </a:rPr>
                  <a:t>Containerize</a:t>
                </a:r>
              </a:p>
              <a:p>
                <a:pPr algn="ctr" defTabSz="913841">
                  <a:lnSpc>
                    <a:spcPct val="90000"/>
                  </a:lnSpc>
                  <a:defRPr/>
                </a:pPr>
                <a:r>
                  <a:rPr lang="en-US" sz="1569" dirty="0">
                    <a:solidFill>
                      <a:srgbClr val="6C429C"/>
                    </a:solidFill>
                    <a:latin typeface="Segoe UI" panose="020B0502040204020203" pitchFamily="34" charset="0"/>
                    <a:cs typeface="Segoe UI" panose="020B0502040204020203" pitchFamily="34" charset="0"/>
                  </a:rPr>
                  <a:t>+ cloud managed services</a:t>
                </a:r>
              </a:p>
            </p:txBody>
          </p:sp>
        </p:grpSp>
      </p:grpSp>
      <p:grpSp>
        <p:nvGrpSpPr>
          <p:cNvPr id="7" name="Group 6">
            <a:extLst>
              <a:ext uri="{FF2B5EF4-FFF2-40B4-BE49-F238E27FC236}">
                <a16:creationId xmlns:a16="http://schemas.microsoft.com/office/drawing/2014/main" id="{E2CD1C80-9CD2-4032-B1F6-13F85AA2C674}"/>
              </a:ext>
            </a:extLst>
          </p:cNvPr>
          <p:cNvGrpSpPr/>
          <p:nvPr/>
        </p:nvGrpSpPr>
        <p:grpSpPr>
          <a:xfrm>
            <a:off x="9216587" y="2310514"/>
            <a:ext cx="2725148" cy="4502440"/>
            <a:chOff x="6547777" y="2363315"/>
            <a:chExt cx="2779974" cy="4593022"/>
          </a:xfrm>
        </p:grpSpPr>
        <p:sp>
          <p:nvSpPr>
            <p:cNvPr id="108" name="Rounded Rectangle 4">
              <a:extLst>
                <a:ext uri="{FF2B5EF4-FFF2-40B4-BE49-F238E27FC236}">
                  <a16:creationId xmlns:a16="http://schemas.microsoft.com/office/drawing/2014/main" id="{CF09CA13-917F-439A-AF1F-8A6F8C3EFBBF}"/>
                </a:ext>
              </a:extLst>
            </p:cNvPr>
            <p:cNvSpPr/>
            <p:nvPr/>
          </p:nvSpPr>
          <p:spPr>
            <a:xfrm>
              <a:off x="7069603" y="2363315"/>
              <a:ext cx="1592381" cy="1346301"/>
            </a:xfrm>
            <a:prstGeom prst="roundRect">
              <a:avLst/>
            </a:prstGeom>
            <a:noFill/>
            <a:ln w="50800" cmpd="sng">
              <a:solidFill>
                <a:srgbClr val="FFFF00"/>
              </a:solidFill>
              <a:headEnd type="none"/>
              <a:tailEnd type="none"/>
            </a:ln>
            <a:effectLst/>
          </p:spPr>
          <p:style>
            <a:lnRef idx="1">
              <a:schemeClr val="accent3"/>
            </a:lnRef>
            <a:fillRef idx="2">
              <a:schemeClr val="accent3"/>
            </a:fillRef>
            <a:effectRef idx="1">
              <a:schemeClr val="accent3"/>
            </a:effectRef>
            <a:fontRef idx="minor">
              <a:schemeClr val="dk1"/>
            </a:fontRef>
          </p:style>
          <p:txBody>
            <a:bodyPr rtlCol="0" anchor="ctr"/>
            <a:lstStyle/>
            <a:p>
              <a:pPr algn="ctr">
                <a:defRPr/>
              </a:pPr>
              <a:endParaRPr lang="en-US">
                <a:ln w="50800">
                  <a:solidFill>
                    <a:srgbClr val="FFFF00"/>
                  </a:solidFill>
                </a:ln>
                <a:solidFill>
                  <a:srgbClr val="FFFF00"/>
                </a:solidFill>
                <a:latin typeface="Segoe UI" pitchFamily="34" charset="0"/>
              </a:endParaRPr>
            </a:p>
          </p:txBody>
        </p:sp>
        <p:sp>
          <p:nvSpPr>
            <p:cNvPr id="110" name="Rounded Rectangle 4">
              <a:extLst>
                <a:ext uri="{FF2B5EF4-FFF2-40B4-BE49-F238E27FC236}">
                  <a16:creationId xmlns:a16="http://schemas.microsoft.com/office/drawing/2014/main" id="{B0E36B0A-96B4-4850-A4F8-C220E6AD3F80}"/>
                </a:ext>
              </a:extLst>
            </p:cNvPr>
            <p:cNvSpPr/>
            <p:nvPr/>
          </p:nvSpPr>
          <p:spPr>
            <a:xfrm>
              <a:off x="6547777" y="5266695"/>
              <a:ext cx="2779974" cy="1689642"/>
            </a:xfrm>
            <a:prstGeom prst="roundRect">
              <a:avLst/>
            </a:prstGeom>
            <a:noFill/>
            <a:ln w="50800" cmpd="sng">
              <a:solidFill>
                <a:srgbClr val="FFFF00"/>
              </a:solidFill>
              <a:headEnd type="none"/>
              <a:tailEnd type="none"/>
            </a:ln>
            <a:effectLst/>
          </p:spPr>
          <p:style>
            <a:lnRef idx="1">
              <a:schemeClr val="accent3"/>
            </a:lnRef>
            <a:fillRef idx="2">
              <a:schemeClr val="accent3"/>
            </a:fillRef>
            <a:effectRef idx="1">
              <a:schemeClr val="accent3"/>
            </a:effectRef>
            <a:fontRef idx="minor">
              <a:schemeClr val="dk1"/>
            </a:fontRef>
          </p:style>
          <p:txBody>
            <a:bodyPr rtlCol="0" anchor="ctr"/>
            <a:lstStyle/>
            <a:p>
              <a:pPr algn="ctr">
                <a:defRPr/>
              </a:pPr>
              <a:endParaRPr lang="en-US">
                <a:ln w="50800">
                  <a:solidFill>
                    <a:srgbClr val="FFFF00"/>
                  </a:solidFill>
                </a:ln>
                <a:solidFill>
                  <a:srgbClr val="FFFF00"/>
                </a:solidFill>
                <a:latin typeface="Segoe UI" pitchFamily="34" charset="0"/>
              </a:endParaRPr>
            </a:p>
          </p:txBody>
        </p:sp>
      </p:grpSp>
      <p:grpSp>
        <p:nvGrpSpPr>
          <p:cNvPr id="9" name="Group 8">
            <a:extLst>
              <a:ext uri="{FF2B5EF4-FFF2-40B4-BE49-F238E27FC236}">
                <a16:creationId xmlns:a16="http://schemas.microsoft.com/office/drawing/2014/main" id="{F4A43813-74C8-4820-99B4-6DE8151FC3FC}"/>
              </a:ext>
            </a:extLst>
          </p:cNvPr>
          <p:cNvGrpSpPr/>
          <p:nvPr/>
        </p:nvGrpSpPr>
        <p:grpSpPr>
          <a:xfrm>
            <a:off x="10305336" y="1359338"/>
            <a:ext cx="1589790" cy="799742"/>
            <a:chOff x="4175046" y="1073644"/>
            <a:chExt cx="1621774" cy="815831"/>
          </a:xfrm>
        </p:grpSpPr>
        <p:sp>
          <p:nvSpPr>
            <p:cNvPr id="111" name="Speech Bubble: Rectangle with Corners Rounded 110">
              <a:extLst>
                <a:ext uri="{FF2B5EF4-FFF2-40B4-BE49-F238E27FC236}">
                  <a16:creationId xmlns:a16="http://schemas.microsoft.com/office/drawing/2014/main" id="{0B645AA1-A10A-4305-969E-33D005D1C536}"/>
                </a:ext>
              </a:extLst>
            </p:cNvPr>
            <p:cNvSpPr/>
            <p:nvPr/>
          </p:nvSpPr>
          <p:spPr bwMode="auto">
            <a:xfrm>
              <a:off x="4175046" y="1073644"/>
              <a:ext cx="1562299" cy="815831"/>
            </a:xfrm>
            <a:prstGeom prst="wedgeRoundRectCallout">
              <a:avLst>
                <a:gd name="adj1" fmla="val 2454"/>
                <a:gd name="adj2" fmla="val 61141"/>
                <a:gd name="adj3" fmla="val 16667"/>
              </a:avLst>
            </a:prstGeom>
            <a:solidFill>
              <a:srgbClr val="FFFF00"/>
            </a:solidFill>
            <a:ln w="19050">
              <a:solidFill>
                <a:srgbClr val="FFFF00"/>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74" tIns="143419" rIns="179274" bIns="143419" numCol="1" spcCol="0" rtlCol="0" fromWordArt="0" anchor="t" anchorCtr="0" forceAA="0" compatLnSpc="1">
              <a:prstTxWarp prst="textNoShape">
                <a:avLst/>
              </a:prstTxWarp>
              <a:noAutofit/>
            </a:bodyPr>
            <a:lstStyle/>
            <a:p>
              <a:pPr algn="ctr" defTabSz="914103" fontAlgn="base">
                <a:lnSpc>
                  <a:spcPct val="90000"/>
                </a:lnSpc>
                <a:spcBef>
                  <a:spcPct val="0"/>
                </a:spcBef>
                <a:spcAft>
                  <a:spcPct val="0"/>
                </a:spcAft>
                <a:defRPr/>
              </a:pPr>
              <a:r>
                <a:rPr lang="en-US" sz="981" dirty="0">
                  <a:solidFill>
                    <a:srgbClr val="000000"/>
                  </a:solidFill>
                  <a:ea typeface="Segoe UI" pitchFamily="34" charset="0"/>
                  <a:cs typeface="Segoe UI" pitchFamily="34" charset="0"/>
                </a:rPr>
                <a:t> </a:t>
              </a:r>
            </a:p>
          </p:txBody>
        </p:sp>
        <p:sp>
          <p:nvSpPr>
            <p:cNvPr id="112" name="Rectangle 111">
              <a:extLst>
                <a:ext uri="{FF2B5EF4-FFF2-40B4-BE49-F238E27FC236}">
                  <a16:creationId xmlns:a16="http://schemas.microsoft.com/office/drawing/2014/main" id="{F7D11B30-09EF-468F-9D95-B47FE850C516}"/>
                </a:ext>
              </a:extLst>
            </p:cNvPr>
            <p:cNvSpPr/>
            <p:nvPr/>
          </p:nvSpPr>
          <p:spPr>
            <a:xfrm>
              <a:off x="4192555" y="1127718"/>
              <a:ext cx="1604265" cy="759542"/>
            </a:xfrm>
            <a:prstGeom prst="rect">
              <a:avLst/>
            </a:prstGeom>
          </p:spPr>
          <p:txBody>
            <a:bodyPr wrap="square">
              <a:spAutoFit/>
            </a:bodyPr>
            <a:lstStyle/>
            <a:p>
              <a:pPr algn="ctr" defTabSz="914103" fontAlgn="base">
                <a:lnSpc>
                  <a:spcPct val="90000"/>
                </a:lnSpc>
                <a:spcBef>
                  <a:spcPct val="0"/>
                </a:spcBef>
                <a:spcAft>
                  <a:spcPct val="0"/>
                </a:spcAft>
                <a:defRPr/>
              </a:pPr>
              <a:r>
                <a:rPr lang="en-US" sz="1177" b="1" dirty="0">
                  <a:solidFill>
                    <a:srgbClr val="000000"/>
                  </a:solidFill>
                  <a:ea typeface="Segoe UI" pitchFamily="34" charset="0"/>
                  <a:cs typeface="Segoe UI" pitchFamily="34" charset="0"/>
                </a:rPr>
                <a:t>Today’s session focus: </a:t>
              </a:r>
            </a:p>
            <a:p>
              <a:pPr algn="ctr" defTabSz="914103" fontAlgn="base">
                <a:lnSpc>
                  <a:spcPct val="90000"/>
                </a:lnSpc>
                <a:spcBef>
                  <a:spcPct val="0"/>
                </a:spcBef>
                <a:spcAft>
                  <a:spcPct val="0"/>
                </a:spcAft>
                <a:defRPr/>
              </a:pPr>
              <a:r>
                <a:rPr lang="en-US" sz="1177" dirty="0">
                  <a:solidFill>
                    <a:srgbClr val="000000"/>
                  </a:solidFill>
                  <a:ea typeface="Segoe UI" pitchFamily="34" charset="0"/>
                  <a:cs typeface="Segoe UI" pitchFamily="34" charset="0"/>
                </a:rPr>
                <a:t>Cloud-Native apps and Microservices architecture</a:t>
              </a:r>
              <a:endParaRPr lang="en-US" sz="1177" dirty="0">
                <a:solidFill>
                  <a:srgbClr val="000000"/>
                </a:solidFill>
              </a:endParaRPr>
            </a:p>
          </p:txBody>
        </p:sp>
      </p:grpSp>
    </p:spTree>
    <p:extLst>
      <p:ext uri="{BB962C8B-B14F-4D97-AF65-F5344CB8AC3E}">
        <p14:creationId xmlns:p14="http://schemas.microsoft.com/office/powerpoint/2010/main" val="1849291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109"/>
                                        </p:tgtEl>
                                        <p:attrNameLst>
                                          <p:attrName>style.visibility</p:attrName>
                                        </p:attrNameLst>
                                      </p:cBhvr>
                                      <p:to>
                                        <p:strVal val="visible"/>
                                      </p:to>
                                    </p:set>
                                    <p:animEffect transition="in" filter="wipe(left)">
                                      <p:cBhvr>
                                        <p:cTn id="12" dur="500"/>
                                        <p:tgtEl>
                                          <p:spTgt spid="109"/>
                                        </p:tgtEl>
                                      </p:cBhvr>
                                    </p:animEffect>
                                  </p:childTnLst>
                                </p:cTn>
                              </p:par>
                            </p:childTnLst>
                          </p:cTn>
                        </p:par>
                        <p:par>
                          <p:cTn id="13" fill="hold">
                            <p:stCondLst>
                              <p:cond delay="500"/>
                            </p:stCondLst>
                            <p:childTnLst>
                              <p:par>
                                <p:cTn id="14" presetID="10" presetClass="entr" presetSubtype="0" fill="hold" nodeType="after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500"/>
                                        <p:tgtEl>
                                          <p:spTgt spid="4"/>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nodeType="clickEffect">
                                  <p:stCondLst>
                                    <p:cond delay="0"/>
                                  </p:stCondLst>
                                  <p:childTnLst>
                                    <p:set>
                                      <p:cBhvr>
                                        <p:cTn id="20" dur="1" fill="hold">
                                          <p:stCondLst>
                                            <p:cond delay="0"/>
                                          </p:stCondLst>
                                        </p:cTn>
                                        <p:tgtEl>
                                          <p:spTgt spid="128"/>
                                        </p:tgtEl>
                                        <p:attrNameLst>
                                          <p:attrName>style.visibility</p:attrName>
                                        </p:attrNameLst>
                                      </p:cBhvr>
                                      <p:to>
                                        <p:strVal val="visible"/>
                                      </p:to>
                                    </p:set>
                                    <p:animEffect transition="in" filter="wipe(left)">
                                      <p:cBhvr>
                                        <p:cTn id="21" dur="500"/>
                                        <p:tgtEl>
                                          <p:spTgt spid="128"/>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121"/>
                                        </p:tgtEl>
                                        <p:attrNameLst>
                                          <p:attrName>style.visibility</p:attrName>
                                        </p:attrNameLst>
                                      </p:cBhvr>
                                      <p:to>
                                        <p:strVal val="visible"/>
                                      </p:to>
                                    </p:set>
                                    <p:animEffect transition="in" filter="fade">
                                      <p:cBhvr>
                                        <p:cTn id="26" dur="500"/>
                                        <p:tgtEl>
                                          <p:spTgt spid="121"/>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8" fill="hold" nodeType="click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wipe(left)">
                                      <p:cBhvr>
                                        <p:cTn id="31" dur="500"/>
                                        <p:tgtEl>
                                          <p:spTgt spid="11"/>
                                        </p:tgtEl>
                                      </p:cBhvr>
                                    </p:animEffect>
                                  </p:childTnLst>
                                </p:cTn>
                              </p:par>
                            </p:childTnLst>
                          </p:cTn>
                        </p:par>
                        <p:par>
                          <p:cTn id="32" fill="hold">
                            <p:stCondLst>
                              <p:cond delay="500"/>
                            </p:stCondLst>
                            <p:childTnLst>
                              <p:par>
                                <p:cTn id="33" presetID="1" presetClass="entr" presetSubtype="0" fill="hold" nodeType="afterEffect">
                                  <p:stCondLst>
                                    <p:cond delay="0"/>
                                  </p:stCondLst>
                                  <p:childTnLst>
                                    <p:set>
                                      <p:cBhvr>
                                        <p:cTn id="34" dur="1" fill="hold">
                                          <p:stCondLst>
                                            <p:cond delay="0"/>
                                          </p:stCondLst>
                                        </p:cTn>
                                        <p:tgtEl>
                                          <p:spTgt spid="5"/>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22" presetClass="entr" presetSubtype="8" fill="hold" nodeType="clickEffect">
                                  <p:stCondLst>
                                    <p:cond delay="0"/>
                                  </p:stCondLst>
                                  <p:childTnLst>
                                    <p:set>
                                      <p:cBhvr>
                                        <p:cTn id="38" dur="1" fill="hold">
                                          <p:stCondLst>
                                            <p:cond delay="0"/>
                                          </p:stCondLst>
                                        </p:cTn>
                                        <p:tgtEl>
                                          <p:spTgt spid="141"/>
                                        </p:tgtEl>
                                        <p:attrNameLst>
                                          <p:attrName>style.visibility</p:attrName>
                                        </p:attrNameLst>
                                      </p:cBhvr>
                                      <p:to>
                                        <p:strVal val="visible"/>
                                      </p:to>
                                    </p:set>
                                    <p:animEffect transition="in" filter="wipe(left)">
                                      <p:cBhvr>
                                        <p:cTn id="39" dur="500"/>
                                        <p:tgtEl>
                                          <p:spTgt spid="141"/>
                                        </p:tgtEl>
                                      </p:cBhvr>
                                    </p:animEffect>
                                  </p:childTnLst>
                                </p:cTn>
                              </p:par>
                            </p:childTnLst>
                          </p:cTn>
                        </p:par>
                        <p:par>
                          <p:cTn id="40" fill="hold">
                            <p:stCondLst>
                              <p:cond delay="500"/>
                            </p:stCondLst>
                            <p:childTnLst>
                              <p:par>
                                <p:cTn id="41" presetID="10" presetClass="entr" presetSubtype="0" fill="hold" nodeType="afterEffect">
                                  <p:stCondLst>
                                    <p:cond delay="0"/>
                                  </p:stCondLst>
                                  <p:childTnLst>
                                    <p:set>
                                      <p:cBhvr>
                                        <p:cTn id="42" dur="1" fill="hold">
                                          <p:stCondLst>
                                            <p:cond delay="0"/>
                                          </p:stCondLst>
                                        </p:cTn>
                                        <p:tgtEl>
                                          <p:spTgt spid="6"/>
                                        </p:tgtEl>
                                        <p:attrNameLst>
                                          <p:attrName>style.visibility</p:attrName>
                                        </p:attrNameLst>
                                      </p:cBhvr>
                                      <p:to>
                                        <p:strVal val="visible"/>
                                      </p:to>
                                    </p:set>
                                    <p:animEffect transition="in" filter="fade">
                                      <p:cBhvr>
                                        <p:cTn id="43" dur="500"/>
                                        <p:tgtEl>
                                          <p:spTgt spid="6"/>
                                        </p:tgtEl>
                                      </p:cBhvr>
                                    </p:animEffect>
                                  </p:childTnLst>
                                </p:cTn>
                              </p:par>
                            </p:childTnLst>
                          </p:cTn>
                        </p:par>
                      </p:childTnLst>
                    </p:cTn>
                  </p:par>
                  <p:par>
                    <p:cTn id="44" fill="hold">
                      <p:stCondLst>
                        <p:cond delay="indefinite"/>
                      </p:stCondLst>
                      <p:childTnLst>
                        <p:par>
                          <p:cTn id="45" fill="hold">
                            <p:stCondLst>
                              <p:cond delay="0"/>
                            </p:stCondLst>
                            <p:childTnLst>
                              <p:par>
                                <p:cTn id="46" presetID="1" presetClass="entr" presetSubtype="0" fill="hold" nodeType="clickEffect">
                                  <p:stCondLst>
                                    <p:cond delay="0"/>
                                  </p:stCondLst>
                                  <p:childTnLst>
                                    <p:set>
                                      <p:cBhvr>
                                        <p:cTn id="47" dur="1" fill="hold">
                                          <p:stCondLst>
                                            <p:cond delay="0"/>
                                          </p:stCondLst>
                                        </p:cTn>
                                        <p:tgtEl>
                                          <p:spTgt spid="7"/>
                                        </p:tgtEl>
                                        <p:attrNameLst>
                                          <p:attrName>style.visibility</p:attrName>
                                        </p:attrNameLst>
                                      </p:cBhvr>
                                      <p:to>
                                        <p:strVal val="visible"/>
                                      </p:to>
                                    </p:set>
                                  </p:childTnLst>
                                </p:cTn>
                              </p:par>
                            </p:childTnLst>
                          </p:cTn>
                        </p:par>
                        <p:par>
                          <p:cTn id="48" fill="hold">
                            <p:stCondLst>
                              <p:cond delay="0"/>
                            </p:stCondLst>
                            <p:childTnLst>
                              <p:par>
                                <p:cTn id="49" presetID="10" presetClass="entr" presetSubtype="0" fill="hold" nodeType="afterEffect">
                                  <p:stCondLst>
                                    <p:cond delay="0"/>
                                  </p:stCondLst>
                                  <p:childTnLst>
                                    <p:set>
                                      <p:cBhvr>
                                        <p:cTn id="50" dur="1" fill="hold">
                                          <p:stCondLst>
                                            <p:cond delay="0"/>
                                          </p:stCondLst>
                                        </p:cTn>
                                        <p:tgtEl>
                                          <p:spTgt spid="9"/>
                                        </p:tgtEl>
                                        <p:attrNameLst>
                                          <p:attrName>style.visibility</p:attrName>
                                        </p:attrNameLst>
                                      </p:cBhvr>
                                      <p:to>
                                        <p:strVal val="visible"/>
                                      </p:to>
                                    </p:set>
                                    <p:animEffect transition="in" filter="fade">
                                      <p:cBhvr>
                                        <p:cTn id="51"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99" name="Rectangle 98">
            <a:extLst>
              <a:ext uri="{FF2B5EF4-FFF2-40B4-BE49-F238E27FC236}">
                <a16:creationId xmlns:a16="http://schemas.microsoft.com/office/drawing/2014/main" id="{82D91413-587F-4BA9-976F-112F026CE5E2}"/>
              </a:ext>
            </a:extLst>
          </p:cNvPr>
          <p:cNvSpPr/>
          <p:nvPr/>
        </p:nvSpPr>
        <p:spPr>
          <a:xfrm>
            <a:off x="397" y="710"/>
            <a:ext cx="12191207" cy="594527"/>
          </a:xfrm>
          <a:prstGeom prst="rect">
            <a:avLst/>
          </a:prstGeom>
          <a:solidFill>
            <a:srgbClr val="0070C0"/>
          </a:solidFill>
          <a:ln w="10795" cap="flat" cmpd="sng" algn="ctr">
            <a:noFill/>
            <a:prstDash val="solid"/>
          </a:ln>
          <a:effectLst/>
        </p:spPr>
        <p:txBody>
          <a:bodyPr rtlCol="0" anchor="ctr"/>
          <a:lstStyle/>
          <a:p>
            <a:pPr algn="ctr" defTabSz="896387">
              <a:defRPr/>
            </a:pPr>
            <a:endParaRPr lang="en-US" kern="0">
              <a:solidFill>
                <a:srgbClr val="FFFFFF"/>
              </a:solidFill>
              <a:latin typeface="Segoe UI"/>
            </a:endParaRPr>
          </a:p>
        </p:txBody>
      </p:sp>
      <p:sp>
        <p:nvSpPr>
          <p:cNvPr id="63" name="Rectangle 62">
            <a:extLst>
              <a:ext uri="{FF2B5EF4-FFF2-40B4-BE49-F238E27FC236}">
                <a16:creationId xmlns:a16="http://schemas.microsoft.com/office/drawing/2014/main" id="{78E9B9BF-A36E-40E7-AEF4-B069C191B6E8}"/>
              </a:ext>
            </a:extLst>
          </p:cNvPr>
          <p:cNvSpPr/>
          <p:nvPr/>
        </p:nvSpPr>
        <p:spPr>
          <a:xfrm>
            <a:off x="218041" y="726906"/>
            <a:ext cx="2509446" cy="4934545"/>
          </a:xfrm>
          <a:prstGeom prst="rect">
            <a:avLst/>
          </a:prstGeom>
          <a:solidFill>
            <a:srgbClr val="505050">
              <a:lumMod val="20000"/>
              <a:lumOff val="80000"/>
            </a:srgbClr>
          </a:solidFill>
          <a:ln w="10795" cap="flat" cmpd="sng" algn="ctr">
            <a:noFill/>
            <a:prstDash val="solid"/>
          </a:ln>
          <a:effectLst/>
        </p:spPr>
        <p:txBody>
          <a:bodyPr rtlCol="0" anchor="ctr"/>
          <a:lstStyle/>
          <a:p>
            <a:pPr algn="ctr" defTabSz="685668">
              <a:defRPr/>
            </a:pPr>
            <a:endParaRPr lang="en-US" sz="1350" kern="0">
              <a:gradFill>
                <a:gsLst>
                  <a:gs pos="0">
                    <a:srgbClr val="FFFFFF"/>
                  </a:gs>
                  <a:gs pos="100000">
                    <a:srgbClr val="FFFFFF"/>
                  </a:gs>
                </a:gsLst>
                <a:lin ang="5400000" scaled="0"/>
              </a:gradFill>
              <a:latin typeface="Segoe UI"/>
              <a:cs typeface="Segoe UI Light" pitchFamily="34" charset="0"/>
            </a:endParaRPr>
          </a:p>
        </p:txBody>
      </p:sp>
      <p:pic>
        <p:nvPicPr>
          <p:cNvPr id="70" name="Picture 8" descr="Image result for .NET">
            <a:extLst>
              <a:ext uri="{FF2B5EF4-FFF2-40B4-BE49-F238E27FC236}">
                <a16:creationId xmlns:a16="http://schemas.microsoft.com/office/drawing/2014/main" id="{57606153-C235-4880-9220-73626701056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86486" y="2205178"/>
            <a:ext cx="611811" cy="611811"/>
          </a:xfrm>
          <a:prstGeom prst="rect">
            <a:avLst/>
          </a:prstGeom>
          <a:noFill/>
          <a:extLst>
            <a:ext uri="{909E8E84-426E-40DD-AFC4-6F175D3DCCD1}">
              <a14:hiddenFill xmlns:a14="http://schemas.microsoft.com/office/drawing/2010/main">
                <a:solidFill>
                  <a:srgbClr val="FFFFFF"/>
                </a:solidFill>
              </a14:hiddenFill>
            </a:ext>
          </a:extLst>
        </p:spPr>
      </p:pic>
      <p:sp>
        <p:nvSpPr>
          <p:cNvPr id="71" name="Rectangle 70">
            <a:extLst>
              <a:ext uri="{FF2B5EF4-FFF2-40B4-BE49-F238E27FC236}">
                <a16:creationId xmlns:a16="http://schemas.microsoft.com/office/drawing/2014/main" id="{E4A1F125-5A4D-4783-B576-EF87EBD30955}"/>
              </a:ext>
            </a:extLst>
          </p:cNvPr>
          <p:cNvSpPr/>
          <p:nvPr/>
        </p:nvSpPr>
        <p:spPr>
          <a:xfrm>
            <a:off x="207781" y="737875"/>
            <a:ext cx="2555123" cy="584775"/>
          </a:xfrm>
          <a:prstGeom prst="rect">
            <a:avLst/>
          </a:prstGeom>
        </p:spPr>
        <p:txBody>
          <a:bodyPr wrap="none">
            <a:spAutoFit/>
          </a:bodyPr>
          <a:lstStyle/>
          <a:p>
            <a:pPr algn="ctr" defTabSz="914225">
              <a:defRPr/>
            </a:pPr>
            <a:r>
              <a:rPr lang="en-US" sz="1600" b="1">
                <a:solidFill>
                  <a:prstClr val="black"/>
                </a:solidFill>
                <a:latin typeface="Segoe UI" panose="020B0502040204020203" pitchFamily="34" charset="0"/>
                <a:cs typeface="Segoe UI" panose="020B0502040204020203" pitchFamily="34" charset="0"/>
              </a:rPr>
              <a:t>Existing apps</a:t>
            </a:r>
            <a:r>
              <a:rPr lang="en-US" sz="1600">
                <a:solidFill>
                  <a:prstClr val="black"/>
                </a:solidFill>
                <a:latin typeface="Segoe UI Light" panose="020B0502040204020203" pitchFamily="34" charset="0"/>
                <a:cs typeface="Segoe UI Light" panose="020B0502040204020203" pitchFamily="34" charset="0"/>
              </a:rPr>
              <a:t> </a:t>
            </a:r>
          </a:p>
          <a:p>
            <a:pPr algn="ctr" defTabSz="914225">
              <a:defRPr/>
            </a:pPr>
            <a:r>
              <a:rPr lang="en-US" sz="1600">
                <a:solidFill>
                  <a:prstClr val="black"/>
                </a:solidFill>
                <a:latin typeface="Segoe UI Light" panose="020B0502040204020203" pitchFamily="34" charset="0"/>
                <a:cs typeface="Segoe UI Light" panose="020B0502040204020203" pitchFamily="34" charset="0"/>
              </a:rPr>
              <a:t>.NET web apps </a:t>
            </a:r>
            <a:r>
              <a:rPr lang="en-US" sz="1400">
                <a:solidFill>
                  <a:prstClr val="black"/>
                </a:solidFill>
                <a:latin typeface="Segoe UI Light" panose="020B0502040204020203" pitchFamily="34" charset="0"/>
                <a:cs typeface="Segoe UI Light" panose="020B0502040204020203" pitchFamily="34" charset="0"/>
              </a:rPr>
              <a:t>(on-premises)</a:t>
            </a:r>
          </a:p>
        </p:txBody>
      </p:sp>
      <p:sp>
        <p:nvSpPr>
          <p:cNvPr id="72" name="Rectangle 71">
            <a:extLst>
              <a:ext uri="{FF2B5EF4-FFF2-40B4-BE49-F238E27FC236}">
                <a16:creationId xmlns:a16="http://schemas.microsoft.com/office/drawing/2014/main" id="{FE3DAC30-8DC0-4C0B-9546-D1B1F8DF6ED0}"/>
              </a:ext>
            </a:extLst>
          </p:cNvPr>
          <p:cNvSpPr/>
          <p:nvPr/>
        </p:nvSpPr>
        <p:spPr>
          <a:xfrm>
            <a:off x="5513749" y="726905"/>
            <a:ext cx="2370912" cy="4934545"/>
          </a:xfrm>
          <a:prstGeom prst="rect">
            <a:avLst/>
          </a:prstGeom>
          <a:solidFill>
            <a:srgbClr val="505050">
              <a:lumMod val="20000"/>
              <a:lumOff val="80000"/>
            </a:srgbClr>
          </a:solidFill>
          <a:ln w="10795" cap="flat" cmpd="sng" algn="ctr">
            <a:noFill/>
            <a:prstDash val="solid"/>
          </a:ln>
          <a:effectLst/>
        </p:spPr>
        <p:txBody>
          <a:bodyPr rtlCol="0" anchor="ctr"/>
          <a:lstStyle/>
          <a:p>
            <a:pPr algn="ctr" defTabSz="685668">
              <a:defRPr/>
            </a:pPr>
            <a:endParaRPr lang="en-US" sz="1350" kern="0">
              <a:gradFill>
                <a:gsLst>
                  <a:gs pos="0">
                    <a:srgbClr val="FFFFFF"/>
                  </a:gs>
                  <a:gs pos="100000">
                    <a:srgbClr val="FFFFFF"/>
                  </a:gs>
                </a:gsLst>
                <a:lin ang="5400000" scaled="0"/>
              </a:gradFill>
              <a:latin typeface="Segoe UI"/>
              <a:cs typeface="Segoe UI Light" pitchFamily="34" charset="0"/>
            </a:endParaRPr>
          </a:p>
        </p:txBody>
      </p:sp>
      <p:sp>
        <p:nvSpPr>
          <p:cNvPr id="73" name="Rectangle 72">
            <a:extLst>
              <a:ext uri="{FF2B5EF4-FFF2-40B4-BE49-F238E27FC236}">
                <a16:creationId xmlns:a16="http://schemas.microsoft.com/office/drawing/2014/main" id="{7CABB255-9986-498A-9A44-5B6322E504FF}"/>
              </a:ext>
            </a:extLst>
          </p:cNvPr>
          <p:cNvSpPr/>
          <p:nvPr/>
        </p:nvSpPr>
        <p:spPr>
          <a:xfrm>
            <a:off x="5508012" y="735518"/>
            <a:ext cx="2370911" cy="584775"/>
          </a:xfrm>
          <a:prstGeom prst="rect">
            <a:avLst/>
          </a:prstGeom>
        </p:spPr>
        <p:txBody>
          <a:bodyPr wrap="square">
            <a:spAutoFit/>
          </a:bodyPr>
          <a:lstStyle/>
          <a:p>
            <a:pPr algn="ctr" defTabSz="914225">
              <a:defRPr/>
            </a:pPr>
            <a:r>
              <a:rPr lang="en-US" sz="1600" b="1" dirty="0">
                <a:solidFill>
                  <a:prstClr val="black"/>
                </a:solidFill>
                <a:latin typeface="Segoe UI" panose="020B0502040204020203" pitchFamily="34" charset="0"/>
                <a:cs typeface="Segoe UI" panose="020B0502040204020203" pitchFamily="34" charset="0"/>
              </a:rPr>
              <a:t>Cloud-Optimized</a:t>
            </a:r>
          </a:p>
          <a:p>
            <a:pPr algn="ctr" defTabSz="914225">
              <a:defRPr/>
            </a:pPr>
            <a:r>
              <a:rPr lang="en-US" sz="1600" dirty="0">
                <a:solidFill>
                  <a:prstClr val="black"/>
                </a:solidFill>
                <a:latin typeface="Segoe UI Light" panose="020B0502040204020203" pitchFamily="34" charset="0"/>
                <a:cs typeface="Segoe UI Light" panose="020B0502040204020203" pitchFamily="34" charset="0"/>
              </a:rPr>
              <a:t>PaaS</a:t>
            </a:r>
          </a:p>
        </p:txBody>
      </p:sp>
      <p:sp>
        <p:nvSpPr>
          <p:cNvPr id="74" name="Rectangle 73">
            <a:extLst>
              <a:ext uri="{FF2B5EF4-FFF2-40B4-BE49-F238E27FC236}">
                <a16:creationId xmlns:a16="http://schemas.microsoft.com/office/drawing/2014/main" id="{50C4825E-55CE-4955-947D-C26066D40EB5}"/>
              </a:ext>
            </a:extLst>
          </p:cNvPr>
          <p:cNvSpPr/>
          <p:nvPr/>
        </p:nvSpPr>
        <p:spPr>
          <a:xfrm>
            <a:off x="8093700" y="735372"/>
            <a:ext cx="3847621" cy="4934545"/>
          </a:xfrm>
          <a:prstGeom prst="rect">
            <a:avLst/>
          </a:prstGeom>
          <a:solidFill>
            <a:srgbClr val="505050">
              <a:lumMod val="20000"/>
              <a:lumOff val="80000"/>
            </a:srgbClr>
          </a:solidFill>
          <a:ln w="10795" cap="flat" cmpd="sng" algn="ctr">
            <a:noFill/>
            <a:prstDash val="solid"/>
          </a:ln>
          <a:effectLst/>
        </p:spPr>
        <p:txBody>
          <a:bodyPr rtlCol="0" anchor="ctr"/>
          <a:lstStyle/>
          <a:p>
            <a:pPr algn="ctr" defTabSz="685668">
              <a:defRPr/>
            </a:pPr>
            <a:endParaRPr lang="en-US" sz="1350" kern="0">
              <a:gradFill>
                <a:gsLst>
                  <a:gs pos="0">
                    <a:srgbClr val="FFFFFF"/>
                  </a:gs>
                  <a:gs pos="100000">
                    <a:srgbClr val="FFFFFF"/>
                  </a:gs>
                </a:gsLst>
                <a:lin ang="5400000" scaled="0"/>
              </a:gradFill>
              <a:latin typeface="Segoe UI"/>
              <a:cs typeface="Segoe UI Light" pitchFamily="34" charset="0"/>
            </a:endParaRPr>
          </a:p>
        </p:txBody>
      </p:sp>
      <p:sp>
        <p:nvSpPr>
          <p:cNvPr id="75" name="Rectangle 74">
            <a:extLst>
              <a:ext uri="{FF2B5EF4-FFF2-40B4-BE49-F238E27FC236}">
                <a16:creationId xmlns:a16="http://schemas.microsoft.com/office/drawing/2014/main" id="{FDA060B9-A1C3-47B7-A79F-25DBB22B0243}"/>
              </a:ext>
            </a:extLst>
          </p:cNvPr>
          <p:cNvSpPr/>
          <p:nvPr/>
        </p:nvSpPr>
        <p:spPr>
          <a:xfrm>
            <a:off x="8405328" y="735372"/>
            <a:ext cx="3371116" cy="584775"/>
          </a:xfrm>
          <a:prstGeom prst="rect">
            <a:avLst/>
          </a:prstGeom>
        </p:spPr>
        <p:txBody>
          <a:bodyPr wrap="none">
            <a:spAutoFit/>
          </a:bodyPr>
          <a:lstStyle/>
          <a:p>
            <a:pPr algn="ctr" defTabSz="914225">
              <a:defRPr/>
            </a:pPr>
            <a:r>
              <a:rPr lang="en-US" sz="1600" b="1" dirty="0">
                <a:solidFill>
                  <a:prstClr val="black"/>
                </a:solidFill>
                <a:latin typeface="Segoe UI" panose="020B0502040204020203" pitchFamily="34" charset="0"/>
                <a:cs typeface="Segoe UI" panose="020B0502040204020203" pitchFamily="34" charset="0"/>
              </a:rPr>
              <a:t>Cloud-Native</a:t>
            </a:r>
            <a:r>
              <a:rPr lang="en-US" sz="1600" dirty="0">
                <a:solidFill>
                  <a:prstClr val="black"/>
                </a:solidFill>
                <a:latin typeface="Segoe UI Light" panose="020B0502040204020203" pitchFamily="34" charset="0"/>
                <a:cs typeface="Segoe UI Light" panose="020B0502040204020203" pitchFamily="34" charset="0"/>
              </a:rPr>
              <a:t> </a:t>
            </a:r>
          </a:p>
          <a:p>
            <a:pPr algn="ctr" defTabSz="914225">
              <a:defRPr/>
            </a:pPr>
            <a:r>
              <a:rPr lang="en-US" sz="1600" dirty="0">
                <a:solidFill>
                  <a:prstClr val="black"/>
                </a:solidFill>
                <a:latin typeface="Segoe UI Light" panose="020B0502040204020203" pitchFamily="34" charset="0"/>
                <a:cs typeface="Segoe UI Light" panose="020B0502040204020203" pitchFamily="34" charset="0"/>
              </a:rPr>
              <a:t>PaaS for microservices and serverless</a:t>
            </a:r>
          </a:p>
        </p:txBody>
      </p:sp>
      <p:sp>
        <p:nvSpPr>
          <p:cNvPr id="81" name="Rectangle 80">
            <a:extLst>
              <a:ext uri="{FF2B5EF4-FFF2-40B4-BE49-F238E27FC236}">
                <a16:creationId xmlns:a16="http://schemas.microsoft.com/office/drawing/2014/main" id="{22ABE894-3BAD-4409-9039-D592FE3C2963}"/>
              </a:ext>
            </a:extLst>
          </p:cNvPr>
          <p:cNvSpPr/>
          <p:nvPr/>
        </p:nvSpPr>
        <p:spPr bwMode="auto">
          <a:xfrm>
            <a:off x="5793650" y="1319015"/>
            <a:ext cx="1917047" cy="504359"/>
          </a:xfrm>
          <a:prstGeom prst="rect">
            <a:avLst/>
          </a:prstGeom>
          <a:solidFill>
            <a:srgbClr val="008272">
              <a:lumMod val="75000"/>
            </a:srgbClr>
          </a:solidFill>
          <a:ln w="9525" cap="flat" cmpd="sng" algn="ctr">
            <a:noFill/>
            <a:prstDash val="solid"/>
            <a:headEnd type="none" w="med" len="med"/>
            <a:tailEnd type="none" w="med" len="med"/>
          </a:ln>
          <a:effectLst/>
        </p:spPr>
        <p:txBody>
          <a:bodyPr rot="0" spcFirstLastPara="0" vertOverflow="overflow" horzOverflow="overflow" vert="horz" wrap="square" lIns="91421" tIns="45711" rIns="91421" bIns="45711" numCol="1" spcCol="0" rtlCol="0" fromWordArt="0" anchor="ctr" anchorCtr="0" forceAA="0" compatLnSpc="1">
            <a:prstTxWarp prst="textNoShape">
              <a:avLst/>
            </a:prstTxWarp>
            <a:noAutofit/>
          </a:bodyPr>
          <a:lstStyle/>
          <a:p>
            <a:pPr algn="ctr" defTabSz="685668">
              <a:defRPr/>
            </a:pPr>
            <a:r>
              <a:rPr lang="en-US" sz="1200" b="1" kern="0" dirty="0">
                <a:gradFill>
                  <a:gsLst>
                    <a:gs pos="0">
                      <a:srgbClr val="FFFFFF"/>
                    </a:gs>
                    <a:gs pos="100000">
                      <a:srgbClr val="FFFFFF"/>
                    </a:gs>
                  </a:gsLst>
                  <a:lin ang="5400000" scaled="0"/>
                </a:gradFill>
                <a:latin typeface="Segoe UI"/>
                <a:cs typeface="Segoe UI Light" pitchFamily="34" charset="0"/>
              </a:rPr>
              <a:t>Monolithic </a:t>
            </a:r>
            <a:r>
              <a:rPr lang="en-US" sz="1200" kern="0" dirty="0">
                <a:gradFill>
                  <a:gsLst>
                    <a:gs pos="0">
                      <a:srgbClr val="FFFFFF"/>
                    </a:gs>
                    <a:gs pos="100000">
                      <a:srgbClr val="FFFFFF"/>
                    </a:gs>
                  </a:gsLst>
                  <a:lin ang="5400000" scaled="0"/>
                </a:gradFill>
                <a:latin typeface="Segoe UI"/>
                <a:cs typeface="Segoe UI Light" pitchFamily="34" charset="0"/>
              </a:rPr>
              <a:t>or</a:t>
            </a:r>
            <a:r>
              <a:rPr lang="en-US" sz="1200" b="1" kern="0" dirty="0">
                <a:gradFill>
                  <a:gsLst>
                    <a:gs pos="0">
                      <a:srgbClr val="FFFFFF"/>
                    </a:gs>
                    <a:gs pos="100000">
                      <a:srgbClr val="FFFFFF"/>
                    </a:gs>
                  </a:gsLst>
                  <a:lin ang="5400000" scaled="0"/>
                </a:gradFill>
                <a:latin typeface="Segoe UI"/>
                <a:cs typeface="Segoe UI Light" pitchFamily="34" charset="0"/>
              </a:rPr>
              <a:t> N-Tier</a:t>
            </a:r>
            <a:r>
              <a:rPr lang="en-US" sz="1200" kern="0" dirty="0">
                <a:gradFill>
                  <a:gsLst>
                    <a:gs pos="0">
                      <a:srgbClr val="FFFFFF"/>
                    </a:gs>
                    <a:gs pos="100000">
                      <a:srgbClr val="FFFFFF"/>
                    </a:gs>
                  </a:gsLst>
                  <a:lin ang="5400000" scaled="0"/>
                </a:gradFill>
                <a:latin typeface="Segoe UI"/>
                <a:cs typeface="Segoe UI Light" pitchFamily="34" charset="0"/>
              </a:rPr>
              <a:t> </a:t>
            </a:r>
          </a:p>
          <a:p>
            <a:pPr algn="ctr" defTabSz="685668">
              <a:defRPr/>
            </a:pPr>
            <a:r>
              <a:rPr lang="en-US" sz="1200" kern="0" dirty="0">
                <a:gradFill>
                  <a:gsLst>
                    <a:gs pos="0">
                      <a:srgbClr val="FFFFFF"/>
                    </a:gs>
                    <a:gs pos="100000">
                      <a:srgbClr val="FFFFFF"/>
                    </a:gs>
                  </a:gsLst>
                  <a:lin ang="5400000" scaled="0"/>
                </a:gradFill>
                <a:latin typeface="Segoe UI"/>
                <a:cs typeface="Segoe UI Light" pitchFamily="34" charset="0"/>
              </a:rPr>
              <a:t>architectures</a:t>
            </a:r>
          </a:p>
        </p:txBody>
      </p:sp>
      <p:sp>
        <p:nvSpPr>
          <p:cNvPr id="82" name="Rectangle 81">
            <a:extLst>
              <a:ext uri="{FF2B5EF4-FFF2-40B4-BE49-F238E27FC236}">
                <a16:creationId xmlns:a16="http://schemas.microsoft.com/office/drawing/2014/main" id="{7714F028-631A-4B0E-82FE-ECF15F6AB4D4}"/>
              </a:ext>
            </a:extLst>
          </p:cNvPr>
          <p:cNvSpPr/>
          <p:nvPr/>
        </p:nvSpPr>
        <p:spPr bwMode="auto">
          <a:xfrm>
            <a:off x="394639" y="1324702"/>
            <a:ext cx="2145536" cy="528224"/>
          </a:xfrm>
          <a:prstGeom prst="rect">
            <a:avLst/>
          </a:prstGeom>
          <a:solidFill>
            <a:srgbClr val="008272">
              <a:lumMod val="75000"/>
            </a:srgbClr>
          </a:solidFill>
          <a:ln w="9525" cap="flat" cmpd="sng" algn="ctr">
            <a:noFill/>
            <a:prstDash val="solid"/>
            <a:headEnd type="none" w="med" len="med"/>
            <a:tailEnd type="none" w="med" len="med"/>
          </a:ln>
          <a:effectLst/>
        </p:spPr>
        <p:txBody>
          <a:bodyPr rot="0" spcFirstLastPara="0" vertOverflow="overflow" horzOverflow="overflow" vert="horz" wrap="square" lIns="91421" tIns="45711" rIns="91421" bIns="45711" numCol="1" spcCol="0" rtlCol="0" fromWordArt="0" anchor="ctr" anchorCtr="0" forceAA="0" compatLnSpc="1">
            <a:prstTxWarp prst="textNoShape">
              <a:avLst/>
            </a:prstTxWarp>
            <a:noAutofit/>
          </a:bodyPr>
          <a:lstStyle/>
          <a:p>
            <a:pPr algn="ctr" defTabSz="685668">
              <a:defRPr/>
            </a:pPr>
            <a:r>
              <a:rPr lang="en-US" sz="1200" b="1" kern="0" dirty="0">
                <a:gradFill>
                  <a:gsLst>
                    <a:gs pos="0">
                      <a:srgbClr val="FFFFFF"/>
                    </a:gs>
                    <a:gs pos="100000">
                      <a:srgbClr val="FFFFFF"/>
                    </a:gs>
                  </a:gsLst>
                  <a:lin ang="5400000" scaled="0"/>
                </a:gradFill>
                <a:latin typeface="Segoe UI"/>
                <a:cs typeface="Segoe UI Light" pitchFamily="34" charset="0"/>
              </a:rPr>
              <a:t>Monolithic </a:t>
            </a:r>
            <a:r>
              <a:rPr lang="en-US" sz="1200" kern="0" dirty="0">
                <a:gradFill>
                  <a:gsLst>
                    <a:gs pos="0">
                      <a:srgbClr val="FFFFFF"/>
                    </a:gs>
                    <a:gs pos="100000">
                      <a:srgbClr val="FFFFFF"/>
                    </a:gs>
                  </a:gsLst>
                  <a:lin ang="5400000" scaled="0"/>
                </a:gradFill>
                <a:latin typeface="Segoe UI"/>
                <a:cs typeface="Segoe UI Light" pitchFamily="34" charset="0"/>
              </a:rPr>
              <a:t>or</a:t>
            </a:r>
            <a:r>
              <a:rPr lang="en-US" sz="1200" b="1" kern="0" dirty="0">
                <a:gradFill>
                  <a:gsLst>
                    <a:gs pos="0">
                      <a:srgbClr val="FFFFFF"/>
                    </a:gs>
                    <a:gs pos="100000">
                      <a:srgbClr val="FFFFFF"/>
                    </a:gs>
                  </a:gsLst>
                  <a:lin ang="5400000" scaled="0"/>
                </a:gradFill>
                <a:latin typeface="Segoe UI"/>
                <a:cs typeface="Segoe UI Light" pitchFamily="34" charset="0"/>
              </a:rPr>
              <a:t> N-Tier</a:t>
            </a:r>
            <a:r>
              <a:rPr lang="en-US" sz="1200" kern="0" dirty="0">
                <a:gradFill>
                  <a:gsLst>
                    <a:gs pos="0">
                      <a:srgbClr val="FFFFFF"/>
                    </a:gs>
                    <a:gs pos="100000">
                      <a:srgbClr val="FFFFFF"/>
                    </a:gs>
                  </a:gsLst>
                  <a:lin ang="5400000" scaled="0"/>
                </a:gradFill>
                <a:latin typeface="Segoe UI"/>
                <a:cs typeface="Segoe UI Light" pitchFamily="34" charset="0"/>
              </a:rPr>
              <a:t> </a:t>
            </a:r>
          </a:p>
          <a:p>
            <a:pPr algn="ctr" defTabSz="685668">
              <a:defRPr/>
            </a:pPr>
            <a:r>
              <a:rPr lang="en-US" sz="1200" kern="0" dirty="0">
                <a:gradFill>
                  <a:gsLst>
                    <a:gs pos="0">
                      <a:srgbClr val="FFFFFF"/>
                    </a:gs>
                    <a:gs pos="100000">
                      <a:srgbClr val="FFFFFF"/>
                    </a:gs>
                  </a:gsLst>
                  <a:lin ang="5400000" scaled="0"/>
                </a:gradFill>
                <a:latin typeface="Segoe UI"/>
                <a:cs typeface="Segoe UI Light" pitchFamily="34" charset="0"/>
              </a:rPr>
              <a:t>architectures</a:t>
            </a:r>
          </a:p>
        </p:txBody>
      </p:sp>
      <p:sp>
        <p:nvSpPr>
          <p:cNvPr id="83" name="Rectangle 82">
            <a:extLst>
              <a:ext uri="{FF2B5EF4-FFF2-40B4-BE49-F238E27FC236}">
                <a16:creationId xmlns:a16="http://schemas.microsoft.com/office/drawing/2014/main" id="{E431F390-2F25-4FBB-9F44-3EBBA0CFC2A8}"/>
              </a:ext>
            </a:extLst>
          </p:cNvPr>
          <p:cNvSpPr/>
          <p:nvPr/>
        </p:nvSpPr>
        <p:spPr bwMode="auto">
          <a:xfrm>
            <a:off x="8300257" y="1318630"/>
            <a:ext cx="3471916" cy="499564"/>
          </a:xfrm>
          <a:prstGeom prst="rect">
            <a:avLst/>
          </a:prstGeom>
          <a:solidFill>
            <a:srgbClr val="008272">
              <a:lumMod val="75000"/>
            </a:srgbClr>
          </a:solidFill>
          <a:ln w="9525" cap="flat" cmpd="sng" algn="ctr">
            <a:noFill/>
            <a:prstDash val="solid"/>
            <a:headEnd type="none" w="med" len="med"/>
            <a:tailEnd type="none" w="med" len="med"/>
          </a:ln>
          <a:effectLst/>
        </p:spPr>
        <p:txBody>
          <a:bodyPr rot="0" spcFirstLastPara="0" vertOverflow="overflow" horzOverflow="overflow" vert="horz" wrap="square" lIns="91421" tIns="45711" rIns="91421" bIns="45711" numCol="1" spcCol="0" rtlCol="0" fromWordArt="0" anchor="ctr" anchorCtr="0" forceAA="0" compatLnSpc="1">
            <a:prstTxWarp prst="textNoShape">
              <a:avLst/>
            </a:prstTxWarp>
            <a:noAutofit/>
          </a:bodyPr>
          <a:lstStyle/>
          <a:p>
            <a:pPr algn="ctr" defTabSz="685668">
              <a:defRPr/>
            </a:pPr>
            <a:r>
              <a:rPr lang="en-US" sz="1200" b="1" kern="0" dirty="0">
                <a:gradFill>
                  <a:gsLst>
                    <a:gs pos="0">
                      <a:srgbClr val="FFFFFF"/>
                    </a:gs>
                    <a:gs pos="100000">
                      <a:srgbClr val="FFFFFF"/>
                    </a:gs>
                  </a:gsLst>
                  <a:lin ang="5400000" scaled="0"/>
                </a:gradFill>
                <a:latin typeface="Segoe UI"/>
                <a:cs typeface="Segoe UI Light" pitchFamily="34" charset="0"/>
              </a:rPr>
              <a:t>Microservices</a:t>
            </a:r>
            <a:r>
              <a:rPr lang="en-US" sz="1200" kern="0" dirty="0">
                <a:gradFill>
                  <a:gsLst>
                    <a:gs pos="0">
                      <a:srgbClr val="FFFFFF"/>
                    </a:gs>
                    <a:gs pos="100000">
                      <a:srgbClr val="FFFFFF"/>
                    </a:gs>
                  </a:gsLst>
                  <a:lin ang="5400000" scaled="0"/>
                </a:gradFill>
                <a:latin typeface="Segoe UI"/>
                <a:cs typeface="Segoe UI Light" pitchFamily="34" charset="0"/>
              </a:rPr>
              <a:t> and </a:t>
            </a:r>
            <a:r>
              <a:rPr lang="en-US" sz="1200" b="1" kern="0" dirty="0">
                <a:gradFill>
                  <a:gsLst>
                    <a:gs pos="0">
                      <a:srgbClr val="FFFFFF"/>
                    </a:gs>
                    <a:gs pos="100000">
                      <a:srgbClr val="FFFFFF"/>
                    </a:gs>
                  </a:gsLst>
                  <a:lin ang="5400000" scaled="0"/>
                </a:gradFill>
                <a:latin typeface="Segoe UI"/>
                <a:cs typeface="Segoe UI Light" pitchFamily="34" charset="0"/>
              </a:rPr>
              <a:t>serverless</a:t>
            </a:r>
            <a:r>
              <a:rPr lang="en-US" sz="1200" kern="0" dirty="0">
                <a:gradFill>
                  <a:gsLst>
                    <a:gs pos="0">
                      <a:srgbClr val="FFFFFF"/>
                    </a:gs>
                    <a:gs pos="100000">
                      <a:srgbClr val="FFFFFF"/>
                    </a:gs>
                  </a:gsLst>
                  <a:lin ang="5400000" scaled="0"/>
                </a:gradFill>
                <a:latin typeface="Segoe UI"/>
                <a:cs typeface="Segoe UI Light" pitchFamily="34" charset="0"/>
              </a:rPr>
              <a:t> architectures</a:t>
            </a:r>
          </a:p>
        </p:txBody>
      </p:sp>
      <p:cxnSp>
        <p:nvCxnSpPr>
          <p:cNvPr id="90" name="Straight Connector 89">
            <a:extLst>
              <a:ext uri="{FF2B5EF4-FFF2-40B4-BE49-F238E27FC236}">
                <a16:creationId xmlns:a16="http://schemas.microsoft.com/office/drawing/2014/main" id="{2766B7E5-71E0-4975-B118-3EA1B6E23EA0}"/>
              </a:ext>
            </a:extLst>
          </p:cNvPr>
          <p:cNvCxnSpPr>
            <a:cxnSpLocks/>
          </p:cNvCxnSpPr>
          <p:nvPr/>
        </p:nvCxnSpPr>
        <p:spPr>
          <a:xfrm>
            <a:off x="8402160" y="2996724"/>
            <a:ext cx="1275167" cy="0"/>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91" name="Oval 90">
            <a:extLst>
              <a:ext uri="{FF2B5EF4-FFF2-40B4-BE49-F238E27FC236}">
                <a16:creationId xmlns:a16="http://schemas.microsoft.com/office/drawing/2014/main" id="{A4DD2211-3426-4C5D-98F6-07CCEA0159E3}"/>
              </a:ext>
            </a:extLst>
          </p:cNvPr>
          <p:cNvSpPr/>
          <p:nvPr/>
        </p:nvSpPr>
        <p:spPr>
          <a:xfrm>
            <a:off x="8739623" y="2324892"/>
            <a:ext cx="615692" cy="606639"/>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25">
              <a:defRPr/>
            </a:pPr>
            <a:endParaRPr lang="en-US" sz="1800">
              <a:solidFill>
                <a:prstClr val="white"/>
              </a:solidFill>
            </a:endParaRPr>
          </a:p>
        </p:txBody>
      </p:sp>
      <p:pic>
        <p:nvPicPr>
          <p:cNvPr id="92" name="Picture 2" descr="Image result for &quot;.NET Core&quot; logo">
            <a:extLst>
              <a:ext uri="{FF2B5EF4-FFF2-40B4-BE49-F238E27FC236}">
                <a16:creationId xmlns:a16="http://schemas.microsoft.com/office/drawing/2014/main" id="{7D7FEAC0-B608-4A54-ABD1-0F0644B204FF}"/>
              </a:ext>
            </a:extLst>
          </p:cNvPr>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8692782" y="2270392"/>
            <a:ext cx="688206" cy="688206"/>
          </a:xfrm>
          <a:prstGeom prst="rect">
            <a:avLst/>
          </a:prstGeom>
          <a:noFill/>
          <a:extLst>
            <a:ext uri="{909E8E84-426E-40DD-AFC4-6F175D3DCCD1}">
              <a14:hiddenFill xmlns:a14="http://schemas.microsoft.com/office/drawing/2010/main">
                <a:solidFill>
                  <a:srgbClr val="FFFFFF"/>
                </a:solidFill>
              </a14:hiddenFill>
            </a:ext>
          </a:extLst>
        </p:spPr>
      </p:pic>
      <p:sp>
        <p:nvSpPr>
          <p:cNvPr id="104" name="Rectangle 103">
            <a:extLst>
              <a:ext uri="{FF2B5EF4-FFF2-40B4-BE49-F238E27FC236}">
                <a16:creationId xmlns:a16="http://schemas.microsoft.com/office/drawing/2014/main" id="{FAB8C6D2-4886-4AC3-B00A-3E74C2660300}"/>
              </a:ext>
            </a:extLst>
          </p:cNvPr>
          <p:cNvSpPr/>
          <p:nvPr/>
        </p:nvSpPr>
        <p:spPr>
          <a:xfrm>
            <a:off x="2598438" y="56021"/>
            <a:ext cx="6717608" cy="461665"/>
          </a:xfrm>
          <a:prstGeom prst="rect">
            <a:avLst/>
          </a:prstGeom>
        </p:spPr>
        <p:txBody>
          <a:bodyPr wrap="none" anchor="t">
            <a:spAutoFit/>
          </a:bodyPr>
          <a:lstStyle/>
          <a:p>
            <a:pPr defTabSz="914225">
              <a:defRPr/>
            </a:pPr>
            <a:r>
              <a:rPr lang="en-US" sz="2400" dirty="0">
                <a:solidFill>
                  <a:prstClr val="white"/>
                </a:solidFill>
                <a:latin typeface="Segoe UI Light" panose="020B0502040204020203" pitchFamily="34" charset="0"/>
                <a:cs typeface="Segoe UI Light" panose="020B0502040204020203" pitchFamily="34" charset="0"/>
              </a:rPr>
              <a:t>Maturity model for .NET application modernization</a:t>
            </a:r>
          </a:p>
        </p:txBody>
      </p:sp>
      <p:pic>
        <p:nvPicPr>
          <p:cNvPr id="115" name="Picture 114">
            <a:extLst>
              <a:ext uri="{FF2B5EF4-FFF2-40B4-BE49-F238E27FC236}">
                <a16:creationId xmlns:a16="http://schemas.microsoft.com/office/drawing/2014/main" id="{09F987EB-BC33-427A-B8D8-63CF99AF057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059301" y="3109430"/>
            <a:ext cx="524460" cy="524460"/>
          </a:xfrm>
          <a:prstGeom prst="rect">
            <a:avLst/>
          </a:prstGeom>
        </p:spPr>
      </p:pic>
      <p:pic>
        <p:nvPicPr>
          <p:cNvPr id="116" name="Picture 2" descr="Icon">
            <a:extLst>
              <a:ext uri="{FF2B5EF4-FFF2-40B4-BE49-F238E27FC236}">
                <a16:creationId xmlns:a16="http://schemas.microsoft.com/office/drawing/2014/main" id="{86102258-426F-41C1-BE5B-CDC9A875D1D3}"/>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413629" y="3095463"/>
            <a:ext cx="476068" cy="571285"/>
          </a:xfrm>
          <a:prstGeom prst="rect">
            <a:avLst/>
          </a:prstGeom>
          <a:noFill/>
          <a:extLst>
            <a:ext uri="{909E8E84-426E-40DD-AFC4-6F175D3DCCD1}">
              <a14:hiddenFill xmlns:a14="http://schemas.microsoft.com/office/drawing/2010/main">
                <a:solidFill>
                  <a:srgbClr val="FFFFFF"/>
                </a:solidFill>
              </a14:hiddenFill>
            </a:ext>
          </a:extLst>
        </p:spPr>
      </p:pic>
      <p:sp>
        <p:nvSpPr>
          <p:cNvPr id="55" name="Rectangle 54">
            <a:extLst>
              <a:ext uri="{FF2B5EF4-FFF2-40B4-BE49-F238E27FC236}">
                <a16:creationId xmlns:a16="http://schemas.microsoft.com/office/drawing/2014/main" id="{41872D4B-8BE1-454F-99DF-EEB4F8BB53FE}"/>
              </a:ext>
            </a:extLst>
          </p:cNvPr>
          <p:cNvSpPr/>
          <p:nvPr/>
        </p:nvSpPr>
        <p:spPr>
          <a:xfrm>
            <a:off x="2933797" y="726905"/>
            <a:ext cx="2370912" cy="4934545"/>
          </a:xfrm>
          <a:prstGeom prst="rect">
            <a:avLst/>
          </a:prstGeom>
          <a:solidFill>
            <a:srgbClr val="505050">
              <a:lumMod val="20000"/>
              <a:lumOff val="80000"/>
            </a:srgbClr>
          </a:solidFill>
          <a:ln w="10795" cap="flat" cmpd="sng" algn="ctr">
            <a:noFill/>
            <a:prstDash val="solid"/>
          </a:ln>
          <a:effectLst/>
        </p:spPr>
        <p:txBody>
          <a:bodyPr rtlCol="0" anchor="ctr"/>
          <a:lstStyle/>
          <a:p>
            <a:pPr algn="ctr" defTabSz="685668">
              <a:defRPr/>
            </a:pPr>
            <a:endParaRPr lang="en-US" sz="1350" kern="0">
              <a:gradFill>
                <a:gsLst>
                  <a:gs pos="0">
                    <a:srgbClr val="FFFFFF"/>
                  </a:gs>
                  <a:gs pos="100000">
                    <a:srgbClr val="FFFFFF"/>
                  </a:gs>
                </a:gsLst>
                <a:lin ang="5400000" scaled="0"/>
              </a:gradFill>
              <a:latin typeface="Segoe UI"/>
              <a:cs typeface="Segoe UI Light" pitchFamily="34" charset="0"/>
            </a:endParaRPr>
          </a:p>
        </p:txBody>
      </p:sp>
      <p:sp>
        <p:nvSpPr>
          <p:cNvPr id="56" name="Rectangle 55">
            <a:extLst>
              <a:ext uri="{FF2B5EF4-FFF2-40B4-BE49-F238E27FC236}">
                <a16:creationId xmlns:a16="http://schemas.microsoft.com/office/drawing/2014/main" id="{DD61755B-C67A-4E26-9300-2BE37B08BB8B}"/>
              </a:ext>
            </a:extLst>
          </p:cNvPr>
          <p:cNvSpPr/>
          <p:nvPr/>
        </p:nvSpPr>
        <p:spPr>
          <a:xfrm>
            <a:off x="3074290" y="735960"/>
            <a:ext cx="2184637" cy="584775"/>
          </a:xfrm>
          <a:prstGeom prst="rect">
            <a:avLst/>
          </a:prstGeom>
        </p:spPr>
        <p:txBody>
          <a:bodyPr wrap="none">
            <a:spAutoFit/>
          </a:bodyPr>
          <a:lstStyle/>
          <a:p>
            <a:pPr algn="ctr" defTabSz="914225">
              <a:defRPr/>
            </a:pPr>
            <a:r>
              <a:rPr lang="en-US" sz="1600" b="1">
                <a:solidFill>
                  <a:prstClr val="black"/>
                </a:solidFill>
                <a:latin typeface="Segoe UI" panose="020B0502040204020203" pitchFamily="34" charset="0"/>
                <a:cs typeface="Segoe UI" panose="020B0502040204020203" pitchFamily="34" charset="0"/>
              </a:rPr>
              <a:t>Cloud </a:t>
            </a:r>
          </a:p>
          <a:p>
            <a:pPr algn="ctr" defTabSz="914225">
              <a:defRPr/>
            </a:pPr>
            <a:r>
              <a:rPr lang="en-US" sz="1600" b="1">
                <a:solidFill>
                  <a:prstClr val="black"/>
                </a:solidFill>
                <a:latin typeface="Segoe UI" panose="020B0502040204020203" pitchFamily="34" charset="0"/>
                <a:cs typeface="Segoe UI" panose="020B0502040204020203" pitchFamily="34" charset="0"/>
              </a:rPr>
              <a:t>Infrastructure-Ready</a:t>
            </a:r>
            <a:endParaRPr lang="en-US" sz="1600">
              <a:solidFill>
                <a:prstClr val="black"/>
              </a:solidFill>
              <a:latin typeface="Segoe UI Light" panose="020B0502040204020203" pitchFamily="34" charset="0"/>
              <a:cs typeface="Segoe UI Light" panose="020B0502040204020203" pitchFamily="34" charset="0"/>
            </a:endParaRPr>
          </a:p>
        </p:txBody>
      </p:sp>
      <p:sp>
        <p:nvSpPr>
          <p:cNvPr id="61" name="Rectangle 60">
            <a:extLst>
              <a:ext uri="{FF2B5EF4-FFF2-40B4-BE49-F238E27FC236}">
                <a16:creationId xmlns:a16="http://schemas.microsoft.com/office/drawing/2014/main" id="{ACA675C3-D520-4D4A-BD3A-B150B3584DED}"/>
              </a:ext>
            </a:extLst>
          </p:cNvPr>
          <p:cNvSpPr/>
          <p:nvPr/>
        </p:nvSpPr>
        <p:spPr bwMode="auto">
          <a:xfrm>
            <a:off x="3213698" y="1319015"/>
            <a:ext cx="1917047" cy="504359"/>
          </a:xfrm>
          <a:prstGeom prst="rect">
            <a:avLst/>
          </a:prstGeom>
          <a:solidFill>
            <a:srgbClr val="008272">
              <a:lumMod val="75000"/>
            </a:srgbClr>
          </a:solidFill>
          <a:ln w="9525" cap="flat" cmpd="sng" algn="ctr">
            <a:noFill/>
            <a:prstDash val="solid"/>
            <a:headEnd type="none" w="med" len="med"/>
            <a:tailEnd type="none" w="med" len="med"/>
          </a:ln>
          <a:effectLst/>
        </p:spPr>
        <p:txBody>
          <a:bodyPr rot="0" spcFirstLastPara="0" vertOverflow="overflow" horzOverflow="overflow" vert="horz" wrap="square" lIns="91421" tIns="45711" rIns="91421" bIns="45711" numCol="1" spcCol="0" rtlCol="0" fromWordArt="0" anchor="ctr" anchorCtr="0" forceAA="0" compatLnSpc="1">
            <a:prstTxWarp prst="textNoShape">
              <a:avLst/>
            </a:prstTxWarp>
            <a:noAutofit/>
          </a:bodyPr>
          <a:lstStyle/>
          <a:p>
            <a:pPr algn="ctr" defTabSz="685668">
              <a:defRPr/>
            </a:pPr>
            <a:r>
              <a:rPr lang="en-US" sz="1200" b="1" kern="0" dirty="0">
                <a:gradFill>
                  <a:gsLst>
                    <a:gs pos="0">
                      <a:srgbClr val="FFFFFF"/>
                    </a:gs>
                    <a:gs pos="100000">
                      <a:srgbClr val="FFFFFF"/>
                    </a:gs>
                  </a:gsLst>
                  <a:lin ang="5400000" scaled="0"/>
                </a:gradFill>
                <a:latin typeface="Segoe UI"/>
                <a:cs typeface="Segoe UI Light" pitchFamily="34" charset="0"/>
              </a:rPr>
              <a:t>Monolithic </a:t>
            </a:r>
            <a:r>
              <a:rPr lang="en-US" sz="1200" kern="0" dirty="0">
                <a:gradFill>
                  <a:gsLst>
                    <a:gs pos="0">
                      <a:srgbClr val="FFFFFF"/>
                    </a:gs>
                    <a:gs pos="100000">
                      <a:srgbClr val="FFFFFF"/>
                    </a:gs>
                  </a:gsLst>
                  <a:lin ang="5400000" scaled="0"/>
                </a:gradFill>
                <a:latin typeface="Segoe UI"/>
                <a:cs typeface="Segoe UI Light" pitchFamily="34" charset="0"/>
              </a:rPr>
              <a:t>or</a:t>
            </a:r>
            <a:r>
              <a:rPr lang="en-US" sz="1200" b="1" kern="0" dirty="0">
                <a:gradFill>
                  <a:gsLst>
                    <a:gs pos="0">
                      <a:srgbClr val="FFFFFF"/>
                    </a:gs>
                    <a:gs pos="100000">
                      <a:srgbClr val="FFFFFF"/>
                    </a:gs>
                  </a:gsLst>
                  <a:lin ang="5400000" scaled="0"/>
                </a:gradFill>
                <a:latin typeface="Segoe UI"/>
                <a:cs typeface="Segoe UI Light" pitchFamily="34" charset="0"/>
              </a:rPr>
              <a:t> N-Tier</a:t>
            </a:r>
            <a:r>
              <a:rPr lang="en-US" sz="1200" kern="0" dirty="0">
                <a:gradFill>
                  <a:gsLst>
                    <a:gs pos="0">
                      <a:srgbClr val="FFFFFF"/>
                    </a:gs>
                    <a:gs pos="100000">
                      <a:srgbClr val="FFFFFF"/>
                    </a:gs>
                  </a:gsLst>
                  <a:lin ang="5400000" scaled="0"/>
                </a:gradFill>
                <a:latin typeface="Segoe UI"/>
                <a:cs typeface="Segoe UI Light" pitchFamily="34" charset="0"/>
              </a:rPr>
              <a:t> </a:t>
            </a:r>
          </a:p>
          <a:p>
            <a:pPr algn="ctr" defTabSz="685668">
              <a:defRPr/>
            </a:pPr>
            <a:r>
              <a:rPr lang="en-US" sz="1200" kern="0" dirty="0">
                <a:gradFill>
                  <a:gsLst>
                    <a:gs pos="0">
                      <a:srgbClr val="FFFFFF"/>
                    </a:gs>
                    <a:gs pos="100000">
                      <a:srgbClr val="FFFFFF"/>
                    </a:gs>
                  </a:gsLst>
                  <a:lin ang="5400000" scaled="0"/>
                </a:gradFill>
                <a:latin typeface="Segoe UI"/>
                <a:cs typeface="Segoe UI Light" pitchFamily="34" charset="0"/>
              </a:rPr>
              <a:t>architectures</a:t>
            </a:r>
          </a:p>
        </p:txBody>
      </p:sp>
      <p:pic>
        <p:nvPicPr>
          <p:cNvPr id="62" name="Picture 61">
            <a:extLst>
              <a:ext uri="{FF2B5EF4-FFF2-40B4-BE49-F238E27FC236}">
                <a16:creationId xmlns:a16="http://schemas.microsoft.com/office/drawing/2014/main" id="{143E8045-3C40-4EB3-9FA2-27D4C938479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260933" y="2164597"/>
            <a:ext cx="594526" cy="594526"/>
          </a:xfrm>
          <a:prstGeom prst="rect">
            <a:avLst/>
          </a:prstGeom>
        </p:spPr>
      </p:pic>
      <p:pic>
        <p:nvPicPr>
          <p:cNvPr id="111" name="Picture 8" descr="Image result for .NET">
            <a:extLst>
              <a:ext uri="{FF2B5EF4-FFF2-40B4-BE49-F238E27FC236}">
                <a16:creationId xmlns:a16="http://schemas.microsoft.com/office/drawing/2014/main" id="{A9F74C03-E8A6-452A-850E-B98E2C50F4E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81250" y="2149436"/>
            <a:ext cx="611811" cy="611811"/>
          </a:xfrm>
          <a:prstGeom prst="rect">
            <a:avLst/>
          </a:prstGeom>
          <a:noFill/>
          <a:extLst>
            <a:ext uri="{909E8E84-426E-40DD-AFC4-6F175D3DCCD1}">
              <a14:hiddenFill xmlns:a14="http://schemas.microsoft.com/office/drawing/2010/main">
                <a:solidFill>
                  <a:srgbClr val="FFFFFF"/>
                </a:solidFill>
              </a14:hiddenFill>
            </a:ext>
          </a:extLst>
        </p:spPr>
      </p:pic>
      <p:sp>
        <p:nvSpPr>
          <p:cNvPr id="2" name="Flowchart: Magnetic Disk 1">
            <a:extLst>
              <a:ext uri="{FF2B5EF4-FFF2-40B4-BE49-F238E27FC236}">
                <a16:creationId xmlns:a16="http://schemas.microsoft.com/office/drawing/2014/main" id="{66EF6E8C-C9D3-48DA-BF32-38F8D7FC05EB}"/>
              </a:ext>
            </a:extLst>
          </p:cNvPr>
          <p:cNvSpPr/>
          <p:nvPr/>
        </p:nvSpPr>
        <p:spPr>
          <a:xfrm>
            <a:off x="1157233" y="3008113"/>
            <a:ext cx="689515" cy="607711"/>
          </a:xfrm>
          <a:prstGeom prst="flowChartMagneticDisk">
            <a:avLst/>
          </a:prstGeom>
          <a:solidFill>
            <a:srgbClr val="86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25">
              <a:defRPr/>
            </a:pPr>
            <a:r>
              <a:rPr lang="en-US" sz="900">
                <a:solidFill>
                  <a:prstClr val="white"/>
                </a:solidFill>
                <a:latin typeface="Segoe UI" panose="020B0502040204020203" pitchFamily="34" charset="0"/>
                <a:cs typeface="Segoe UI" panose="020B0502040204020203" pitchFamily="34" charset="0"/>
              </a:rPr>
              <a:t>Relational Database</a:t>
            </a:r>
          </a:p>
        </p:txBody>
      </p:sp>
      <p:sp>
        <p:nvSpPr>
          <p:cNvPr id="5" name="Rectangle 4">
            <a:extLst>
              <a:ext uri="{FF2B5EF4-FFF2-40B4-BE49-F238E27FC236}">
                <a16:creationId xmlns:a16="http://schemas.microsoft.com/office/drawing/2014/main" id="{BCD6AC5C-697C-420A-86FA-DA4441E7D10C}"/>
              </a:ext>
            </a:extLst>
          </p:cNvPr>
          <p:cNvSpPr/>
          <p:nvPr/>
        </p:nvSpPr>
        <p:spPr>
          <a:xfrm>
            <a:off x="3817330" y="3762196"/>
            <a:ext cx="622276" cy="338554"/>
          </a:xfrm>
          <a:prstGeom prst="rect">
            <a:avLst/>
          </a:prstGeom>
        </p:spPr>
        <p:txBody>
          <a:bodyPr wrap="square">
            <a:spAutoFit/>
          </a:bodyPr>
          <a:lstStyle/>
          <a:p>
            <a:pPr defTabSz="914225">
              <a:defRPr/>
            </a:pPr>
            <a:r>
              <a:rPr lang="en-US" sz="1600" dirty="0">
                <a:solidFill>
                  <a:prstClr val="black"/>
                </a:solidFill>
                <a:latin typeface="Segoe UI" panose="020B0502040204020203" pitchFamily="34" charset="0"/>
                <a:cs typeface="Segoe UI" panose="020B0502040204020203" pitchFamily="34" charset="0"/>
              </a:rPr>
              <a:t>VMs </a:t>
            </a:r>
          </a:p>
        </p:txBody>
      </p:sp>
      <p:sp>
        <p:nvSpPr>
          <p:cNvPr id="138" name="Rectangle 137">
            <a:extLst>
              <a:ext uri="{FF2B5EF4-FFF2-40B4-BE49-F238E27FC236}">
                <a16:creationId xmlns:a16="http://schemas.microsoft.com/office/drawing/2014/main" id="{B13D0BE4-BB41-40BD-9627-7FF47649AA23}"/>
              </a:ext>
            </a:extLst>
          </p:cNvPr>
          <p:cNvSpPr/>
          <p:nvPr/>
        </p:nvSpPr>
        <p:spPr>
          <a:xfrm>
            <a:off x="5886719" y="2927994"/>
            <a:ext cx="1612108" cy="307777"/>
          </a:xfrm>
          <a:prstGeom prst="rect">
            <a:avLst/>
          </a:prstGeom>
        </p:spPr>
        <p:txBody>
          <a:bodyPr wrap="none">
            <a:spAutoFit/>
          </a:bodyPr>
          <a:lstStyle/>
          <a:p>
            <a:pPr defTabSz="914225">
              <a:defRPr/>
            </a:pPr>
            <a:r>
              <a:rPr lang="en-US" sz="1400" dirty="0">
                <a:solidFill>
                  <a:prstClr val="black"/>
                </a:solidFill>
                <a:latin typeface="Segoe UI" panose="020B0502040204020203" pitchFamily="34" charset="0"/>
                <a:cs typeface="Segoe UI" panose="020B0502040204020203" pitchFamily="34" charset="0"/>
              </a:rPr>
              <a:t>Managed services</a:t>
            </a:r>
          </a:p>
        </p:txBody>
      </p:sp>
      <p:pic>
        <p:nvPicPr>
          <p:cNvPr id="1028" name="Picture 4" descr="Image result for Windows Server logo">
            <a:extLst>
              <a:ext uri="{FF2B5EF4-FFF2-40B4-BE49-F238E27FC236}">
                <a16:creationId xmlns:a16="http://schemas.microsoft.com/office/drawing/2014/main" id="{4198B6D1-CAC3-4115-B15B-3478E52729F3}"/>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l="24919" t="-3146" r="39847" b="30280"/>
          <a:stretch/>
        </p:blipFill>
        <p:spPr bwMode="auto">
          <a:xfrm>
            <a:off x="1062386" y="3794511"/>
            <a:ext cx="746130" cy="629273"/>
          </a:xfrm>
          <a:prstGeom prst="rect">
            <a:avLst/>
          </a:prstGeom>
          <a:noFill/>
          <a:extLst>
            <a:ext uri="{909E8E84-426E-40DD-AFC4-6F175D3DCCD1}">
              <a14:hiddenFill xmlns:a14="http://schemas.microsoft.com/office/drawing/2010/main">
                <a:solidFill>
                  <a:srgbClr val="FFFFFF"/>
                </a:solidFill>
              </a14:hiddenFill>
            </a:ext>
          </a:extLst>
        </p:spPr>
      </p:pic>
      <p:pic>
        <p:nvPicPr>
          <p:cNvPr id="139" name="Picture 16" descr="Image result for server icon">
            <a:extLst>
              <a:ext uri="{FF2B5EF4-FFF2-40B4-BE49-F238E27FC236}">
                <a16:creationId xmlns:a16="http://schemas.microsoft.com/office/drawing/2014/main" id="{E8418800-5ADC-462C-AB49-ECC1D01B89CF}"/>
              </a:ext>
            </a:extLst>
          </p:cNvPr>
          <p:cNvPicPr>
            <a:picLocks noChangeAspect="1" noChangeArrowheads="1"/>
          </p:cNvPicPr>
          <p:nvPr/>
        </p:nvPicPr>
        <p:blipFill>
          <a:blip r:embed="rId8">
            <a:biLevel thresh="75000"/>
            <a:extLst>
              <a:ext uri="{28A0092B-C50C-407E-A947-70E740481C1C}">
                <a14:useLocalDpi xmlns:a14="http://schemas.microsoft.com/office/drawing/2010/main" val="0"/>
              </a:ext>
            </a:extLst>
          </a:blip>
          <a:srcRect/>
          <a:stretch>
            <a:fillRect/>
          </a:stretch>
        </p:blipFill>
        <p:spPr bwMode="auto">
          <a:xfrm>
            <a:off x="1223798" y="4689786"/>
            <a:ext cx="484616" cy="484616"/>
          </a:xfrm>
          <a:prstGeom prst="rect">
            <a:avLst/>
          </a:prstGeom>
          <a:noFill/>
          <a:extLst>
            <a:ext uri="{909E8E84-426E-40DD-AFC4-6F175D3DCCD1}">
              <a14:hiddenFill xmlns:a14="http://schemas.microsoft.com/office/drawing/2010/main">
                <a:solidFill>
                  <a:srgbClr val="FFFFFF"/>
                </a:solidFill>
              </a14:hiddenFill>
            </a:ext>
          </a:extLst>
        </p:spPr>
      </p:pic>
      <p:sp>
        <p:nvSpPr>
          <p:cNvPr id="140" name="Rectangle 139">
            <a:extLst>
              <a:ext uri="{FF2B5EF4-FFF2-40B4-BE49-F238E27FC236}">
                <a16:creationId xmlns:a16="http://schemas.microsoft.com/office/drawing/2014/main" id="{D428F20D-80E5-41D4-AB7F-C911EE634DA7}"/>
              </a:ext>
            </a:extLst>
          </p:cNvPr>
          <p:cNvSpPr/>
          <p:nvPr/>
        </p:nvSpPr>
        <p:spPr>
          <a:xfrm>
            <a:off x="781525" y="5147164"/>
            <a:ext cx="1340945" cy="338554"/>
          </a:xfrm>
          <a:prstGeom prst="rect">
            <a:avLst/>
          </a:prstGeom>
        </p:spPr>
        <p:txBody>
          <a:bodyPr wrap="none">
            <a:spAutoFit/>
          </a:bodyPr>
          <a:lstStyle/>
          <a:p>
            <a:pPr defTabSz="914225">
              <a:defRPr/>
            </a:pPr>
            <a:r>
              <a:rPr lang="en-US" sz="1600">
                <a:solidFill>
                  <a:prstClr val="black"/>
                </a:solidFill>
                <a:latin typeface="Segoe UI" panose="020B0502040204020203" pitchFamily="34" charset="0"/>
                <a:cs typeface="Segoe UI" panose="020B0502040204020203" pitchFamily="34" charset="0"/>
              </a:rPr>
              <a:t>On-premises</a:t>
            </a:r>
          </a:p>
        </p:txBody>
      </p:sp>
      <p:pic>
        <p:nvPicPr>
          <p:cNvPr id="144" name="Picture 143">
            <a:extLst>
              <a:ext uri="{FF2B5EF4-FFF2-40B4-BE49-F238E27FC236}">
                <a16:creationId xmlns:a16="http://schemas.microsoft.com/office/drawing/2014/main" id="{A738EB3B-815D-49D0-A7AF-BAD6396C3EE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776395" y="2149223"/>
            <a:ext cx="594526" cy="594526"/>
          </a:xfrm>
          <a:prstGeom prst="rect">
            <a:avLst/>
          </a:prstGeom>
        </p:spPr>
      </p:pic>
      <p:pic>
        <p:nvPicPr>
          <p:cNvPr id="145" name="Picture 8" descr="Image result for .NET">
            <a:extLst>
              <a:ext uri="{FF2B5EF4-FFF2-40B4-BE49-F238E27FC236}">
                <a16:creationId xmlns:a16="http://schemas.microsoft.com/office/drawing/2014/main" id="{15338ABF-72B7-4ACF-88B5-9ECE35E34F7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57972" y="2134062"/>
            <a:ext cx="611811" cy="611811"/>
          </a:xfrm>
          <a:prstGeom prst="rect">
            <a:avLst/>
          </a:prstGeom>
          <a:noFill/>
          <a:extLst>
            <a:ext uri="{909E8E84-426E-40DD-AFC4-6F175D3DCCD1}">
              <a14:hiddenFill xmlns:a14="http://schemas.microsoft.com/office/drawing/2010/main">
                <a:solidFill>
                  <a:srgbClr val="FFFFFF"/>
                </a:solidFill>
              </a14:hiddenFill>
            </a:ext>
          </a:extLst>
        </p:spPr>
      </p:pic>
      <p:pic>
        <p:nvPicPr>
          <p:cNvPr id="157" name="Picture 8" descr="Image result for &quot;Azure SQL Database&quot; icon">
            <a:extLst>
              <a:ext uri="{FF2B5EF4-FFF2-40B4-BE49-F238E27FC236}">
                <a16:creationId xmlns:a16="http://schemas.microsoft.com/office/drawing/2014/main" id="{F9CF3F6B-C456-406B-BFBA-BF2FD76DD0BB}"/>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521442" y="3239391"/>
            <a:ext cx="424477" cy="424477"/>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Image result for &quot;SQL Server&quot; icon">
            <a:extLst>
              <a:ext uri="{FF2B5EF4-FFF2-40B4-BE49-F238E27FC236}">
                <a16:creationId xmlns:a16="http://schemas.microsoft.com/office/drawing/2014/main" id="{D84782C3-FE78-47DB-AF74-90645CCC2DB1}"/>
              </a:ext>
            </a:extLst>
          </p:cNvPr>
          <p:cNvPicPr>
            <a:picLocks noChangeAspect="1" noChangeArrowheads="1"/>
          </p:cNvPicPr>
          <p:nvPr/>
        </p:nvPicPr>
        <p:blipFill rotWithShape="1">
          <a:blip r:embed="rId10">
            <a:extLst>
              <a:ext uri="{28A0092B-C50C-407E-A947-70E740481C1C}">
                <a14:useLocalDpi xmlns:a14="http://schemas.microsoft.com/office/drawing/2010/main" val="0"/>
              </a:ext>
            </a:extLst>
          </a:blip>
          <a:srcRect l="28847" r="28533"/>
          <a:stretch/>
        </p:blipFill>
        <p:spPr bwMode="auto">
          <a:xfrm>
            <a:off x="4366986" y="3592268"/>
            <a:ext cx="500340" cy="616333"/>
          </a:xfrm>
          <a:prstGeom prst="rect">
            <a:avLst/>
          </a:prstGeom>
          <a:noFill/>
          <a:extLst>
            <a:ext uri="{909E8E84-426E-40DD-AFC4-6F175D3DCCD1}">
              <a14:hiddenFill xmlns:a14="http://schemas.microsoft.com/office/drawing/2010/main">
                <a:solidFill>
                  <a:srgbClr val="FFFFFF"/>
                </a:solidFill>
              </a14:hiddenFill>
            </a:ext>
          </a:extLst>
        </p:spPr>
      </p:pic>
      <p:sp>
        <p:nvSpPr>
          <p:cNvPr id="58" name="Arrow: Chevron 57">
            <a:extLst>
              <a:ext uri="{FF2B5EF4-FFF2-40B4-BE49-F238E27FC236}">
                <a16:creationId xmlns:a16="http://schemas.microsoft.com/office/drawing/2014/main" id="{2A16D931-A6A9-4005-9F30-DB8AA6E5E419}"/>
              </a:ext>
            </a:extLst>
          </p:cNvPr>
          <p:cNvSpPr/>
          <p:nvPr/>
        </p:nvSpPr>
        <p:spPr>
          <a:xfrm>
            <a:off x="2933798" y="6071376"/>
            <a:ext cx="2511409" cy="294592"/>
          </a:xfrm>
          <a:prstGeom prst="chevron">
            <a:avLst/>
          </a:prstGeom>
          <a:solidFill>
            <a:srgbClr val="00AD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25">
              <a:defRPr/>
            </a:pPr>
            <a:r>
              <a:rPr lang="en-US" sz="1400" b="1" dirty="0">
                <a:solidFill>
                  <a:prstClr val="white"/>
                </a:solidFill>
                <a:latin typeface="Segoe UI" panose="020B0502040204020203" pitchFamily="34" charset="0"/>
                <a:cs typeface="Segoe UI" panose="020B0502040204020203" pitchFamily="34" charset="0"/>
              </a:rPr>
              <a:t>Migrate / Rehost</a:t>
            </a:r>
            <a:endParaRPr lang="en-US" sz="1400" dirty="0">
              <a:solidFill>
                <a:prstClr val="white"/>
              </a:solidFill>
              <a:latin typeface="Segoe UI" panose="020B0502040204020203" pitchFamily="34" charset="0"/>
              <a:cs typeface="Segoe UI" panose="020B0502040204020203" pitchFamily="34" charset="0"/>
            </a:endParaRPr>
          </a:p>
        </p:txBody>
      </p:sp>
      <p:sp>
        <p:nvSpPr>
          <p:cNvPr id="65" name="Arrow: Chevron 64">
            <a:extLst>
              <a:ext uri="{FF2B5EF4-FFF2-40B4-BE49-F238E27FC236}">
                <a16:creationId xmlns:a16="http://schemas.microsoft.com/office/drawing/2014/main" id="{BDFACB6D-CFF5-43EE-B16B-E8AF81405B2F}"/>
              </a:ext>
            </a:extLst>
          </p:cNvPr>
          <p:cNvSpPr/>
          <p:nvPr/>
        </p:nvSpPr>
        <p:spPr>
          <a:xfrm>
            <a:off x="8034520" y="6410099"/>
            <a:ext cx="3900431" cy="294592"/>
          </a:xfrm>
          <a:prstGeom prst="chevron">
            <a:avLst/>
          </a:prstGeom>
          <a:solidFill>
            <a:srgbClr val="6821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25">
              <a:defRPr/>
            </a:pPr>
            <a:endParaRPr lang="en-US" sz="1400">
              <a:solidFill>
                <a:prstClr val="white"/>
              </a:solidFill>
              <a:latin typeface="Segoe UI Light" panose="020B0502040204020203" pitchFamily="34" charset="0"/>
              <a:cs typeface="Segoe UI Light" panose="020B0502040204020203" pitchFamily="34" charset="0"/>
            </a:endParaRPr>
          </a:p>
        </p:txBody>
      </p:sp>
      <p:sp>
        <p:nvSpPr>
          <p:cNvPr id="6" name="Rectangle 5">
            <a:extLst>
              <a:ext uri="{FF2B5EF4-FFF2-40B4-BE49-F238E27FC236}">
                <a16:creationId xmlns:a16="http://schemas.microsoft.com/office/drawing/2014/main" id="{AC59551D-1373-40C8-968A-760CABD0A1DD}"/>
              </a:ext>
            </a:extLst>
          </p:cNvPr>
          <p:cNvSpPr/>
          <p:nvPr/>
        </p:nvSpPr>
        <p:spPr>
          <a:xfrm>
            <a:off x="8271341" y="6403668"/>
            <a:ext cx="3529749" cy="307777"/>
          </a:xfrm>
          <a:prstGeom prst="rect">
            <a:avLst/>
          </a:prstGeom>
        </p:spPr>
        <p:txBody>
          <a:bodyPr wrap="none" anchor="t">
            <a:spAutoFit/>
          </a:bodyPr>
          <a:lstStyle/>
          <a:p>
            <a:pPr algn="ctr" defTabSz="914225">
              <a:defRPr/>
            </a:pPr>
            <a:r>
              <a:rPr lang="en-US" sz="1400" dirty="0">
                <a:solidFill>
                  <a:prstClr val="white"/>
                </a:solidFill>
                <a:latin typeface="Segoe UI" panose="020B0502040204020203" pitchFamily="34" charset="0"/>
                <a:cs typeface="Segoe UI" panose="020B0502040204020203" pitchFamily="34" charset="0"/>
              </a:rPr>
              <a:t>Architected for the cloud, needs new code</a:t>
            </a:r>
          </a:p>
        </p:txBody>
      </p:sp>
      <p:cxnSp>
        <p:nvCxnSpPr>
          <p:cNvPr id="66" name="Straight Connector 65">
            <a:extLst>
              <a:ext uri="{FF2B5EF4-FFF2-40B4-BE49-F238E27FC236}">
                <a16:creationId xmlns:a16="http://schemas.microsoft.com/office/drawing/2014/main" id="{1386C1BB-5AB4-40D4-AFB8-BA3956A91059}"/>
              </a:ext>
            </a:extLst>
          </p:cNvPr>
          <p:cNvCxnSpPr>
            <a:cxnSpLocks/>
          </p:cNvCxnSpPr>
          <p:nvPr/>
        </p:nvCxnSpPr>
        <p:spPr>
          <a:xfrm>
            <a:off x="3088694" y="2889469"/>
            <a:ext cx="2008731" cy="0"/>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pic>
        <p:nvPicPr>
          <p:cNvPr id="8" name="Picture 2" descr="Image result for Azure VM icon">
            <a:extLst>
              <a:ext uri="{FF2B5EF4-FFF2-40B4-BE49-F238E27FC236}">
                <a16:creationId xmlns:a16="http://schemas.microsoft.com/office/drawing/2014/main" id="{6053D040-7C28-467C-85A8-FC4DCC20AA03}"/>
              </a:ext>
            </a:extLst>
          </p:cNvPr>
          <p:cNvPicPr>
            <a:picLocks noChangeAspect="1" noChangeArrowheads="1"/>
          </p:cNvPicPr>
          <p:nvPr/>
        </p:nvPicPr>
        <p:blipFill rotWithShape="1">
          <a:blip r:embed="rId11">
            <a:extLst>
              <a:ext uri="{28A0092B-C50C-407E-A947-70E740481C1C}">
                <a14:useLocalDpi xmlns:a14="http://schemas.microsoft.com/office/drawing/2010/main" val="0"/>
              </a:ext>
            </a:extLst>
          </a:blip>
          <a:srcRect l="25381" r="26646" b="51769"/>
          <a:stretch/>
        </p:blipFill>
        <p:spPr bwMode="auto">
          <a:xfrm>
            <a:off x="3277025" y="3673402"/>
            <a:ext cx="585037" cy="543263"/>
          </a:xfrm>
          <a:prstGeom prst="rect">
            <a:avLst/>
          </a:prstGeom>
          <a:noFill/>
          <a:extLst>
            <a:ext uri="{909E8E84-426E-40DD-AFC4-6F175D3DCCD1}">
              <a14:hiddenFill xmlns:a14="http://schemas.microsoft.com/office/drawing/2010/main">
                <a:solidFill>
                  <a:srgbClr val="FFFFFF"/>
                </a:solidFill>
              </a14:hiddenFill>
            </a:ext>
          </a:extLst>
        </p:spPr>
      </p:pic>
      <p:cxnSp>
        <p:nvCxnSpPr>
          <p:cNvPr id="67" name="Straight Connector 66">
            <a:extLst>
              <a:ext uri="{FF2B5EF4-FFF2-40B4-BE49-F238E27FC236}">
                <a16:creationId xmlns:a16="http://schemas.microsoft.com/office/drawing/2014/main" id="{7FBFF839-5737-4981-A8E9-0AE21C8A7529}"/>
              </a:ext>
            </a:extLst>
          </p:cNvPr>
          <p:cNvCxnSpPr>
            <a:cxnSpLocks/>
          </p:cNvCxnSpPr>
          <p:nvPr/>
        </p:nvCxnSpPr>
        <p:spPr>
          <a:xfrm>
            <a:off x="445089" y="4538430"/>
            <a:ext cx="2008731" cy="0"/>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68" name="Rectangle 67">
            <a:extLst>
              <a:ext uri="{FF2B5EF4-FFF2-40B4-BE49-F238E27FC236}">
                <a16:creationId xmlns:a16="http://schemas.microsoft.com/office/drawing/2014/main" id="{BD6E974A-A0A2-4C60-9197-C98AF0FF059B}"/>
              </a:ext>
            </a:extLst>
          </p:cNvPr>
          <p:cNvSpPr/>
          <p:nvPr/>
        </p:nvSpPr>
        <p:spPr>
          <a:xfrm>
            <a:off x="3787154" y="5324180"/>
            <a:ext cx="702949" cy="338554"/>
          </a:xfrm>
          <a:prstGeom prst="rect">
            <a:avLst/>
          </a:prstGeom>
        </p:spPr>
        <p:txBody>
          <a:bodyPr wrap="none">
            <a:spAutoFit/>
          </a:bodyPr>
          <a:lstStyle/>
          <a:p>
            <a:pPr defTabSz="914225">
              <a:defRPr/>
            </a:pPr>
            <a:r>
              <a:rPr lang="en-US" sz="1600">
                <a:solidFill>
                  <a:prstClr val="black"/>
                </a:solidFill>
                <a:latin typeface="Segoe UI" panose="020B0502040204020203" pitchFamily="34" charset="0"/>
                <a:cs typeface="Segoe UI" panose="020B0502040204020203" pitchFamily="34" charset="0"/>
              </a:rPr>
              <a:t>Azure</a:t>
            </a:r>
          </a:p>
        </p:txBody>
      </p:sp>
      <p:sp>
        <p:nvSpPr>
          <p:cNvPr id="78" name="Rectangle 77">
            <a:extLst>
              <a:ext uri="{FF2B5EF4-FFF2-40B4-BE49-F238E27FC236}">
                <a16:creationId xmlns:a16="http://schemas.microsoft.com/office/drawing/2014/main" id="{3E2327AB-B476-4283-9634-2A9AD54FA7E0}"/>
              </a:ext>
            </a:extLst>
          </p:cNvPr>
          <p:cNvSpPr/>
          <p:nvPr/>
        </p:nvSpPr>
        <p:spPr>
          <a:xfrm>
            <a:off x="6317125" y="5310144"/>
            <a:ext cx="702949" cy="338554"/>
          </a:xfrm>
          <a:prstGeom prst="rect">
            <a:avLst/>
          </a:prstGeom>
        </p:spPr>
        <p:txBody>
          <a:bodyPr wrap="none">
            <a:spAutoFit/>
          </a:bodyPr>
          <a:lstStyle/>
          <a:p>
            <a:pPr defTabSz="914225">
              <a:defRPr/>
            </a:pPr>
            <a:r>
              <a:rPr lang="en-US" sz="1600">
                <a:solidFill>
                  <a:prstClr val="black"/>
                </a:solidFill>
                <a:latin typeface="Segoe UI" panose="020B0502040204020203" pitchFamily="34" charset="0"/>
                <a:cs typeface="Segoe UI" panose="020B0502040204020203" pitchFamily="34" charset="0"/>
              </a:rPr>
              <a:t>Azure</a:t>
            </a:r>
          </a:p>
        </p:txBody>
      </p:sp>
      <p:pic>
        <p:nvPicPr>
          <p:cNvPr id="85" name="Picture 6" descr="Image result for &quot;Azure Application Insights&quot; logo">
            <a:extLst>
              <a:ext uri="{FF2B5EF4-FFF2-40B4-BE49-F238E27FC236}">
                <a16:creationId xmlns:a16="http://schemas.microsoft.com/office/drawing/2014/main" id="{6E5ED016-2077-4B71-8A87-3D51A40CC106}"/>
              </a:ext>
            </a:extLst>
          </p:cNvPr>
          <p:cNvPicPr>
            <a:picLocks noChangeAspect="1" noChangeArrowheads="1"/>
          </p:cNvPicPr>
          <p:nvPr/>
        </p:nvPicPr>
        <p:blipFill rotWithShape="1">
          <a:blip r:embed="rId12">
            <a:extLst>
              <a:ext uri="{28A0092B-C50C-407E-A947-70E740481C1C}">
                <a14:useLocalDpi xmlns:a14="http://schemas.microsoft.com/office/drawing/2010/main" val="0"/>
              </a:ext>
            </a:extLst>
          </a:blip>
          <a:srcRect l="32349" r="29701"/>
          <a:stretch/>
        </p:blipFill>
        <p:spPr bwMode="auto">
          <a:xfrm>
            <a:off x="6859206" y="3751264"/>
            <a:ext cx="250039" cy="345903"/>
          </a:xfrm>
          <a:prstGeom prst="rect">
            <a:avLst/>
          </a:prstGeom>
          <a:noFill/>
          <a:extLst>
            <a:ext uri="{909E8E84-426E-40DD-AFC4-6F175D3DCCD1}">
              <a14:hiddenFill xmlns:a14="http://schemas.microsoft.com/office/drawing/2010/main">
                <a:solidFill>
                  <a:srgbClr val="FFFFFF"/>
                </a:solidFill>
              </a14:hiddenFill>
            </a:ext>
          </a:extLst>
        </p:spPr>
      </p:pic>
      <p:cxnSp>
        <p:nvCxnSpPr>
          <p:cNvPr id="87" name="Straight Connector 86">
            <a:extLst>
              <a:ext uri="{FF2B5EF4-FFF2-40B4-BE49-F238E27FC236}">
                <a16:creationId xmlns:a16="http://schemas.microsoft.com/office/drawing/2014/main" id="{68072C84-12BA-4E51-ADC8-E36307354F66}"/>
              </a:ext>
            </a:extLst>
          </p:cNvPr>
          <p:cNvCxnSpPr>
            <a:cxnSpLocks/>
          </p:cNvCxnSpPr>
          <p:nvPr/>
        </p:nvCxnSpPr>
        <p:spPr>
          <a:xfrm>
            <a:off x="5689103" y="2874102"/>
            <a:ext cx="2008731" cy="0"/>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88" name="Rectangle 87">
            <a:extLst>
              <a:ext uri="{FF2B5EF4-FFF2-40B4-BE49-F238E27FC236}">
                <a16:creationId xmlns:a16="http://schemas.microsoft.com/office/drawing/2014/main" id="{2E9629D2-2ACB-416A-8486-7571C2E7A4DE}"/>
              </a:ext>
            </a:extLst>
          </p:cNvPr>
          <p:cNvSpPr/>
          <p:nvPr/>
        </p:nvSpPr>
        <p:spPr>
          <a:xfrm>
            <a:off x="8503239" y="4035243"/>
            <a:ext cx="3123612" cy="738664"/>
          </a:xfrm>
          <a:prstGeom prst="rect">
            <a:avLst/>
          </a:prstGeom>
        </p:spPr>
        <p:txBody>
          <a:bodyPr wrap="none">
            <a:spAutoFit/>
          </a:bodyPr>
          <a:lstStyle/>
          <a:p>
            <a:pPr algn="ctr" defTabSz="914225">
              <a:defRPr/>
            </a:pPr>
            <a:r>
              <a:rPr lang="en-US" sz="1400" dirty="0">
                <a:solidFill>
                  <a:prstClr val="black"/>
                </a:solidFill>
                <a:latin typeface="Segoe UI" panose="020B0502040204020203" pitchFamily="34" charset="0"/>
                <a:cs typeface="Segoe UI" panose="020B0502040204020203" pitchFamily="34" charset="0"/>
              </a:rPr>
              <a:t>PaaS for containerized microservices </a:t>
            </a:r>
          </a:p>
          <a:p>
            <a:pPr algn="ctr" defTabSz="914225">
              <a:defRPr/>
            </a:pPr>
            <a:r>
              <a:rPr lang="en-US" sz="1400" dirty="0">
                <a:solidFill>
                  <a:prstClr val="black"/>
                </a:solidFill>
                <a:latin typeface="Segoe UI" panose="020B0502040204020203" pitchFamily="34" charset="0"/>
                <a:cs typeface="Segoe UI" panose="020B0502040204020203" pitchFamily="34" charset="0"/>
              </a:rPr>
              <a:t>+ Serverless computing</a:t>
            </a:r>
          </a:p>
          <a:p>
            <a:pPr algn="ctr" defTabSz="914225">
              <a:defRPr/>
            </a:pPr>
            <a:r>
              <a:rPr lang="en-US" sz="1400" dirty="0">
                <a:solidFill>
                  <a:prstClr val="black"/>
                </a:solidFill>
                <a:latin typeface="Segoe UI" panose="020B0502040204020203" pitchFamily="34" charset="0"/>
                <a:cs typeface="Segoe UI" panose="020B0502040204020203" pitchFamily="34" charset="0"/>
              </a:rPr>
              <a:t>+ Managed services</a:t>
            </a:r>
          </a:p>
        </p:txBody>
      </p:sp>
      <p:sp>
        <p:nvSpPr>
          <p:cNvPr id="93" name="Rectangle 92">
            <a:extLst>
              <a:ext uri="{FF2B5EF4-FFF2-40B4-BE49-F238E27FC236}">
                <a16:creationId xmlns:a16="http://schemas.microsoft.com/office/drawing/2014/main" id="{0E2ABD51-4860-485A-84BE-BDEE8FD8E451}"/>
              </a:ext>
            </a:extLst>
          </p:cNvPr>
          <p:cNvSpPr/>
          <p:nvPr/>
        </p:nvSpPr>
        <p:spPr>
          <a:xfrm>
            <a:off x="9739528" y="5311347"/>
            <a:ext cx="702949" cy="338554"/>
          </a:xfrm>
          <a:prstGeom prst="rect">
            <a:avLst/>
          </a:prstGeom>
        </p:spPr>
        <p:txBody>
          <a:bodyPr wrap="none">
            <a:spAutoFit/>
          </a:bodyPr>
          <a:lstStyle/>
          <a:p>
            <a:pPr defTabSz="914225">
              <a:defRPr/>
            </a:pPr>
            <a:r>
              <a:rPr lang="en-US" sz="1600">
                <a:solidFill>
                  <a:prstClr val="black"/>
                </a:solidFill>
                <a:latin typeface="Segoe UI" panose="020B0502040204020203" pitchFamily="34" charset="0"/>
                <a:cs typeface="Segoe UI" panose="020B0502040204020203" pitchFamily="34" charset="0"/>
              </a:rPr>
              <a:t>Azure</a:t>
            </a:r>
          </a:p>
        </p:txBody>
      </p:sp>
      <p:pic>
        <p:nvPicPr>
          <p:cNvPr id="94" name="Picture 8" descr="Image result for &quot;Azure SQL Database&quot; icon">
            <a:extLst>
              <a:ext uri="{FF2B5EF4-FFF2-40B4-BE49-F238E27FC236}">
                <a16:creationId xmlns:a16="http://schemas.microsoft.com/office/drawing/2014/main" id="{91F42ABF-9507-4715-986E-D156D68A87CF}"/>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0314135" y="3079208"/>
            <a:ext cx="462122" cy="462122"/>
          </a:xfrm>
          <a:prstGeom prst="rect">
            <a:avLst/>
          </a:prstGeom>
          <a:noFill/>
          <a:extLst>
            <a:ext uri="{909E8E84-426E-40DD-AFC4-6F175D3DCCD1}">
              <a14:hiddenFill xmlns:a14="http://schemas.microsoft.com/office/drawing/2010/main">
                <a:solidFill>
                  <a:srgbClr val="FFFFFF"/>
                </a:solidFill>
              </a14:hiddenFill>
            </a:ext>
          </a:extLst>
        </p:spPr>
      </p:pic>
      <p:pic>
        <p:nvPicPr>
          <p:cNvPr id="95" name="Picture 10" descr="Image result for &quot;Azure Cosmos DB&quot; icon">
            <a:extLst>
              <a:ext uri="{FF2B5EF4-FFF2-40B4-BE49-F238E27FC236}">
                <a16:creationId xmlns:a16="http://schemas.microsoft.com/office/drawing/2014/main" id="{5FDF061D-25A1-490F-8D68-B1453C289378}"/>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10759034" y="3109430"/>
            <a:ext cx="695830" cy="365311"/>
          </a:xfrm>
          <a:prstGeom prst="rect">
            <a:avLst/>
          </a:prstGeom>
          <a:noFill/>
          <a:extLst>
            <a:ext uri="{909E8E84-426E-40DD-AFC4-6F175D3DCCD1}">
              <a14:hiddenFill xmlns:a14="http://schemas.microsoft.com/office/drawing/2010/main">
                <a:solidFill>
                  <a:srgbClr val="FFFFFF"/>
                </a:solidFill>
              </a14:hiddenFill>
            </a:ext>
          </a:extLst>
        </p:spPr>
      </p:pic>
      <p:pic>
        <p:nvPicPr>
          <p:cNvPr id="96" name="Picture 4" descr="Image result for Docker logo">
            <a:extLst>
              <a:ext uri="{FF2B5EF4-FFF2-40B4-BE49-F238E27FC236}">
                <a16:creationId xmlns:a16="http://schemas.microsoft.com/office/drawing/2014/main" id="{78F127A4-422C-4AD4-B26E-EEB0AA85CE35}"/>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10008865" y="2020846"/>
            <a:ext cx="544746" cy="544746"/>
          </a:xfrm>
          <a:prstGeom prst="rect">
            <a:avLst/>
          </a:prstGeom>
          <a:noFill/>
          <a:extLst>
            <a:ext uri="{909E8E84-426E-40DD-AFC4-6F175D3DCCD1}">
              <a14:hiddenFill xmlns:a14="http://schemas.microsoft.com/office/drawing/2010/main">
                <a:solidFill>
                  <a:srgbClr val="FFFFFF"/>
                </a:solidFill>
              </a14:hiddenFill>
            </a:ext>
          </a:extLst>
        </p:spPr>
      </p:pic>
      <p:pic>
        <p:nvPicPr>
          <p:cNvPr id="97" name="Picture 6" descr="Image result for &quot;Azure Application Insights&quot; logo">
            <a:extLst>
              <a:ext uri="{FF2B5EF4-FFF2-40B4-BE49-F238E27FC236}">
                <a16:creationId xmlns:a16="http://schemas.microsoft.com/office/drawing/2014/main" id="{47944A72-D130-4D23-AF19-0D1D81A2063B}"/>
              </a:ext>
            </a:extLst>
          </p:cNvPr>
          <p:cNvPicPr>
            <a:picLocks noChangeAspect="1" noChangeArrowheads="1"/>
          </p:cNvPicPr>
          <p:nvPr/>
        </p:nvPicPr>
        <p:blipFill rotWithShape="1">
          <a:blip r:embed="rId12">
            <a:extLst>
              <a:ext uri="{28A0092B-C50C-407E-A947-70E740481C1C}">
                <a14:useLocalDpi xmlns:a14="http://schemas.microsoft.com/office/drawing/2010/main" val="0"/>
              </a:ext>
            </a:extLst>
          </a:blip>
          <a:srcRect l="32349" r="29701"/>
          <a:stretch/>
        </p:blipFill>
        <p:spPr bwMode="auto">
          <a:xfrm>
            <a:off x="10402585" y="3598368"/>
            <a:ext cx="281904" cy="389986"/>
          </a:xfrm>
          <a:prstGeom prst="rect">
            <a:avLst/>
          </a:prstGeom>
          <a:noFill/>
          <a:extLst>
            <a:ext uri="{909E8E84-426E-40DD-AFC4-6F175D3DCCD1}">
              <a14:hiddenFill xmlns:a14="http://schemas.microsoft.com/office/drawing/2010/main">
                <a:solidFill>
                  <a:srgbClr val="FFFFFF"/>
                </a:solidFill>
              </a14:hiddenFill>
            </a:ext>
          </a:extLst>
        </p:spPr>
      </p:pic>
      <p:pic>
        <p:nvPicPr>
          <p:cNvPr id="100" name="Picture 16" descr="Image result for &quot;Azure Container Service&quot; icon">
            <a:extLst>
              <a:ext uri="{FF2B5EF4-FFF2-40B4-BE49-F238E27FC236}">
                <a16:creationId xmlns:a16="http://schemas.microsoft.com/office/drawing/2014/main" id="{90CAAEBA-EE9D-4F71-A486-918F51DDFA56}"/>
              </a:ext>
            </a:extLst>
          </p:cNvPr>
          <p:cNvPicPr>
            <a:picLocks noChangeAspect="1" noChangeArrowheads="1"/>
          </p:cNvPicPr>
          <p:nvPr/>
        </p:nvPicPr>
        <p:blipFill>
          <a:blip r:embed="rId15">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0616184" y="2042331"/>
            <a:ext cx="501775" cy="501775"/>
          </a:xfrm>
          <a:prstGeom prst="rect">
            <a:avLst/>
          </a:prstGeom>
          <a:noFill/>
          <a:extLst>
            <a:ext uri="{909E8E84-426E-40DD-AFC4-6F175D3DCCD1}">
              <a14:hiddenFill xmlns:a14="http://schemas.microsoft.com/office/drawing/2010/main">
                <a:solidFill>
                  <a:srgbClr val="FFFFFF"/>
                </a:solidFill>
              </a14:hiddenFill>
            </a:ext>
          </a:extLst>
        </p:spPr>
      </p:pic>
      <p:pic>
        <p:nvPicPr>
          <p:cNvPr id="101" name="Picture 18" descr="Image result for &quot;Azure Service Fabric&quot; icon">
            <a:extLst>
              <a:ext uri="{FF2B5EF4-FFF2-40B4-BE49-F238E27FC236}">
                <a16:creationId xmlns:a16="http://schemas.microsoft.com/office/drawing/2014/main" id="{DC6D9079-E977-4D51-9A4F-0334E957B95A}"/>
              </a:ext>
            </a:extLst>
          </p:cNvPr>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10085724" y="2525457"/>
            <a:ext cx="801909" cy="421003"/>
          </a:xfrm>
          <a:prstGeom prst="rect">
            <a:avLst/>
          </a:prstGeom>
          <a:noFill/>
          <a:extLst>
            <a:ext uri="{909E8E84-426E-40DD-AFC4-6F175D3DCCD1}">
              <a14:hiddenFill xmlns:a14="http://schemas.microsoft.com/office/drawing/2010/main">
                <a:solidFill>
                  <a:srgbClr val="FFFFFF"/>
                </a:solidFill>
              </a14:hiddenFill>
            </a:ext>
          </a:extLst>
        </p:spPr>
      </p:pic>
      <p:pic>
        <p:nvPicPr>
          <p:cNvPr id="102" name="Picture 20" descr="Image result for &quot;Kubernetes&quot; icon">
            <a:extLst>
              <a:ext uri="{FF2B5EF4-FFF2-40B4-BE49-F238E27FC236}">
                <a16:creationId xmlns:a16="http://schemas.microsoft.com/office/drawing/2014/main" id="{993F5DBD-2F86-4D4A-B16C-A583CC058596}"/>
              </a:ext>
            </a:extLst>
          </p:cNvPr>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11232212" y="2094837"/>
            <a:ext cx="377059" cy="367023"/>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Image result for azure functions logo">
            <a:extLst>
              <a:ext uri="{FF2B5EF4-FFF2-40B4-BE49-F238E27FC236}">
                <a16:creationId xmlns:a16="http://schemas.microsoft.com/office/drawing/2014/main" id="{7EFF7747-51EF-4F9A-863C-E5DE0EA4D5C7}"/>
              </a:ext>
            </a:extLst>
          </p:cNvPr>
          <p:cNvPicPr>
            <a:picLocks noChangeAspect="1" noChangeArrowheads="1"/>
          </p:cNvPicPr>
          <p:nvPr/>
        </p:nvPicPr>
        <p:blipFill>
          <a:blip r:embed="rId18">
            <a:extLst>
              <a:ext uri="{BEBA8EAE-BF5A-486C-A8C5-ECC9F3942E4B}">
                <a14:imgProps xmlns:a14="http://schemas.microsoft.com/office/drawing/2010/main">
                  <a14:imgLayer r:embed="rId19">
                    <a14:imgEffect>
                      <a14:saturation sat="66000"/>
                    </a14:imgEffect>
                  </a14:imgLayer>
                </a14:imgProps>
              </a:ext>
              <a:ext uri="{28A0092B-C50C-407E-A947-70E740481C1C}">
                <a14:useLocalDpi xmlns:a14="http://schemas.microsoft.com/office/drawing/2010/main" val="0"/>
              </a:ext>
            </a:extLst>
          </a:blip>
          <a:srcRect/>
          <a:stretch>
            <a:fillRect/>
          </a:stretch>
        </p:blipFill>
        <p:spPr bwMode="auto">
          <a:xfrm>
            <a:off x="10864782" y="2555105"/>
            <a:ext cx="451508" cy="452481"/>
          </a:xfrm>
          <a:prstGeom prst="rect">
            <a:avLst/>
          </a:prstGeom>
          <a:noFill/>
          <a:extLst>
            <a:ext uri="{909E8E84-426E-40DD-AFC4-6F175D3DCCD1}">
              <a14:hiddenFill xmlns:a14="http://schemas.microsoft.com/office/drawing/2010/main">
                <a:solidFill>
                  <a:srgbClr val="FFFFFF"/>
                </a:solidFill>
              </a14:hiddenFill>
            </a:ext>
          </a:extLst>
        </p:spPr>
      </p:pic>
      <p:cxnSp>
        <p:nvCxnSpPr>
          <p:cNvPr id="112" name="Straight Connector 111">
            <a:extLst>
              <a:ext uri="{FF2B5EF4-FFF2-40B4-BE49-F238E27FC236}">
                <a16:creationId xmlns:a16="http://schemas.microsoft.com/office/drawing/2014/main" id="{6B7ECD44-1E3A-4397-BB35-EEB552216777}"/>
              </a:ext>
            </a:extLst>
          </p:cNvPr>
          <p:cNvCxnSpPr>
            <a:cxnSpLocks/>
          </p:cNvCxnSpPr>
          <p:nvPr/>
        </p:nvCxnSpPr>
        <p:spPr>
          <a:xfrm>
            <a:off x="9783939" y="2109311"/>
            <a:ext cx="8885" cy="184111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pic>
        <p:nvPicPr>
          <p:cNvPr id="64" name="Picture 4" descr="Image result for Azure logo">
            <a:extLst>
              <a:ext uri="{FF2B5EF4-FFF2-40B4-BE49-F238E27FC236}">
                <a16:creationId xmlns:a16="http://schemas.microsoft.com/office/drawing/2014/main" id="{5AEEA038-8F35-4E71-82D4-C45D6F9B03A0}"/>
              </a:ext>
            </a:extLst>
          </p:cNvPr>
          <p:cNvPicPr>
            <a:picLocks noChangeAspect="1" noChangeArrowheads="1"/>
          </p:cNvPicPr>
          <p:nvPr/>
        </p:nvPicPr>
        <p:blipFill>
          <a:blip r:embed="rId20">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745996" y="4788592"/>
            <a:ext cx="812200" cy="605629"/>
          </a:xfrm>
          <a:prstGeom prst="rect">
            <a:avLst/>
          </a:prstGeom>
          <a:noFill/>
          <a:extLst>
            <a:ext uri="{909E8E84-426E-40DD-AFC4-6F175D3DCCD1}">
              <a14:hiddenFill xmlns:a14="http://schemas.microsoft.com/office/drawing/2010/main">
                <a:solidFill>
                  <a:srgbClr val="FFFFFF"/>
                </a:solidFill>
              </a14:hiddenFill>
            </a:ext>
          </a:extLst>
        </p:spPr>
      </p:pic>
      <p:pic>
        <p:nvPicPr>
          <p:cNvPr id="77" name="Picture 4" descr="Image result for Azure logo">
            <a:extLst>
              <a:ext uri="{FF2B5EF4-FFF2-40B4-BE49-F238E27FC236}">
                <a16:creationId xmlns:a16="http://schemas.microsoft.com/office/drawing/2014/main" id="{956E30C5-42FF-4140-A362-26892B81BBC1}"/>
              </a:ext>
            </a:extLst>
          </p:cNvPr>
          <p:cNvPicPr>
            <a:picLocks noChangeAspect="1" noChangeArrowheads="1"/>
          </p:cNvPicPr>
          <p:nvPr/>
        </p:nvPicPr>
        <p:blipFill>
          <a:blip r:embed="rId20">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262426" y="4792870"/>
            <a:ext cx="812200" cy="605629"/>
          </a:xfrm>
          <a:prstGeom prst="rect">
            <a:avLst/>
          </a:prstGeom>
          <a:noFill/>
          <a:extLst>
            <a:ext uri="{909E8E84-426E-40DD-AFC4-6F175D3DCCD1}">
              <a14:hiddenFill xmlns:a14="http://schemas.microsoft.com/office/drawing/2010/main">
                <a:solidFill>
                  <a:srgbClr val="FFFFFF"/>
                </a:solidFill>
              </a14:hiddenFill>
            </a:ext>
          </a:extLst>
        </p:spPr>
      </p:pic>
      <p:pic>
        <p:nvPicPr>
          <p:cNvPr id="80" name="Picture 4" descr="Image result for Azure logo">
            <a:extLst>
              <a:ext uri="{FF2B5EF4-FFF2-40B4-BE49-F238E27FC236}">
                <a16:creationId xmlns:a16="http://schemas.microsoft.com/office/drawing/2014/main" id="{6FCDDC43-DBF4-47C3-8136-F8C63AA078A1}"/>
              </a:ext>
            </a:extLst>
          </p:cNvPr>
          <p:cNvPicPr>
            <a:picLocks noChangeAspect="1" noChangeArrowheads="1"/>
          </p:cNvPicPr>
          <p:nvPr/>
        </p:nvPicPr>
        <p:blipFill>
          <a:blip r:embed="rId20">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9691850" y="4788592"/>
            <a:ext cx="812200" cy="605629"/>
          </a:xfrm>
          <a:prstGeom prst="rect">
            <a:avLst/>
          </a:prstGeom>
          <a:noFill/>
          <a:extLst>
            <a:ext uri="{909E8E84-426E-40DD-AFC4-6F175D3DCCD1}">
              <a14:hiddenFill xmlns:a14="http://schemas.microsoft.com/office/drawing/2010/main">
                <a:solidFill>
                  <a:srgbClr val="FFFFFF"/>
                </a:solidFill>
              </a14:hiddenFill>
            </a:ext>
          </a:extLst>
        </p:spPr>
      </p:pic>
      <p:sp>
        <p:nvSpPr>
          <p:cNvPr id="69" name="Rectangle 68">
            <a:extLst>
              <a:ext uri="{FF2B5EF4-FFF2-40B4-BE49-F238E27FC236}">
                <a16:creationId xmlns:a16="http://schemas.microsoft.com/office/drawing/2014/main" id="{5E39890B-83B5-4220-A0D0-E7E8432748F9}"/>
              </a:ext>
            </a:extLst>
          </p:cNvPr>
          <p:cNvSpPr/>
          <p:nvPr/>
        </p:nvSpPr>
        <p:spPr>
          <a:xfrm>
            <a:off x="6028398" y="4238861"/>
            <a:ext cx="1748926" cy="538609"/>
          </a:xfrm>
          <a:prstGeom prst="rect">
            <a:avLst/>
          </a:prstGeom>
        </p:spPr>
        <p:txBody>
          <a:bodyPr wrap="square">
            <a:spAutoFit/>
          </a:bodyPr>
          <a:lstStyle/>
          <a:p>
            <a:pPr defTabSz="914225">
              <a:spcBef>
                <a:spcPts val="600"/>
              </a:spcBef>
              <a:defRPr/>
            </a:pPr>
            <a:r>
              <a:rPr lang="en-US" sz="1200" dirty="0">
                <a:solidFill>
                  <a:prstClr val="black"/>
                </a:solidFill>
                <a:latin typeface="Segoe UI" panose="020B0502040204020203" pitchFamily="34" charset="0"/>
                <a:cs typeface="Segoe UI" panose="020B0502040204020203" pitchFamily="34" charset="0"/>
              </a:rPr>
              <a:t>+</a:t>
            </a:r>
          </a:p>
          <a:p>
            <a:pPr defTabSz="914225">
              <a:spcBef>
                <a:spcPts val="600"/>
              </a:spcBef>
              <a:defRPr/>
            </a:pPr>
            <a:r>
              <a:rPr lang="en-US" sz="1200" dirty="0">
                <a:solidFill>
                  <a:prstClr val="black"/>
                </a:solidFill>
                <a:latin typeface="Segoe UI" panose="020B0502040204020203" pitchFamily="34" charset="0"/>
                <a:cs typeface="Segoe UI" panose="020B0502040204020203" pitchFamily="34" charset="0"/>
              </a:rPr>
              <a:t>Windows Containers</a:t>
            </a:r>
          </a:p>
        </p:txBody>
      </p:sp>
      <p:sp>
        <p:nvSpPr>
          <p:cNvPr id="84" name="Rectangle 83">
            <a:extLst>
              <a:ext uri="{FF2B5EF4-FFF2-40B4-BE49-F238E27FC236}">
                <a16:creationId xmlns:a16="http://schemas.microsoft.com/office/drawing/2014/main" id="{0E69616E-94B0-4047-97B0-76DD78355CFD}"/>
              </a:ext>
            </a:extLst>
          </p:cNvPr>
          <p:cNvSpPr/>
          <p:nvPr/>
        </p:nvSpPr>
        <p:spPr>
          <a:xfrm>
            <a:off x="3085006" y="2881144"/>
            <a:ext cx="2096397" cy="523220"/>
          </a:xfrm>
          <a:prstGeom prst="rect">
            <a:avLst/>
          </a:prstGeom>
        </p:spPr>
        <p:txBody>
          <a:bodyPr wrap="square">
            <a:spAutoFit/>
          </a:bodyPr>
          <a:lstStyle/>
          <a:p>
            <a:pPr algn="ctr" defTabSz="914225">
              <a:defRPr/>
            </a:pPr>
            <a:r>
              <a:rPr lang="en-US" sz="1600" dirty="0">
                <a:solidFill>
                  <a:prstClr val="black"/>
                </a:solidFill>
                <a:latin typeface="Segoe UI" panose="020B0502040204020203" pitchFamily="34" charset="0"/>
                <a:cs typeface="Segoe UI" panose="020B0502040204020203" pitchFamily="34" charset="0"/>
              </a:rPr>
              <a:t>IaaS </a:t>
            </a:r>
          </a:p>
          <a:p>
            <a:pPr algn="ctr" defTabSz="914225">
              <a:defRPr/>
            </a:pPr>
            <a:r>
              <a:rPr lang="en-US" sz="1200" dirty="0">
                <a:solidFill>
                  <a:prstClr val="black"/>
                </a:solidFill>
                <a:latin typeface="Segoe UI" panose="020B0502040204020203" pitchFamily="34" charset="0"/>
                <a:cs typeface="Segoe UI" panose="020B0502040204020203" pitchFamily="34" charset="0"/>
              </a:rPr>
              <a:t>(Infrastructure as a Service) </a:t>
            </a:r>
            <a:endParaRPr lang="en-US" sz="1600" dirty="0">
              <a:solidFill>
                <a:prstClr val="black"/>
              </a:solidFill>
              <a:latin typeface="Segoe UI" panose="020B0502040204020203" pitchFamily="34" charset="0"/>
              <a:cs typeface="Segoe UI" panose="020B0502040204020203" pitchFamily="34" charset="0"/>
            </a:endParaRPr>
          </a:p>
        </p:txBody>
      </p:sp>
      <p:sp>
        <p:nvSpPr>
          <p:cNvPr id="89" name="Arrow: Chevron 88">
            <a:extLst>
              <a:ext uri="{FF2B5EF4-FFF2-40B4-BE49-F238E27FC236}">
                <a16:creationId xmlns:a16="http://schemas.microsoft.com/office/drawing/2014/main" id="{2AD99C31-887F-490A-8821-8160B7F6BD16}"/>
              </a:ext>
            </a:extLst>
          </p:cNvPr>
          <p:cNvSpPr/>
          <p:nvPr/>
        </p:nvSpPr>
        <p:spPr>
          <a:xfrm>
            <a:off x="5508013" y="6063752"/>
            <a:ext cx="6442330" cy="302216"/>
          </a:xfrm>
          <a:prstGeom prst="chevron">
            <a:avLst/>
          </a:prstGeom>
          <a:solidFill>
            <a:srgbClr val="6821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25">
              <a:defRPr/>
            </a:pPr>
            <a:r>
              <a:rPr lang="en-US" sz="1400" b="1" dirty="0">
                <a:solidFill>
                  <a:prstClr val="white"/>
                </a:solidFill>
                <a:latin typeface="Segoe UI" panose="020B0502040204020203" pitchFamily="34" charset="0"/>
                <a:cs typeface="Segoe UI" panose="020B0502040204020203" pitchFamily="34" charset="0"/>
              </a:rPr>
              <a:t>Modernize</a:t>
            </a:r>
            <a:endParaRPr lang="en-US" sz="1400" dirty="0">
              <a:solidFill>
                <a:prstClr val="white"/>
              </a:solidFill>
              <a:latin typeface="Segoe UI" panose="020B0502040204020203" pitchFamily="34" charset="0"/>
              <a:cs typeface="Segoe UI" panose="020B0502040204020203" pitchFamily="34" charset="0"/>
            </a:endParaRPr>
          </a:p>
        </p:txBody>
      </p:sp>
      <p:pic>
        <p:nvPicPr>
          <p:cNvPr id="1030" name="Picture 6" descr="Image result for VSTS icon">
            <a:extLst>
              <a:ext uri="{FF2B5EF4-FFF2-40B4-BE49-F238E27FC236}">
                <a16:creationId xmlns:a16="http://schemas.microsoft.com/office/drawing/2014/main" id="{9160B115-8847-4593-B619-1386DEEFDF2F}"/>
              </a:ext>
            </a:extLst>
          </p:cNvPr>
          <p:cNvPicPr>
            <a:picLocks noChangeAspect="1" noChangeArrowheads="1"/>
          </p:cNvPicPr>
          <p:nvPr/>
        </p:nvPicPr>
        <p:blipFill>
          <a:blip r:embed="rId21">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0872628" y="3559562"/>
            <a:ext cx="457161" cy="457161"/>
          </a:xfrm>
          <a:prstGeom prst="rect">
            <a:avLst/>
          </a:prstGeom>
          <a:noFill/>
          <a:extLst>
            <a:ext uri="{909E8E84-426E-40DD-AFC4-6F175D3DCCD1}">
              <a14:hiddenFill xmlns:a14="http://schemas.microsoft.com/office/drawing/2010/main">
                <a:solidFill>
                  <a:srgbClr val="FFFFFF"/>
                </a:solidFill>
              </a14:hiddenFill>
            </a:ext>
          </a:extLst>
        </p:spPr>
      </p:pic>
      <p:pic>
        <p:nvPicPr>
          <p:cNvPr id="105" name="Picture 6" descr="Image result for VSTS icon">
            <a:extLst>
              <a:ext uri="{FF2B5EF4-FFF2-40B4-BE49-F238E27FC236}">
                <a16:creationId xmlns:a16="http://schemas.microsoft.com/office/drawing/2014/main" id="{9FA63953-8BE6-445D-A951-A51A7597A566}"/>
              </a:ext>
            </a:extLst>
          </p:cNvPr>
          <p:cNvPicPr>
            <a:picLocks noChangeAspect="1" noChangeArrowheads="1"/>
          </p:cNvPicPr>
          <p:nvPr/>
        </p:nvPicPr>
        <p:blipFill>
          <a:blip r:embed="rId21">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166370" y="3679163"/>
            <a:ext cx="457161" cy="457161"/>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Image result for Azure App Service icon">
            <a:extLst>
              <a:ext uri="{FF2B5EF4-FFF2-40B4-BE49-F238E27FC236}">
                <a16:creationId xmlns:a16="http://schemas.microsoft.com/office/drawing/2014/main" id="{7F996874-0BE4-45B7-9BF3-124A6105A602}"/>
              </a:ext>
            </a:extLst>
          </p:cNvPr>
          <p:cNvPicPr>
            <a:picLocks noChangeAspect="1" noChangeArrowheads="1"/>
          </p:cNvPicPr>
          <p:nvPr/>
        </p:nvPicPr>
        <p:blipFill>
          <a:blip r:embed="rId22">
            <a:extLst>
              <a:ext uri="{28A0092B-C50C-407E-A947-70E740481C1C}">
                <a14:useLocalDpi xmlns:a14="http://schemas.microsoft.com/office/drawing/2010/main" val="0"/>
              </a:ext>
            </a:extLst>
          </a:blip>
          <a:srcRect/>
          <a:stretch>
            <a:fillRect/>
          </a:stretch>
        </p:blipFill>
        <p:spPr bwMode="auto">
          <a:xfrm>
            <a:off x="5902066" y="3738025"/>
            <a:ext cx="328103" cy="328103"/>
          </a:xfrm>
          <a:prstGeom prst="rect">
            <a:avLst/>
          </a:prstGeom>
          <a:noFill/>
          <a:extLst>
            <a:ext uri="{909E8E84-426E-40DD-AFC4-6F175D3DCCD1}">
              <a14:hiddenFill xmlns:a14="http://schemas.microsoft.com/office/drawing/2010/main">
                <a:solidFill>
                  <a:srgbClr val="FFFFFF"/>
                </a:solidFill>
              </a14:hiddenFill>
            </a:ext>
          </a:extLst>
        </p:spPr>
      </p:pic>
      <p:pic>
        <p:nvPicPr>
          <p:cNvPr id="106" name="Picture 4" descr="Image result for Docker logo">
            <a:extLst>
              <a:ext uri="{FF2B5EF4-FFF2-40B4-BE49-F238E27FC236}">
                <a16:creationId xmlns:a16="http://schemas.microsoft.com/office/drawing/2014/main" id="{18B06BE1-8DA4-4648-A6FB-745F5226DB68}"/>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6500549" y="4071872"/>
            <a:ext cx="544746" cy="544746"/>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10" descr="Image result for Azure Container Instance">
            <a:extLst>
              <a:ext uri="{FF2B5EF4-FFF2-40B4-BE49-F238E27FC236}">
                <a16:creationId xmlns:a16="http://schemas.microsoft.com/office/drawing/2014/main" id="{5FEB3EE7-E781-46A7-A5C6-F2C37CC80B83}"/>
              </a:ext>
            </a:extLst>
          </p:cNvPr>
          <p:cNvPicPr>
            <a:picLocks noChangeAspect="1" noChangeArrowheads="1"/>
          </p:cNvPicPr>
          <p:nvPr/>
        </p:nvPicPr>
        <p:blipFill>
          <a:blip r:embed="rId23">
            <a:duotone>
              <a:prstClr val="black"/>
              <a:schemeClr val="accent5">
                <a:tint val="45000"/>
                <a:satMod val="400000"/>
              </a:schemeClr>
            </a:duotone>
            <a:extLst>
              <a:ext uri="{BEBA8EAE-BF5A-486C-A8C5-ECC9F3942E4B}">
                <a14:imgProps xmlns:a14="http://schemas.microsoft.com/office/drawing/2010/main">
                  <a14:imgLayer r:embed="rId24">
                    <a14:imgEffect>
                      <a14:saturation sat="400000"/>
                    </a14:imgEffect>
                  </a14:imgLayer>
                </a14:imgProps>
              </a:ext>
              <a:ext uri="{28A0092B-C50C-407E-A947-70E740481C1C}">
                <a14:useLocalDpi xmlns:a14="http://schemas.microsoft.com/office/drawing/2010/main" val="0"/>
              </a:ext>
            </a:extLst>
          </a:blip>
          <a:srcRect/>
          <a:stretch>
            <a:fillRect/>
          </a:stretch>
        </p:blipFill>
        <p:spPr bwMode="auto">
          <a:xfrm>
            <a:off x="6230169" y="3745179"/>
            <a:ext cx="615864" cy="323328"/>
          </a:xfrm>
          <a:prstGeom prst="rect">
            <a:avLst/>
          </a:prstGeom>
          <a:noFill/>
          <a:extLst>
            <a:ext uri="{909E8E84-426E-40DD-AFC4-6F175D3DCCD1}">
              <a14:hiddenFill xmlns:a14="http://schemas.microsoft.com/office/drawing/2010/main">
                <a:solidFill>
                  <a:srgbClr val="FFFFFF"/>
                </a:solidFill>
              </a14:hiddenFill>
            </a:ext>
          </a:extLst>
        </p:spPr>
      </p:pic>
      <p:sp>
        <p:nvSpPr>
          <p:cNvPr id="107" name="Arrow: Chevron 106">
            <a:extLst>
              <a:ext uri="{FF2B5EF4-FFF2-40B4-BE49-F238E27FC236}">
                <a16:creationId xmlns:a16="http://schemas.microsoft.com/office/drawing/2014/main" id="{1C178E0E-49AD-4192-A056-1B135B607D9E}"/>
              </a:ext>
            </a:extLst>
          </p:cNvPr>
          <p:cNvSpPr/>
          <p:nvPr/>
        </p:nvSpPr>
        <p:spPr>
          <a:xfrm>
            <a:off x="5511324" y="6410099"/>
            <a:ext cx="2523197" cy="294592"/>
          </a:xfrm>
          <a:prstGeom prst="chevron">
            <a:avLst/>
          </a:prstGeom>
          <a:solidFill>
            <a:srgbClr val="6821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25">
              <a:defRPr/>
            </a:pPr>
            <a:r>
              <a:rPr lang="en-US" sz="1400" dirty="0">
                <a:solidFill>
                  <a:prstClr val="white"/>
                </a:solidFill>
                <a:latin typeface="Segoe UI" panose="020B0502040204020203" pitchFamily="34" charset="0"/>
                <a:cs typeface="Segoe UI" panose="020B0502040204020203" pitchFamily="34" charset="0"/>
              </a:rPr>
              <a:t>Minimal code changes</a:t>
            </a:r>
          </a:p>
        </p:txBody>
      </p:sp>
      <p:pic>
        <p:nvPicPr>
          <p:cNvPr id="103" name="Picture 102">
            <a:extLst>
              <a:ext uri="{FF2B5EF4-FFF2-40B4-BE49-F238E27FC236}">
                <a16:creationId xmlns:a16="http://schemas.microsoft.com/office/drawing/2014/main" id="{540FE429-8F92-4153-9961-BE1778D87079}"/>
              </a:ext>
            </a:extLst>
          </p:cNvPr>
          <p:cNvPicPr>
            <a:picLocks noChangeAspect="1"/>
          </p:cNvPicPr>
          <p:nvPr/>
        </p:nvPicPr>
        <p:blipFill>
          <a:blip r:embed="rId25">
            <a:extLst>
              <a:ext uri="{28A0092B-C50C-407E-A947-70E740481C1C}">
                <a14:useLocalDpi xmlns:a14="http://schemas.microsoft.com/office/drawing/2010/main" val="0"/>
              </a:ext>
            </a:extLst>
          </a:blip>
          <a:stretch>
            <a:fillRect/>
          </a:stretch>
        </p:blipFill>
        <p:spPr>
          <a:xfrm>
            <a:off x="11101209" y="203301"/>
            <a:ext cx="761830" cy="165227"/>
          </a:xfrm>
          <a:prstGeom prst="rect">
            <a:avLst/>
          </a:prstGeom>
        </p:spPr>
      </p:pic>
      <p:sp>
        <p:nvSpPr>
          <p:cNvPr id="108" name="Rectangle 107">
            <a:extLst>
              <a:ext uri="{FF2B5EF4-FFF2-40B4-BE49-F238E27FC236}">
                <a16:creationId xmlns:a16="http://schemas.microsoft.com/office/drawing/2014/main" id="{016B61C2-374F-4ECC-94C4-A85A585FB1EF}"/>
              </a:ext>
            </a:extLst>
          </p:cNvPr>
          <p:cNvSpPr/>
          <p:nvPr/>
        </p:nvSpPr>
        <p:spPr>
          <a:xfrm>
            <a:off x="2933798" y="5712029"/>
            <a:ext cx="9016546" cy="290643"/>
          </a:xfrm>
          <a:prstGeom prst="rect">
            <a:avLst/>
          </a:prstGeom>
          <a:solidFill>
            <a:srgbClr val="2075B8"/>
          </a:solidFill>
          <a:ln w="10795" cap="flat" cmpd="sng" algn="ctr">
            <a:noFill/>
            <a:prstDash val="solid"/>
          </a:ln>
          <a:effectLst/>
        </p:spPr>
        <p:txBody>
          <a:bodyPr rtlCol="0" anchor="ctr"/>
          <a:lstStyle/>
          <a:p>
            <a:pPr algn="ctr" defTabSz="896387">
              <a:defRPr/>
            </a:pPr>
            <a:endParaRPr lang="en-US" kern="0">
              <a:solidFill>
                <a:srgbClr val="FFFFFF"/>
              </a:solidFill>
              <a:latin typeface="Segoe UI"/>
            </a:endParaRPr>
          </a:p>
        </p:txBody>
      </p:sp>
      <p:sp>
        <p:nvSpPr>
          <p:cNvPr id="109" name="Rectangle 108">
            <a:extLst>
              <a:ext uri="{FF2B5EF4-FFF2-40B4-BE49-F238E27FC236}">
                <a16:creationId xmlns:a16="http://schemas.microsoft.com/office/drawing/2014/main" id="{0DD7B562-A042-4DDA-A578-726014A3224C}"/>
              </a:ext>
            </a:extLst>
          </p:cNvPr>
          <p:cNvSpPr/>
          <p:nvPr/>
        </p:nvSpPr>
        <p:spPr>
          <a:xfrm>
            <a:off x="2884020" y="5707987"/>
            <a:ext cx="9113059" cy="280974"/>
          </a:xfrm>
          <a:prstGeom prst="rect">
            <a:avLst/>
          </a:prstGeom>
        </p:spPr>
        <p:txBody>
          <a:bodyPr wrap="square" anchor="t">
            <a:spAutoFit/>
          </a:bodyPr>
          <a:lstStyle/>
          <a:p>
            <a:pPr algn="ctr" defTabSz="914225">
              <a:defRPr/>
            </a:pPr>
            <a:r>
              <a:rPr lang="en-US" sz="1226" b="1" dirty="0">
                <a:solidFill>
                  <a:prstClr val="white"/>
                </a:solidFill>
                <a:latin typeface="Segoe UI" panose="020B0502040204020203" pitchFamily="34" charset="0"/>
                <a:cs typeface="Segoe UI" panose="020B0502040204020203" pitchFamily="34" charset="0"/>
              </a:rPr>
              <a:t>Base Cloud Environment and cross-cutting concerns</a:t>
            </a:r>
            <a:r>
              <a:rPr lang="en-US" sz="1226" dirty="0">
                <a:solidFill>
                  <a:prstClr val="white"/>
                </a:solidFill>
                <a:latin typeface="Segoe UI" panose="020B0502040204020203" pitchFamily="34" charset="0"/>
                <a:cs typeface="Segoe UI" panose="020B0502040204020203" pitchFamily="34" charset="0"/>
              </a:rPr>
              <a:t>: </a:t>
            </a:r>
            <a:r>
              <a:rPr lang="en-US" sz="1226" dirty="0">
                <a:solidFill>
                  <a:prstClr val="white"/>
                </a:solidFill>
                <a:latin typeface="Segoe UI Light" panose="020B0502040204020203" pitchFamily="34" charset="0"/>
                <a:cs typeface="Segoe UI Light" panose="020B0502040204020203" pitchFamily="34" charset="0"/>
              </a:rPr>
              <a:t>Network, Hybrid-cloud, Identity/Auth, Cost control and Operations model</a:t>
            </a:r>
          </a:p>
        </p:txBody>
      </p:sp>
      <p:sp>
        <p:nvSpPr>
          <p:cNvPr id="79" name="Rounded Rectangle 4">
            <a:extLst>
              <a:ext uri="{FF2B5EF4-FFF2-40B4-BE49-F238E27FC236}">
                <a16:creationId xmlns:a16="http://schemas.microsoft.com/office/drawing/2014/main" id="{BB9CD331-87EA-462E-B606-4A743FD99752}"/>
              </a:ext>
            </a:extLst>
          </p:cNvPr>
          <p:cNvSpPr/>
          <p:nvPr/>
        </p:nvSpPr>
        <p:spPr>
          <a:xfrm>
            <a:off x="8123367" y="722252"/>
            <a:ext cx="3811584" cy="4924655"/>
          </a:xfrm>
          <a:prstGeom prst="roundRect">
            <a:avLst/>
          </a:prstGeom>
          <a:noFill/>
          <a:ln w="50800" cmpd="sng">
            <a:solidFill>
              <a:srgbClr val="FFFF00"/>
            </a:solidFill>
            <a:headEnd type="none"/>
            <a:tailEnd type="none"/>
          </a:ln>
          <a:effectLst/>
        </p:spPr>
        <p:style>
          <a:lnRef idx="1">
            <a:schemeClr val="accent3"/>
          </a:lnRef>
          <a:fillRef idx="2">
            <a:schemeClr val="accent3"/>
          </a:fillRef>
          <a:effectRef idx="1">
            <a:schemeClr val="accent3"/>
          </a:effectRef>
          <a:fontRef idx="minor">
            <a:schemeClr val="dk1"/>
          </a:fontRef>
        </p:style>
        <p:txBody>
          <a:bodyPr rtlCol="0" anchor="ctr"/>
          <a:lstStyle/>
          <a:p>
            <a:pPr algn="ctr">
              <a:defRPr/>
            </a:pPr>
            <a:endParaRPr lang="en-US">
              <a:ln w="50800">
                <a:solidFill>
                  <a:srgbClr val="FFFF00"/>
                </a:solidFill>
              </a:ln>
              <a:solidFill>
                <a:srgbClr val="FFFF00"/>
              </a:solidFill>
              <a:latin typeface="Segoe UI" pitchFamily="34" charset="0"/>
            </a:endParaRPr>
          </a:p>
        </p:txBody>
      </p:sp>
    </p:spTree>
    <p:extLst>
      <p:ext uri="{BB962C8B-B14F-4D97-AF65-F5344CB8AC3E}">
        <p14:creationId xmlns:p14="http://schemas.microsoft.com/office/powerpoint/2010/main" val="383824028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C4040316-8EB0-4A29-8681-4A116F4CAE33}"/>
              </a:ext>
            </a:extLst>
          </p:cNvPr>
          <p:cNvPicPr>
            <a:picLocks noChangeAspect="1"/>
          </p:cNvPicPr>
          <p:nvPr/>
        </p:nvPicPr>
        <p:blipFill>
          <a:blip r:embed="rId2"/>
          <a:stretch>
            <a:fillRect/>
          </a:stretch>
        </p:blipFill>
        <p:spPr>
          <a:xfrm>
            <a:off x="431670" y="299453"/>
            <a:ext cx="11328661" cy="6061237"/>
          </a:xfrm>
          <a:prstGeom prst="rect">
            <a:avLst/>
          </a:prstGeom>
        </p:spPr>
      </p:pic>
      <p:sp>
        <p:nvSpPr>
          <p:cNvPr id="5" name="Rectangle 4">
            <a:extLst>
              <a:ext uri="{FF2B5EF4-FFF2-40B4-BE49-F238E27FC236}">
                <a16:creationId xmlns:a16="http://schemas.microsoft.com/office/drawing/2014/main" id="{2CB12CDA-FD1F-4CBD-BA26-72F3E812FE50}"/>
              </a:ext>
            </a:extLst>
          </p:cNvPr>
          <p:cNvSpPr/>
          <p:nvPr/>
        </p:nvSpPr>
        <p:spPr>
          <a:xfrm>
            <a:off x="2892592" y="6214544"/>
            <a:ext cx="6406816" cy="307777"/>
          </a:xfrm>
          <a:prstGeom prst="rect">
            <a:avLst/>
          </a:prstGeom>
        </p:spPr>
        <p:txBody>
          <a:bodyPr wrap="square">
            <a:spAutoFit/>
          </a:bodyPr>
          <a:lstStyle/>
          <a:p>
            <a:pPr marL="0" marR="0" lvl="0" indent="0" algn="ctr" defTabSz="914343" rtl="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gradFill>
                  <a:gsLst>
                    <a:gs pos="0">
                      <a:srgbClr val="0078D4"/>
                    </a:gs>
                    <a:gs pos="100000">
                      <a:srgbClr val="0078D4"/>
                    </a:gs>
                  </a:gsLst>
                  <a:lin ang="5400000" scaled="0"/>
                </a:gradFill>
                <a:effectLst/>
                <a:uLnTx/>
                <a:uFillTx/>
                <a:latin typeface="Segoe UI"/>
                <a:ea typeface="+mn-ea"/>
                <a:cs typeface="+mn-cs"/>
                <a:hlinkClick r:id="rId3">
                  <a:extLst>
                    <a:ext uri="{A12FA001-AC4F-418D-AE19-62706E023703}">
                      <ahyp:hlinkClr xmlns:ahyp="http://schemas.microsoft.com/office/drawing/2018/hyperlinkcolor" xmlns="" val="tx"/>
                    </a:ext>
                  </a:extLst>
                </a:hlinkClick>
              </a:rPr>
              <a:t>https://github.com/dotnet-architecture/eShopOnContainers</a:t>
            </a:r>
            <a:r>
              <a:rPr kumimoji="0" lang="en-US" sz="1400" b="0" i="0" u="none" strike="noStrike" kern="0" cap="none" spc="0" normalizeH="0" baseline="0" noProof="0" dirty="0">
                <a:ln>
                  <a:noFill/>
                </a:ln>
                <a:gradFill>
                  <a:gsLst>
                    <a:gs pos="0">
                      <a:srgbClr val="0078D4"/>
                    </a:gs>
                    <a:gs pos="100000">
                      <a:srgbClr val="0078D4"/>
                    </a:gs>
                  </a:gsLst>
                  <a:lin ang="5400000" scaled="0"/>
                </a:gradFill>
                <a:effectLst/>
                <a:uLnTx/>
                <a:uFillTx/>
                <a:latin typeface="Segoe UI"/>
                <a:ea typeface="+mn-ea"/>
                <a:cs typeface="+mn-cs"/>
              </a:rPr>
              <a:t> </a:t>
            </a:r>
          </a:p>
        </p:txBody>
      </p:sp>
    </p:spTree>
    <p:extLst>
      <p:ext uri="{BB962C8B-B14F-4D97-AF65-F5344CB8AC3E}">
        <p14:creationId xmlns:p14="http://schemas.microsoft.com/office/powerpoint/2010/main" val="1443022248"/>
      </p:ext>
    </p:extLst>
  </p:cSld>
  <p:clrMapOvr>
    <a:masterClrMapping/>
  </p:clrMapOvr>
  <p:transition>
    <p:fade/>
  </p:transition>
</p:sld>
</file>

<file path=ppt/slides/slide5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C8E905-ED28-4661-A5DF-87B856165272}"/>
              </a:ext>
            </a:extLst>
          </p:cNvPr>
          <p:cNvSpPr>
            <a:spLocks noGrp="1"/>
          </p:cNvSpPr>
          <p:nvPr>
            <p:ph type="title"/>
          </p:nvPr>
        </p:nvSpPr>
        <p:spPr>
          <a:xfrm>
            <a:off x="829253" y="1897812"/>
            <a:ext cx="11017803" cy="1531188"/>
          </a:xfrm>
        </p:spPr>
        <p:txBody>
          <a:bodyPr/>
          <a:lstStyle/>
          <a:p>
            <a:r>
              <a:rPr lang="en-US" sz="9950" dirty="0"/>
              <a:t>Docker</a:t>
            </a:r>
          </a:p>
        </p:txBody>
      </p:sp>
    </p:spTree>
    <p:extLst>
      <p:ext uri="{BB962C8B-B14F-4D97-AF65-F5344CB8AC3E}">
        <p14:creationId xmlns:p14="http://schemas.microsoft.com/office/powerpoint/2010/main" val="4064404942"/>
      </p:ext>
    </p:extLst>
  </p:cSld>
  <p:clrMapOvr>
    <a:masterClrMapping/>
  </p:clrMapOvr>
  <p:transition>
    <p:fade/>
  </p:transition>
</p:sld>
</file>

<file path=ppt/slides/slide5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2" name="Picture 4" descr="Image result for docker ico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40394" y="478176"/>
            <a:ext cx="2086926" cy="2086926"/>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bwMode="auto">
          <a:xfrm>
            <a:off x="1263" y="1198"/>
            <a:ext cx="6841604" cy="6855609"/>
          </a:xfrm>
          <a:prstGeom prst="rect">
            <a:avLst/>
          </a:prstGeom>
          <a:solidFill>
            <a:srgbClr val="0070C0"/>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5711" rIns="0" bIns="45711" numCol="1" rtlCol="0" anchor="ctr" anchorCtr="0" compatLnSpc="1">
            <a:prstTxWarp prst="textNoShape">
              <a:avLst/>
            </a:prstTxWarp>
          </a:bodyPr>
          <a:lstStyle/>
          <a:p>
            <a:pPr algn="ctr" defTabSz="913927" fontAlgn="base">
              <a:spcBef>
                <a:spcPct val="0"/>
              </a:spcBef>
              <a:spcAft>
                <a:spcPct val="0"/>
              </a:spcAft>
              <a:defRPr/>
            </a:pPr>
            <a:endParaRPr lang="en-US" sz="1961" dirty="0">
              <a:gradFill>
                <a:gsLst>
                  <a:gs pos="5439">
                    <a:srgbClr val="F8F8F8"/>
                  </a:gs>
                  <a:gs pos="10000">
                    <a:srgbClr val="F8F8F8"/>
                  </a:gs>
                </a:gsLst>
                <a:lin ang="5400000" scaled="0"/>
              </a:gradFill>
              <a:latin typeface="Segoe UI"/>
            </a:endParaRPr>
          </a:p>
        </p:txBody>
      </p:sp>
      <p:sp>
        <p:nvSpPr>
          <p:cNvPr id="3" name="Rectangle 2"/>
          <p:cNvSpPr/>
          <p:nvPr/>
        </p:nvSpPr>
        <p:spPr>
          <a:xfrm>
            <a:off x="569192" y="427419"/>
            <a:ext cx="6423049" cy="635430"/>
          </a:xfrm>
          <a:prstGeom prst="rect">
            <a:avLst/>
          </a:prstGeom>
        </p:spPr>
        <p:txBody>
          <a:bodyPr wrap="square">
            <a:spAutoFit/>
          </a:bodyPr>
          <a:lstStyle/>
          <a:p>
            <a:pPr defTabSz="914192">
              <a:defRPr/>
            </a:pPr>
            <a:r>
              <a:rPr lang="en-US" sz="3529" dirty="0">
                <a:solidFill>
                  <a:srgbClr val="FFFFFF"/>
                </a:solidFill>
                <a:latin typeface="Segoe UI Light"/>
              </a:rPr>
              <a:t>Docker Containers</a:t>
            </a:r>
          </a:p>
        </p:txBody>
      </p:sp>
      <p:sp>
        <p:nvSpPr>
          <p:cNvPr id="6" name="Rectangle 5"/>
          <p:cNvSpPr/>
          <p:nvPr/>
        </p:nvSpPr>
        <p:spPr>
          <a:xfrm>
            <a:off x="569191" y="1188402"/>
            <a:ext cx="5586256" cy="1902765"/>
          </a:xfrm>
          <a:prstGeom prst="rect">
            <a:avLst/>
          </a:prstGeom>
        </p:spPr>
        <p:txBody>
          <a:bodyPr wrap="square">
            <a:spAutoFit/>
          </a:bodyPr>
          <a:lstStyle/>
          <a:p>
            <a:pPr defTabSz="914192">
              <a:defRPr/>
            </a:pPr>
            <a:r>
              <a:rPr lang="en-US" sz="2353" dirty="0">
                <a:solidFill>
                  <a:srgbClr val="FFFFFF"/>
                </a:solidFill>
                <a:latin typeface="Segoe UI Light"/>
                <a:cs typeface="Times New Roman" panose="02020603050405020304" pitchFamily="18" charset="0"/>
              </a:rPr>
              <a:t>Containers helps automating the deployment of applications as portable, self-sufficient containers that can run on any cloud or on-premises. </a:t>
            </a:r>
          </a:p>
          <a:p>
            <a:pPr defTabSz="914192">
              <a:defRPr/>
            </a:pPr>
            <a:endParaRPr lang="en-US" sz="2353" dirty="0">
              <a:solidFill>
                <a:srgbClr val="FFFFFF"/>
              </a:solidFill>
              <a:latin typeface="Segoe UI Light"/>
              <a:cs typeface="Times New Roman" panose="02020603050405020304" pitchFamily="18" charset="0"/>
            </a:endParaRPr>
          </a:p>
        </p:txBody>
      </p:sp>
      <p:pic>
        <p:nvPicPr>
          <p:cNvPr id="7" name="Picture 2" descr="Image result for windows icon"/>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759302" y="4640520"/>
            <a:ext cx="1395193" cy="1395193"/>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4" descr="Image result for Linux logo "/>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953919" y="3012231"/>
            <a:ext cx="1005958" cy="1181161"/>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8"/>
          <p:cNvSpPr/>
          <p:nvPr/>
        </p:nvSpPr>
        <p:spPr>
          <a:xfrm>
            <a:off x="574887" y="3216230"/>
            <a:ext cx="3101939" cy="816762"/>
          </a:xfrm>
          <a:prstGeom prst="rect">
            <a:avLst/>
          </a:prstGeom>
        </p:spPr>
        <p:txBody>
          <a:bodyPr wrap="none">
            <a:spAutoFit/>
          </a:bodyPr>
          <a:lstStyle/>
          <a:p>
            <a:pPr defTabSz="914192">
              <a:defRPr/>
            </a:pPr>
            <a:r>
              <a:rPr lang="en-US" sz="1569" b="1" i="1" dirty="0">
                <a:solidFill>
                  <a:srgbClr val="FFFFFF"/>
                </a:solidFill>
                <a:latin typeface="Segoe UI"/>
              </a:rPr>
              <a:t>No more:</a:t>
            </a:r>
          </a:p>
          <a:p>
            <a:pPr defTabSz="914192">
              <a:defRPr/>
            </a:pPr>
            <a:r>
              <a:rPr lang="en-US" sz="1569" b="1" i="1" dirty="0">
                <a:solidFill>
                  <a:srgbClr val="FFFFFF"/>
                </a:solidFill>
                <a:latin typeface="Segoe UI"/>
              </a:rPr>
              <a:t>“It works in my dev machine!...</a:t>
            </a:r>
          </a:p>
          <a:p>
            <a:pPr defTabSz="914192">
              <a:defRPr/>
            </a:pPr>
            <a:r>
              <a:rPr lang="en-US" sz="1569" b="1" i="1" dirty="0">
                <a:solidFill>
                  <a:srgbClr val="FFFFFF"/>
                </a:solidFill>
                <a:latin typeface="Segoe UI"/>
              </a:rPr>
              <a:t>Why not in production?”</a:t>
            </a:r>
          </a:p>
        </p:txBody>
      </p:sp>
      <p:sp>
        <p:nvSpPr>
          <p:cNvPr id="10" name="Rectangle 9"/>
          <p:cNvSpPr/>
          <p:nvPr/>
        </p:nvSpPr>
        <p:spPr>
          <a:xfrm>
            <a:off x="669129" y="5712195"/>
            <a:ext cx="3922036" cy="877035"/>
          </a:xfrm>
          <a:prstGeom prst="rect">
            <a:avLst/>
          </a:prstGeom>
        </p:spPr>
        <p:txBody>
          <a:bodyPr wrap="none">
            <a:spAutoFit/>
          </a:bodyPr>
          <a:lstStyle/>
          <a:p>
            <a:pPr defTabSz="914192">
              <a:defRPr/>
            </a:pPr>
            <a:r>
              <a:rPr lang="en-US" sz="1961" dirty="0">
                <a:solidFill>
                  <a:srgbClr val="FFFFFF"/>
                </a:solidFill>
                <a:latin typeface="Segoe UI"/>
              </a:rPr>
              <a:t>Keywords about WHY containers?</a:t>
            </a:r>
          </a:p>
          <a:p>
            <a:pPr defTabSz="914192">
              <a:defRPr/>
            </a:pPr>
            <a:r>
              <a:rPr lang="en-US" sz="1569" b="1" dirty="0">
                <a:solidFill>
                  <a:srgbClr val="FFFFFF"/>
                </a:solidFill>
                <a:latin typeface="Segoe UI"/>
              </a:rPr>
              <a:t>Dependencies (self-sufficient)</a:t>
            </a:r>
          </a:p>
          <a:p>
            <a:pPr defTabSz="914192">
              <a:defRPr/>
            </a:pPr>
            <a:r>
              <a:rPr lang="en-US" sz="1569" b="1" dirty="0">
                <a:solidFill>
                  <a:srgbClr val="FFFFFF"/>
                </a:solidFill>
                <a:latin typeface="Segoe UI"/>
              </a:rPr>
              <a:t>Deployment</a:t>
            </a:r>
          </a:p>
        </p:txBody>
      </p:sp>
      <p:sp>
        <p:nvSpPr>
          <p:cNvPr id="11" name="Rectangle 10"/>
          <p:cNvSpPr/>
          <p:nvPr/>
        </p:nvSpPr>
        <p:spPr>
          <a:xfrm>
            <a:off x="3312890" y="4308151"/>
            <a:ext cx="3121253" cy="816762"/>
          </a:xfrm>
          <a:prstGeom prst="rect">
            <a:avLst/>
          </a:prstGeom>
        </p:spPr>
        <p:txBody>
          <a:bodyPr wrap="square">
            <a:spAutoFit/>
          </a:bodyPr>
          <a:lstStyle/>
          <a:p>
            <a:pPr defTabSz="914192">
              <a:defRPr/>
            </a:pPr>
            <a:r>
              <a:rPr lang="en-US" sz="1569" b="1" i="1" dirty="0">
                <a:solidFill>
                  <a:srgbClr val="FFFFFF"/>
                </a:solidFill>
                <a:latin typeface="Segoe UI"/>
              </a:rPr>
              <a:t>Now it is:</a:t>
            </a:r>
          </a:p>
          <a:p>
            <a:pPr defTabSz="914192">
              <a:defRPr/>
            </a:pPr>
            <a:r>
              <a:rPr lang="en-US" sz="1569" b="1" i="1" dirty="0">
                <a:solidFill>
                  <a:srgbClr val="FFFFFF"/>
                </a:solidFill>
                <a:latin typeface="Segoe UI"/>
              </a:rPr>
              <a:t>“If it works in Docker, it works in production”</a:t>
            </a:r>
          </a:p>
        </p:txBody>
      </p:sp>
      <p:sp>
        <p:nvSpPr>
          <p:cNvPr id="5" name="Arrow: Curved Right 4"/>
          <p:cNvSpPr/>
          <p:nvPr/>
        </p:nvSpPr>
        <p:spPr bwMode="auto">
          <a:xfrm rot="18687639">
            <a:off x="2677839" y="4077206"/>
            <a:ext cx="435865" cy="821553"/>
          </a:xfrm>
          <a:prstGeom prst="curvedRightArrow">
            <a:avLst/>
          </a:prstGeom>
          <a:solidFill>
            <a:schemeClr val="tx1"/>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5711" rIns="0" bIns="45711" numCol="1" rtlCol="0" anchor="ctr" anchorCtr="0" compatLnSpc="1">
            <a:prstTxWarp prst="textNoShape">
              <a:avLst/>
            </a:prstTxWarp>
          </a:bodyPr>
          <a:lstStyle/>
          <a:p>
            <a:pPr algn="ctr" defTabSz="913927" fontAlgn="base">
              <a:spcBef>
                <a:spcPct val="0"/>
              </a:spcBef>
              <a:spcAft>
                <a:spcPct val="0"/>
              </a:spcAft>
              <a:defRPr/>
            </a:pPr>
            <a:endParaRPr lang="en-US" sz="1569" dirty="0">
              <a:gradFill>
                <a:gsLst>
                  <a:gs pos="5439">
                    <a:srgbClr val="F8F8F8"/>
                  </a:gs>
                  <a:gs pos="10000">
                    <a:srgbClr val="F8F8F8"/>
                  </a:gs>
                </a:gsLst>
                <a:lin ang="5400000" scaled="0"/>
              </a:gradFill>
              <a:latin typeface="Segoe UI"/>
            </a:endParaRPr>
          </a:p>
        </p:txBody>
      </p:sp>
      <p:pic>
        <p:nvPicPr>
          <p:cNvPr id="12" name="Picture 1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1042554" y="6415171"/>
            <a:ext cx="986669" cy="362888"/>
          </a:xfrm>
          <a:prstGeom prst="rect">
            <a:avLst/>
          </a:prstGeom>
        </p:spPr>
      </p:pic>
    </p:spTree>
    <p:extLst>
      <p:ext uri="{BB962C8B-B14F-4D97-AF65-F5344CB8AC3E}">
        <p14:creationId xmlns:p14="http://schemas.microsoft.com/office/powerpoint/2010/main" val="20733281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 name="Rectangle 4"/>
          <p:cNvSpPr/>
          <p:nvPr/>
        </p:nvSpPr>
        <p:spPr bwMode="auto">
          <a:xfrm>
            <a:off x="1263" y="1198"/>
            <a:ext cx="6542858" cy="6855609"/>
          </a:xfrm>
          <a:prstGeom prst="rect">
            <a:avLst/>
          </a:prstGeom>
          <a:solidFill>
            <a:srgbClr val="0070C0"/>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5711" rIns="0" bIns="45711" numCol="1" rtlCol="0" anchor="ctr" anchorCtr="0" compatLnSpc="1">
            <a:prstTxWarp prst="textNoShape">
              <a:avLst/>
            </a:prstTxWarp>
          </a:bodyPr>
          <a:lstStyle/>
          <a:p>
            <a:pPr algn="ctr" defTabSz="913927" fontAlgn="base">
              <a:spcBef>
                <a:spcPct val="0"/>
              </a:spcBef>
              <a:spcAft>
                <a:spcPct val="0"/>
              </a:spcAft>
              <a:defRPr/>
            </a:pPr>
            <a:endParaRPr lang="en-US" sz="1961" dirty="0">
              <a:solidFill>
                <a:srgbClr val="FFFFFF"/>
              </a:solidFill>
              <a:latin typeface="Segoe UI"/>
            </a:endParaRPr>
          </a:p>
        </p:txBody>
      </p:sp>
      <p:sp>
        <p:nvSpPr>
          <p:cNvPr id="6" name="Rectangle 5"/>
          <p:cNvSpPr/>
          <p:nvPr/>
        </p:nvSpPr>
        <p:spPr>
          <a:xfrm>
            <a:off x="414482" y="564795"/>
            <a:ext cx="6423049" cy="635430"/>
          </a:xfrm>
          <a:prstGeom prst="rect">
            <a:avLst/>
          </a:prstGeom>
        </p:spPr>
        <p:txBody>
          <a:bodyPr wrap="square">
            <a:spAutoFit/>
          </a:bodyPr>
          <a:lstStyle/>
          <a:p>
            <a:pPr defTabSz="914192">
              <a:defRPr/>
            </a:pPr>
            <a:r>
              <a:rPr lang="en-US" sz="3529" dirty="0">
                <a:solidFill>
                  <a:srgbClr val="FFFFFF"/>
                </a:solidFill>
                <a:latin typeface="Segoe UI Light"/>
              </a:rPr>
              <a:t>Docker and .NET</a:t>
            </a:r>
          </a:p>
        </p:txBody>
      </p:sp>
      <p:sp>
        <p:nvSpPr>
          <p:cNvPr id="7" name="Rectangle 6"/>
          <p:cNvSpPr/>
          <p:nvPr/>
        </p:nvSpPr>
        <p:spPr>
          <a:xfrm>
            <a:off x="559211" y="1842815"/>
            <a:ext cx="5835578" cy="3471720"/>
          </a:xfrm>
          <a:prstGeom prst="rect">
            <a:avLst/>
          </a:prstGeom>
        </p:spPr>
        <p:txBody>
          <a:bodyPr wrap="square">
            <a:spAutoFit/>
          </a:bodyPr>
          <a:lstStyle/>
          <a:p>
            <a:pPr defTabSz="914192">
              <a:defRPr/>
            </a:pPr>
            <a:r>
              <a:rPr lang="en-US" sz="2745" b="1" dirty="0">
                <a:solidFill>
                  <a:srgbClr val="FFFFFF"/>
                </a:solidFill>
                <a:latin typeface="Segoe UI"/>
                <a:cs typeface="Times New Roman" panose="02020603050405020304" pitchFamily="18" charset="0"/>
              </a:rPr>
              <a:t>.NET Framework</a:t>
            </a:r>
            <a:r>
              <a:rPr lang="en-US" sz="2745" dirty="0">
                <a:solidFill>
                  <a:srgbClr val="FFFFFF"/>
                </a:solidFill>
                <a:latin typeface="Segoe UI"/>
                <a:cs typeface="Times New Roman" panose="02020603050405020304" pitchFamily="18" charset="0"/>
              </a:rPr>
              <a:t> </a:t>
            </a:r>
          </a:p>
          <a:p>
            <a:pPr defTabSz="914192">
              <a:defRPr/>
            </a:pPr>
            <a:r>
              <a:rPr lang="en-US" sz="2745" dirty="0">
                <a:solidFill>
                  <a:srgbClr val="FFFFFF"/>
                </a:solidFill>
                <a:latin typeface="Segoe UI Light"/>
                <a:cs typeface="Times New Roman" panose="02020603050405020304" pitchFamily="18" charset="0"/>
              </a:rPr>
              <a:t>container image:</a:t>
            </a:r>
          </a:p>
          <a:p>
            <a:pPr marL="457096" lvl="1" defTabSz="914192">
              <a:defRPr/>
            </a:pPr>
            <a:r>
              <a:rPr lang="en-US" sz="2745" dirty="0">
                <a:solidFill>
                  <a:srgbClr val="FFFFFF"/>
                </a:solidFill>
                <a:latin typeface="Segoe UI Light"/>
                <a:cs typeface="Times New Roman" panose="02020603050405020304" pitchFamily="18" charset="0"/>
              </a:rPr>
              <a:t>   </a:t>
            </a:r>
            <a:r>
              <a:rPr lang="en-US" sz="2353" dirty="0">
                <a:solidFill>
                  <a:srgbClr val="FFFFFF"/>
                </a:solidFill>
                <a:latin typeface="Segoe UI Light"/>
                <a:cs typeface="Times New Roman" panose="02020603050405020304" pitchFamily="18" charset="0"/>
              </a:rPr>
              <a:t>Windows Server Core</a:t>
            </a:r>
            <a:br>
              <a:rPr lang="en-US" sz="2745" dirty="0">
                <a:solidFill>
                  <a:srgbClr val="FFFFFF"/>
                </a:solidFill>
                <a:latin typeface="Segoe UI Light"/>
                <a:cs typeface="Times New Roman" panose="02020603050405020304" pitchFamily="18" charset="0"/>
              </a:rPr>
            </a:br>
            <a:endParaRPr lang="en-US" sz="2745" dirty="0">
              <a:solidFill>
                <a:srgbClr val="FFFFFF"/>
              </a:solidFill>
              <a:latin typeface="Segoe UI Light"/>
              <a:cs typeface="Times New Roman" panose="02020603050405020304" pitchFamily="18" charset="0"/>
            </a:endParaRPr>
          </a:p>
          <a:p>
            <a:pPr defTabSz="914192">
              <a:defRPr/>
            </a:pPr>
            <a:r>
              <a:rPr lang="en-US" sz="2745" b="1" dirty="0">
                <a:solidFill>
                  <a:srgbClr val="FFFFFF"/>
                </a:solidFill>
                <a:latin typeface="Segoe UI"/>
                <a:cs typeface="Times New Roman" panose="02020603050405020304" pitchFamily="18" charset="0"/>
              </a:rPr>
              <a:t>.NET Core </a:t>
            </a:r>
          </a:p>
          <a:p>
            <a:pPr defTabSz="914192">
              <a:defRPr/>
            </a:pPr>
            <a:r>
              <a:rPr lang="en-US" sz="2745" dirty="0">
                <a:solidFill>
                  <a:srgbClr val="FFFFFF"/>
                </a:solidFill>
                <a:latin typeface="Segoe UI Light"/>
                <a:cs typeface="Times New Roman" panose="02020603050405020304" pitchFamily="18" charset="0"/>
              </a:rPr>
              <a:t>container images:</a:t>
            </a:r>
          </a:p>
          <a:p>
            <a:pPr marL="457096" lvl="1" defTabSz="914192">
              <a:defRPr/>
            </a:pPr>
            <a:r>
              <a:rPr lang="en-US" sz="2745" dirty="0">
                <a:solidFill>
                  <a:srgbClr val="FFFFFF"/>
                </a:solidFill>
                <a:latin typeface="Segoe UI Light"/>
                <a:cs typeface="Times New Roman" panose="02020603050405020304" pitchFamily="18" charset="0"/>
              </a:rPr>
              <a:t>   xPlat. </a:t>
            </a:r>
            <a:r>
              <a:rPr lang="en-US" sz="2353" dirty="0">
                <a:solidFill>
                  <a:srgbClr val="FFFFFF"/>
                </a:solidFill>
                <a:latin typeface="Segoe UI Light"/>
                <a:cs typeface="Times New Roman" panose="02020603050405020304" pitchFamily="18" charset="0"/>
              </a:rPr>
              <a:t>(Linux &amp; Windows Nano Server)</a:t>
            </a:r>
          </a:p>
          <a:p>
            <a:pPr defTabSz="914192">
              <a:defRPr/>
            </a:pPr>
            <a:endParaRPr lang="en-US" sz="2745" dirty="0">
              <a:solidFill>
                <a:srgbClr val="FFFFFF"/>
              </a:solidFill>
              <a:latin typeface="Segoe UI Light"/>
              <a:cs typeface="Times New Roman" panose="02020603050405020304" pitchFamily="18" charset="0"/>
            </a:endParaRPr>
          </a:p>
        </p:txBody>
      </p:sp>
      <p:pic>
        <p:nvPicPr>
          <p:cNvPr id="3" name="Picture 2"/>
          <p:cNvPicPr>
            <a:picLocks noChangeAspect="1"/>
          </p:cNvPicPr>
          <p:nvPr/>
        </p:nvPicPr>
        <p:blipFill>
          <a:blip r:embed="rId3"/>
          <a:stretch>
            <a:fillRect/>
          </a:stretch>
        </p:blipFill>
        <p:spPr>
          <a:xfrm>
            <a:off x="658333" y="5315057"/>
            <a:ext cx="2349872" cy="1019454"/>
          </a:xfrm>
          <a:prstGeom prst="rect">
            <a:avLst/>
          </a:prstGeom>
        </p:spPr>
      </p:pic>
      <p:sp>
        <p:nvSpPr>
          <p:cNvPr id="2" name="Rectangle 1"/>
          <p:cNvSpPr/>
          <p:nvPr/>
        </p:nvSpPr>
        <p:spPr>
          <a:xfrm>
            <a:off x="3455599" y="5640156"/>
            <a:ext cx="2044406" cy="363946"/>
          </a:xfrm>
          <a:prstGeom prst="rect">
            <a:avLst/>
          </a:prstGeom>
        </p:spPr>
        <p:txBody>
          <a:bodyPr wrap="none">
            <a:spAutoFit/>
          </a:bodyPr>
          <a:lstStyle/>
          <a:p>
            <a:pPr defTabSz="914192">
              <a:defRPr/>
            </a:pPr>
            <a:r>
              <a:rPr lang="en-US" dirty="0">
                <a:solidFill>
                  <a:srgbClr val="FFFFFF"/>
                </a:solidFill>
                <a:latin typeface="Segoe UI"/>
                <a:cs typeface="Times New Roman" panose="02020603050405020304" pitchFamily="18" charset="0"/>
              </a:rPr>
              <a:t>See at </a:t>
            </a:r>
            <a:r>
              <a:rPr lang="en-US" dirty="0">
                <a:solidFill>
                  <a:srgbClr val="FFFFFF"/>
                </a:solidFill>
                <a:latin typeface="Segoe UI"/>
                <a:cs typeface="Times New Roman" panose="02020603050405020304" pitchFamily="18" charset="0"/>
                <a:hlinkClick r:id="rId4"/>
              </a:rPr>
              <a:t>Docker Hub</a:t>
            </a:r>
            <a:endParaRPr lang="en-US" dirty="0">
              <a:solidFill>
                <a:srgbClr val="505050"/>
              </a:solidFill>
              <a:latin typeface="Segoe UI"/>
            </a:endParaRPr>
          </a:p>
        </p:txBody>
      </p:sp>
      <p:pic>
        <p:nvPicPr>
          <p:cNvPr id="8" name="Picture 4" descr="Image result for docker icon"/>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411613" y="2084450"/>
            <a:ext cx="2434761" cy="2434759"/>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https://pbs.twimg.com/media/CnSOGGzUIAAaD2N.jpg:large"/>
          <p:cNvPicPr>
            <a:picLocks noChangeAspect="1" noChangeArrowheads="1"/>
          </p:cNvPicPr>
          <p:nvPr/>
        </p:nvPicPr>
        <p:blipFill rotWithShape="1">
          <a:blip r:embed="rId6">
            <a:extLst>
              <a:ext uri="{28A0092B-C50C-407E-A947-70E740481C1C}">
                <a14:useLocalDpi xmlns:a14="http://schemas.microsoft.com/office/drawing/2010/main" val="0"/>
              </a:ext>
            </a:extLst>
          </a:blip>
          <a:srcRect l="13782" t="2612" r="58311" b="59304"/>
          <a:stretch/>
        </p:blipFill>
        <p:spPr bwMode="auto">
          <a:xfrm>
            <a:off x="8635705" y="1712573"/>
            <a:ext cx="718454" cy="718453"/>
          </a:xfrm>
          <a:prstGeom prst="rect">
            <a:avLst/>
          </a:prstGeom>
          <a:noFill/>
          <a:extLst>
            <a:ext uri="{909E8E84-426E-40DD-AFC4-6F175D3DCCD1}">
              <a14:hiddenFill xmlns:a14="http://schemas.microsoft.com/office/drawing/2010/main">
                <a:solidFill>
                  <a:srgbClr val="FFFFFF"/>
                </a:solidFill>
              </a14:hiddenFill>
            </a:ext>
          </a:extLst>
        </p:spPr>
      </p:pic>
      <p:sp>
        <p:nvSpPr>
          <p:cNvPr id="9" name="Rounded Rectangle 4">
            <a:extLst>
              <a:ext uri="{FF2B5EF4-FFF2-40B4-BE49-F238E27FC236}">
                <a16:creationId xmlns:a16="http://schemas.microsoft.com/office/drawing/2014/main" id="{186C906C-687D-43DD-8406-E19FC2004E1A}"/>
              </a:ext>
            </a:extLst>
          </p:cNvPr>
          <p:cNvSpPr/>
          <p:nvPr/>
        </p:nvSpPr>
        <p:spPr>
          <a:xfrm>
            <a:off x="483399" y="3462062"/>
            <a:ext cx="5930269" cy="1434791"/>
          </a:xfrm>
          <a:prstGeom prst="roundRect">
            <a:avLst/>
          </a:prstGeom>
          <a:noFill/>
          <a:ln w="19050" cmpd="sng">
            <a:solidFill>
              <a:srgbClr val="FFFF00"/>
            </a:solidFill>
            <a:headEnd type="none"/>
            <a:tailEnd type="none"/>
          </a:ln>
          <a:effectLst/>
        </p:spPr>
        <p:style>
          <a:lnRef idx="1">
            <a:schemeClr val="accent3"/>
          </a:lnRef>
          <a:fillRef idx="2">
            <a:schemeClr val="accent3"/>
          </a:fillRef>
          <a:effectRef idx="1">
            <a:schemeClr val="accent3"/>
          </a:effectRef>
          <a:fontRef idx="minor">
            <a:schemeClr val="dk1"/>
          </a:fontRef>
        </p:style>
        <p:txBody>
          <a:bodyPr rtlCol="0" anchor="ctr"/>
          <a:lstStyle/>
          <a:p>
            <a:pPr algn="ctr" defTabSz="914192">
              <a:defRPr/>
            </a:pPr>
            <a:endParaRPr lang="en-US">
              <a:ln w="50800">
                <a:solidFill>
                  <a:srgbClr val="FFFF00"/>
                </a:solidFill>
              </a:ln>
              <a:solidFill>
                <a:srgbClr val="FFFF00"/>
              </a:solidFill>
              <a:latin typeface="Segoe UI" pitchFamily="34" charset="0"/>
            </a:endParaRPr>
          </a:p>
        </p:txBody>
      </p:sp>
      <p:sp>
        <p:nvSpPr>
          <p:cNvPr id="4" name="Rectangle 3">
            <a:extLst>
              <a:ext uri="{FF2B5EF4-FFF2-40B4-BE49-F238E27FC236}">
                <a16:creationId xmlns:a16="http://schemas.microsoft.com/office/drawing/2014/main" id="{188107E8-34DB-48E1-8E7C-D8A590A065EF}"/>
              </a:ext>
            </a:extLst>
          </p:cNvPr>
          <p:cNvSpPr/>
          <p:nvPr/>
        </p:nvSpPr>
        <p:spPr>
          <a:xfrm>
            <a:off x="4838444" y="2084451"/>
            <a:ext cx="1390124" cy="907171"/>
          </a:xfrm>
          <a:prstGeom prst="rect">
            <a:avLst/>
          </a:prstGeom>
        </p:spPr>
        <p:txBody>
          <a:bodyPr wrap="none">
            <a:spAutoFit/>
          </a:bodyPr>
          <a:lstStyle/>
          <a:p>
            <a:pPr>
              <a:defRPr/>
            </a:pPr>
            <a:r>
              <a:rPr lang="en-US" i="1" dirty="0">
                <a:solidFill>
                  <a:srgbClr val="FFC000"/>
                </a:solidFill>
              </a:rPr>
              <a:t>Modernizing </a:t>
            </a:r>
          </a:p>
          <a:p>
            <a:pPr>
              <a:defRPr/>
            </a:pPr>
            <a:r>
              <a:rPr lang="en-US" i="1" dirty="0">
                <a:solidFill>
                  <a:srgbClr val="FFC000"/>
                </a:solidFill>
              </a:rPr>
              <a:t>for simpler</a:t>
            </a:r>
          </a:p>
          <a:p>
            <a:pPr>
              <a:defRPr/>
            </a:pPr>
            <a:r>
              <a:rPr lang="en-US" i="1" dirty="0">
                <a:solidFill>
                  <a:srgbClr val="FFC000"/>
                </a:solidFill>
              </a:rPr>
              <a:t>scenarios</a:t>
            </a:r>
          </a:p>
        </p:txBody>
      </p:sp>
      <p:pic>
        <p:nvPicPr>
          <p:cNvPr id="12" name="Picture 11"/>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1042554" y="6415171"/>
            <a:ext cx="986669" cy="362888"/>
          </a:xfrm>
          <a:prstGeom prst="rect">
            <a:avLst/>
          </a:prstGeom>
        </p:spPr>
      </p:pic>
      <p:sp>
        <p:nvSpPr>
          <p:cNvPr id="14" name="Rectangle 13">
            <a:extLst>
              <a:ext uri="{FF2B5EF4-FFF2-40B4-BE49-F238E27FC236}">
                <a16:creationId xmlns:a16="http://schemas.microsoft.com/office/drawing/2014/main" id="{C05AB5AC-86CB-4D01-9B20-FE769325BEA2}"/>
              </a:ext>
            </a:extLst>
          </p:cNvPr>
          <p:cNvSpPr/>
          <p:nvPr/>
        </p:nvSpPr>
        <p:spPr>
          <a:xfrm>
            <a:off x="4827496" y="3575033"/>
            <a:ext cx="1674561" cy="907171"/>
          </a:xfrm>
          <a:prstGeom prst="rect">
            <a:avLst/>
          </a:prstGeom>
        </p:spPr>
        <p:txBody>
          <a:bodyPr wrap="none">
            <a:spAutoFit/>
          </a:bodyPr>
          <a:lstStyle/>
          <a:p>
            <a:pPr>
              <a:defRPr/>
            </a:pPr>
            <a:r>
              <a:rPr lang="en-US" i="1" dirty="0">
                <a:solidFill>
                  <a:srgbClr val="FFC000"/>
                </a:solidFill>
              </a:rPr>
              <a:t>Cloud-Native</a:t>
            </a:r>
          </a:p>
          <a:p>
            <a:pPr>
              <a:defRPr/>
            </a:pPr>
            <a:r>
              <a:rPr lang="en-US" i="1" dirty="0">
                <a:solidFill>
                  <a:srgbClr val="FFC000"/>
                </a:solidFill>
              </a:rPr>
              <a:t>&amp; microservices </a:t>
            </a:r>
          </a:p>
          <a:p>
            <a:pPr>
              <a:defRPr/>
            </a:pPr>
            <a:r>
              <a:rPr lang="en-US" i="1" dirty="0">
                <a:solidFill>
                  <a:srgbClr val="FFC000"/>
                </a:solidFill>
              </a:rPr>
              <a:t>scenarios</a:t>
            </a:r>
          </a:p>
        </p:txBody>
      </p:sp>
      <p:sp>
        <p:nvSpPr>
          <p:cNvPr id="11" name="Rectangle 10">
            <a:extLst>
              <a:ext uri="{FF2B5EF4-FFF2-40B4-BE49-F238E27FC236}">
                <a16:creationId xmlns:a16="http://schemas.microsoft.com/office/drawing/2014/main" id="{6DB6DFEE-F5AE-4FCA-AEEE-F30F7EF2B86C}"/>
              </a:ext>
            </a:extLst>
          </p:cNvPr>
          <p:cNvSpPr/>
          <p:nvPr/>
        </p:nvSpPr>
        <p:spPr>
          <a:xfrm>
            <a:off x="7291156" y="4372696"/>
            <a:ext cx="4275594" cy="336759"/>
          </a:xfrm>
          <a:prstGeom prst="rect">
            <a:avLst/>
          </a:prstGeom>
        </p:spPr>
        <p:txBody>
          <a:bodyPr wrap="none">
            <a:spAutoFit/>
          </a:bodyPr>
          <a:lstStyle/>
          <a:p>
            <a:pPr>
              <a:lnSpc>
                <a:spcPct val="90000"/>
              </a:lnSpc>
              <a:spcAft>
                <a:spcPts val="334"/>
              </a:spcAft>
              <a:defRPr/>
            </a:pPr>
            <a:r>
              <a:rPr lang="en-US" dirty="0">
                <a:solidFill>
                  <a:srgbClr val="000000"/>
                </a:solidFill>
              </a:rPr>
              <a:t>https://hub.docker.com/r/microsoft/dotnet/</a:t>
            </a:r>
          </a:p>
        </p:txBody>
      </p:sp>
      <p:pic>
        <p:nvPicPr>
          <p:cNvPr id="13" name="Picture 12">
            <a:extLst>
              <a:ext uri="{FF2B5EF4-FFF2-40B4-BE49-F238E27FC236}">
                <a16:creationId xmlns:a16="http://schemas.microsoft.com/office/drawing/2014/main" id="{C9077C5C-3A23-46DE-BC8E-3241A2545FB5}"/>
              </a:ext>
            </a:extLst>
          </p:cNvPr>
          <p:cNvPicPr>
            <a:picLocks noChangeAspect="1"/>
          </p:cNvPicPr>
          <p:nvPr/>
        </p:nvPicPr>
        <p:blipFill rotWithShape="1">
          <a:blip r:embed="rId8"/>
          <a:srcRect t="6795" b="7101"/>
          <a:stretch/>
        </p:blipFill>
        <p:spPr>
          <a:xfrm>
            <a:off x="8411614" y="2504703"/>
            <a:ext cx="2465008" cy="1615970"/>
          </a:xfrm>
          <a:prstGeom prst="rect">
            <a:avLst/>
          </a:prstGeom>
        </p:spPr>
      </p:pic>
      <p:sp>
        <p:nvSpPr>
          <p:cNvPr id="15" name="Speech Bubble: Rectangle with Corners Rounded 14">
            <a:extLst>
              <a:ext uri="{FF2B5EF4-FFF2-40B4-BE49-F238E27FC236}">
                <a16:creationId xmlns:a16="http://schemas.microsoft.com/office/drawing/2014/main" id="{C34E3984-8015-48CC-9260-34E1520AD128}"/>
              </a:ext>
            </a:extLst>
          </p:cNvPr>
          <p:cNvSpPr/>
          <p:nvPr/>
        </p:nvSpPr>
        <p:spPr>
          <a:xfrm>
            <a:off x="3266555" y="3301294"/>
            <a:ext cx="1493944" cy="449791"/>
          </a:xfrm>
          <a:prstGeom prst="wedgeRoundRectCallout">
            <a:avLst>
              <a:gd name="adj1" fmla="val 41384"/>
              <a:gd name="adj2" fmla="val 78278"/>
              <a:gd name="adj3" fmla="val 16667"/>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en-US" sz="1569" dirty="0">
                <a:solidFill>
                  <a:srgbClr val="000000"/>
                </a:solidFill>
                <a:latin typeface="Segoe UI Light" panose="020B0502040204020203" pitchFamily="34" charset="0"/>
                <a:cs typeface="Segoe UI Light" panose="020B0502040204020203" pitchFamily="34" charset="0"/>
              </a:rPr>
              <a:t>Today’s session</a:t>
            </a:r>
          </a:p>
        </p:txBody>
      </p:sp>
    </p:spTree>
    <p:extLst>
      <p:ext uri="{BB962C8B-B14F-4D97-AF65-F5344CB8AC3E}">
        <p14:creationId xmlns:p14="http://schemas.microsoft.com/office/powerpoint/2010/main" val="9512611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2050"/>
                                        </p:tgtEl>
                                        <p:attrNameLst>
                                          <p:attrName>style.visibility</p:attrName>
                                        </p:attrNameLst>
                                      </p:cBhvr>
                                      <p:to>
                                        <p:strVal val="visible"/>
                                      </p:to>
                                    </p:set>
                                    <p:anim calcmode="lin" valueType="num">
                                      <p:cBhvr additive="base">
                                        <p:cTn id="7" dur="500" fill="hold"/>
                                        <p:tgtEl>
                                          <p:spTgt spid="2050"/>
                                        </p:tgtEl>
                                        <p:attrNameLst>
                                          <p:attrName>ppt_x</p:attrName>
                                        </p:attrNameLst>
                                      </p:cBhvr>
                                      <p:tavLst>
                                        <p:tav tm="0">
                                          <p:val>
                                            <p:strVal val="#ppt_x"/>
                                          </p:val>
                                        </p:tav>
                                        <p:tav tm="100000">
                                          <p:val>
                                            <p:strVal val="#ppt_x"/>
                                          </p:val>
                                        </p:tav>
                                      </p:tavLst>
                                    </p:anim>
                                    <p:anim calcmode="lin" valueType="num">
                                      <p:cBhvr additive="base">
                                        <p:cTn id="8" dur="500" fill="hold"/>
                                        <p:tgtEl>
                                          <p:spTgt spid="2050"/>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2" presetClass="entr" presetSubtype="1" fill="hold" nodeType="after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wipe(up)">
                                      <p:cBhvr>
                                        <p:cTn id="12" dur="500"/>
                                        <p:tgtEl>
                                          <p:spTgt spid="13"/>
                                        </p:tgtEl>
                                      </p:cBhvr>
                                    </p:animEffect>
                                  </p:childTnLst>
                                </p:cTn>
                              </p:par>
                            </p:childTnLst>
                          </p:cTn>
                        </p:par>
                        <p:par>
                          <p:cTn id="13" fill="hold">
                            <p:stCondLst>
                              <p:cond delay="1000"/>
                            </p:stCondLst>
                            <p:childTnLst>
                              <p:par>
                                <p:cTn id="14" presetID="10" presetClass="entr" presetSubtype="0"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500"/>
                                        <p:tgtEl>
                                          <p:spTgt spid="4"/>
                                        </p:tgtEl>
                                      </p:cBhvr>
                                    </p:animEffect>
                                  </p:childTnLst>
                                </p:cTn>
                              </p:par>
                            </p:childTnLst>
                          </p:cTn>
                        </p:par>
                        <p:par>
                          <p:cTn id="17" fill="hold">
                            <p:stCondLst>
                              <p:cond delay="1500"/>
                            </p:stCondLst>
                            <p:childTnLst>
                              <p:par>
                                <p:cTn id="18" presetID="10" presetClass="entr" presetSubtype="0" fill="hold" grpId="0" nodeType="afterEffect">
                                  <p:stCondLst>
                                    <p:cond delay="2000"/>
                                  </p:stCondLst>
                                  <p:childTnLst>
                                    <p:set>
                                      <p:cBhvr>
                                        <p:cTn id="19" dur="1" fill="hold">
                                          <p:stCondLst>
                                            <p:cond delay="0"/>
                                          </p:stCondLst>
                                        </p:cTn>
                                        <p:tgtEl>
                                          <p:spTgt spid="14"/>
                                        </p:tgtEl>
                                        <p:attrNameLst>
                                          <p:attrName>style.visibility</p:attrName>
                                        </p:attrNameLst>
                                      </p:cBhvr>
                                      <p:to>
                                        <p:strVal val="visible"/>
                                      </p:to>
                                    </p:set>
                                    <p:animEffect transition="in" filter="fade">
                                      <p:cBhvr>
                                        <p:cTn id="20" dur="500"/>
                                        <p:tgtEl>
                                          <p:spTgt spid="14"/>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fade">
                                      <p:cBhvr>
                                        <p:cTn id="25" dur="500"/>
                                        <p:tgtEl>
                                          <p:spTgt spid="9"/>
                                        </p:tgtEl>
                                      </p:cBhvr>
                                    </p:animEffect>
                                  </p:childTnLst>
                                </p:cTn>
                              </p:par>
                            </p:childTnLst>
                          </p:cTn>
                        </p:par>
                        <p:par>
                          <p:cTn id="26" fill="hold">
                            <p:stCondLst>
                              <p:cond delay="500"/>
                            </p:stCondLst>
                            <p:childTnLst>
                              <p:par>
                                <p:cTn id="27" presetID="1" presetClass="entr" presetSubtype="0" fill="hold" grpId="0" nodeType="afterEffect">
                                  <p:stCondLst>
                                    <p:cond delay="0"/>
                                  </p:stCondLst>
                                  <p:childTnLst>
                                    <p:set>
                                      <p:cBhvr>
                                        <p:cTn id="28"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4" grpId="0"/>
      <p:bldP spid="14" grpId="0"/>
      <p:bldP spid="15" grpId="0" animBg="1"/>
    </p:bldLst>
  </p:timing>
</p:sld>
</file>

<file path=ppt/slides/slide5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C8E905-ED28-4661-A5DF-87B856165272}"/>
              </a:ext>
            </a:extLst>
          </p:cNvPr>
          <p:cNvSpPr>
            <a:spLocks noGrp="1"/>
          </p:cNvSpPr>
          <p:nvPr>
            <p:ph type="title"/>
          </p:nvPr>
        </p:nvSpPr>
        <p:spPr>
          <a:xfrm>
            <a:off x="454752" y="1937085"/>
            <a:ext cx="11017803" cy="2554545"/>
          </a:xfrm>
        </p:spPr>
        <p:txBody>
          <a:bodyPr/>
          <a:lstStyle/>
          <a:p>
            <a:pPr algn="ctr"/>
            <a:r>
              <a:rPr lang="en-US" sz="8300" dirty="0"/>
              <a:t>Azure </a:t>
            </a:r>
            <a:br>
              <a:rPr lang="en-US" sz="8300" dirty="0"/>
            </a:br>
            <a:r>
              <a:rPr lang="en-US" sz="8300" dirty="0"/>
              <a:t>Container ecosystem</a:t>
            </a:r>
          </a:p>
        </p:txBody>
      </p:sp>
    </p:spTree>
    <p:extLst>
      <p:ext uri="{BB962C8B-B14F-4D97-AF65-F5344CB8AC3E}">
        <p14:creationId xmlns:p14="http://schemas.microsoft.com/office/powerpoint/2010/main" val="2467182312"/>
      </p:ext>
    </p:extLst>
  </p:cSld>
  <p:clrMapOvr>
    <a:masterClrMapping/>
  </p:clrMapOvr>
  <p:transition>
    <p:fade/>
  </p:transition>
</p:sld>
</file>

<file path=ppt/slides/slide5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06ADA9-7605-4689-BEE4-61A21B7E0AA3}"/>
              </a:ext>
            </a:extLst>
          </p:cNvPr>
          <p:cNvSpPr txBox="1">
            <a:spLocks/>
          </p:cNvSpPr>
          <p:nvPr/>
        </p:nvSpPr>
        <p:spPr>
          <a:xfrm>
            <a:off x="269286" y="251051"/>
            <a:ext cx="11653429" cy="899351"/>
          </a:xfrm>
          <a:prstGeom prst="rect">
            <a:avLst/>
          </a:prstGeom>
        </p:spPr>
        <p:txBody>
          <a:bodyPr vert="horz" wrap="square" lIns="143398" tIns="89624" rIns="143398" bIns="89624" rtlCol="0" anchor="t">
            <a:noAutofit/>
          </a:bodyPr>
          <a:lstStyle>
            <a:lvl1pPr algn="l" defTabSz="932742" rtl="0" eaLnBrk="1" latinLnBrk="0" hangingPunct="1">
              <a:lnSpc>
                <a:spcPct val="90000"/>
              </a:lnSpc>
              <a:spcBef>
                <a:spcPct val="0"/>
              </a:spcBef>
              <a:buNone/>
              <a:defRPr lang="en-US" sz="5400" b="0" kern="1200" cap="none" spc="-102" baseline="0">
                <a:ln w="3175">
                  <a:noFill/>
                </a:ln>
                <a:gradFill>
                  <a:gsLst>
                    <a:gs pos="2655">
                      <a:schemeClr val="tx1"/>
                    </a:gs>
                    <a:gs pos="31000">
                      <a:schemeClr val="tx1"/>
                    </a:gs>
                  </a:gsLst>
                  <a:lin ang="5400000" scaled="0"/>
                </a:gradFill>
                <a:effectLst/>
                <a:latin typeface="+mj-lt"/>
                <a:ea typeface="+mn-ea"/>
                <a:cs typeface="Segoe UI" pitchFamily="34" charset="0"/>
              </a:defRPr>
            </a:lvl1pPr>
          </a:lstStyle>
          <a:p>
            <a:pPr algn="ctr" defTabSz="914192">
              <a:defRPr/>
            </a:pPr>
            <a:r>
              <a:rPr sz="4705" spc="-100" dirty="0">
                <a:solidFill>
                  <a:srgbClr val="353535"/>
                </a:solidFill>
              </a:rPr>
              <a:t>Azure </a:t>
            </a:r>
            <a:r>
              <a:rPr sz="4705" spc="-100" dirty="0">
                <a:solidFill>
                  <a:srgbClr val="002050"/>
                </a:solidFill>
                <a:latin typeface="Segoe UI Semibold" panose="020B0702040204020203" pitchFamily="34" charset="0"/>
                <a:cs typeface="Segoe UI Semibold" panose="020B0702040204020203" pitchFamily="34" charset="0"/>
              </a:rPr>
              <a:t>container</a:t>
            </a:r>
            <a:r>
              <a:rPr sz="4705" spc="-100" dirty="0">
                <a:solidFill>
                  <a:srgbClr val="353535"/>
                </a:solidFill>
              </a:rPr>
              <a:t> </a:t>
            </a:r>
            <a:r>
              <a:rPr sz="4705" spc="-100" dirty="0">
                <a:solidFill>
                  <a:srgbClr val="002050"/>
                </a:solidFill>
                <a:latin typeface="Segoe UI Semibold" panose="020B0702040204020203" pitchFamily="34" charset="0"/>
                <a:cs typeface="Segoe UI Semibold" panose="020B0702040204020203" pitchFamily="34" charset="0"/>
              </a:rPr>
              <a:t>ecosystem</a:t>
            </a:r>
          </a:p>
        </p:txBody>
      </p:sp>
      <p:grpSp>
        <p:nvGrpSpPr>
          <p:cNvPr id="4" name="Group 3">
            <a:extLst>
              <a:ext uri="{FF2B5EF4-FFF2-40B4-BE49-F238E27FC236}">
                <a16:creationId xmlns:a16="http://schemas.microsoft.com/office/drawing/2014/main" id="{6A6D296F-4028-4D0C-AAD2-BD78A53FE1A4}"/>
              </a:ext>
            </a:extLst>
          </p:cNvPr>
          <p:cNvGrpSpPr/>
          <p:nvPr/>
        </p:nvGrpSpPr>
        <p:grpSpPr>
          <a:xfrm>
            <a:off x="1390779" y="1809175"/>
            <a:ext cx="9410445" cy="4587051"/>
            <a:chOff x="1417672" y="1749299"/>
            <a:chExt cx="9601131" cy="4679999"/>
          </a:xfrm>
        </p:grpSpPr>
        <p:sp>
          <p:nvSpPr>
            <p:cNvPr id="66" name="Rectangle: Rounded Corners 65">
              <a:extLst>
                <a:ext uri="{FF2B5EF4-FFF2-40B4-BE49-F238E27FC236}">
                  <a16:creationId xmlns:a16="http://schemas.microsoft.com/office/drawing/2014/main" id="{B78069F5-DC16-40CB-80F0-9ADD51B2D94C}"/>
                </a:ext>
              </a:extLst>
            </p:cNvPr>
            <p:cNvSpPr/>
            <p:nvPr/>
          </p:nvSpPr>
          <p:spPr bwMode="auto">
            <a:xfrm rot="5400000">
              <a:off x="10429270" y="5693991"/>
              <a:ext cx="865544" cy="313522"/>
            </a:xfrm>
            <a:prstGeom prst="roundRect">
              <a:avLst>
                <a:gd name="adj" fmla="val 5500"/>
              </a:avLst>
            </a:prstGeom>
            <a:solidFill>
              <a:srgbClr val="FFFFFF"/>
            </a:solidFill>
            <a:ln w="12700" cap="flat" cmpd="sng" algn="ctr">
              <a:solidFill>
                <a:srgbClr val="FFFFFF"/>
              </a:solidFill>
              <a:prstDash val="solid"/>
              <a:headEnd type="none" w="med" len="med"/>
              <a:tailEnd type="none" w="med" len="med"/>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913927" fontAlgn="base">
                <a:lnSpc>
                  <a:spcPct val="90000"/>
                </a:lnSpc>
                <a:spcBef>
                  <a:spcPct val="0"/>
                </a:spcBef>
                <a:spcAft>
                  <a:spcPct val="0"/>
                </a:spcAft>
                <a:defRPr/>
              </a:pPr>
              <a:r>
                <a:rPr lang="en-US" sz="981" kern="0" dirty="0">
                  <a:solidFill>
                    <a:srgbClr val="353535"/>
                  </a:solidFill>
                  <a:latin typeface="Segoe UI Semibold" panose="020B0702040204020203" pitchFamily="34" charset="0"/>
                  <a:cs typeface="Segoe UI Semibold" panose="020B0702040204020203" pitchFamily="34" charset="0"/>
                </a:rPr>
                <a:t>IaaS</a:t>
              </a:r>
            </a:p>
          </p:txBody>
        </p:sp>
        <p:sp>
          <p:nvSpPr>
            <p:cNvPr id="67" name="Rectangle: Rounded Corners 66">
              <a:extLst>
                <a:ext uri="{FF2B5EF4-FFF2-40B4-BE49-F238E27FC236}">
                  <a16:creationId xmlns:a16="http://schemas.microsoft.com/office/drawing/2014/main" id="{8F76B07E-1994-42EF-92CD-5A2E039FBFE2}"/>
                </a:ext>
              </a:extLst>
            </p:cNvPr>
            <p:cNvSpPr/>
            <p:nvPr/>
          </p:nvSpPr>
          <p:spPr bwMode="auto">
            <a:xfrm rot="5400000">
              <a:off x="10429270" y="2213186"/>
              <a:ext cx="865544" cy="313522"/>
            </a:xfrm>
            <a:prstGeom prst="roundRect">
              <a:avLst>
                <a:gd name="adj" fmla="val 5500"/>
              </a:avLst>
            </a:prstGeom>
            <a:solidFill>
              <a:srgbClr val="FFFFFF"/>
            </a:solidFill>
            <a:ln w="12700" cap="flat" cmpd="sng" algn="ctr">
              <a:solidFill>
                <a:srgbClr val="FFFFFF"/>
              </a:solidFill>
              <a:prstDash val="solid"/>
              <a:headEnd type="none" w="med" len="med"/>
              <a:tailEnd type="none" w="med" len="med"/>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913927" fontAlgn="base">
                <a:lnSpc>
                  <a:spcPct val="90000"/>
                </a:lnSpc>
                <a:spcBef>
                  <a:spcPct val="0"/>
                </a:spcBef>
                <a:spcAft>
                  <a:spcPct val="0"/>
                </a:spcAft>
                <a:defRPr/>
              </a:pPr>
              <a:r>
                <a:rPr lang="en-US" sz="981" kern="0" dirty="0">
                  <a:solidFill>
                    <a:srgbClr val="353535"/>
                  </a:solidFill>
                  <a:latin typeface="Segoe UI Semibold" panose="020B0702040204020203" pitchFamily="34" charset="0"/>
                  <a:cs typeface="Segoe UI Semibold" panose="020B0702040204020203" pitchFamily="34" charset="0"/>
                </a:rPr>
                <a:t>PaaS</a:t>
              </a:r>
            </a:p>
          </p:txBody>
        </p:sp>
        <p:grpSp>
          <p:nvGrpSpPr>
            <p:cNvPr id="68" name="Group 67">
              <a:extLst>
                <a:ext uri="{FF2B5EF4-FFF2-40B4-BE49-F238E27FC236}">
                  <a16:creationId xmlns:a16="http://schemas.microsoft.com/office/drawing/2014/main" id="{D6AB262C-EA40-4A94-88E0-14CA91A5DB92}"/>
                </a:ext>
              </a:extLst>
            </p:cNvPr>
            <p:cNvGrpSpPr/>
            <p:nvPr/>
          </p:nvGrpSpPr>
          <p:grpSpPr>
            <a:xfrm>
              <a:off x="3345890" y="2346338"/>
              <a:ext cx="1614414" cy="3282292"/>
              <a:chOff x="4491419" y="2852057"/>
              <a:chExt cx="1614414" cy="3079652"/>
            </a:xfrm>
          </p:grpSpPr>
          <p:sp>
            <p:nvSpPr>
              <p:cNvPr id="98" name="Rectangle: Rounded Corners 97">
                <a:extLst>
                  <a:ext uri="{FF2B5EF4-FFF2-40B4-BE49-F238E27FC236}">
                    <a16:creationId xmlns:a16="http://schemas.microsoft.com/office/drawing/2014/main" id="{60887751-6279-44C7-B7A2-51BE39D02E5B}"/>
                  </a:ext>
                </a:extLst>
              </p:cNvPr>
              <p:cNvSpPr/>
              <p:nvPr/>
            </p:nvSpPr>
            <p:spPr bwMode="auto">
              <a:xfrm>
                <a:off x="4491419" y="2852057"/>
                <a:ext cx="1614414" cy="3079652"/>
              </a:xfrm>
              <a:prstGeom prst="roundRect">
                <a:avLst>
                  <a:gd name="adj" fmla="val 1512"/>
                </a:avLst>
              </a:prstGeom>
              <a:solidFill>
                <a:srgbClr val="BAD80A">
                  <a:lumMod val="40000"/>
                  <a:lumOff val="60000"/>
                  <a:alpha val="10000"/>
                </a:srgbClr>
              </a:solidFill>
              <a:ln w="12700" cap="flat" cmpd="sng" algn="ctr">
                <a:solidFill>
                  <a:srgbClr val="BAD80A">
                    <a:lumMod val="40000"/>
                    <a:lumOff val="60000"/>
                    <a:alpha val="60000"/>
                  </a:srgbClr>
                </a:solidFill>
                <a:prstDash val="solid"/>
                <a:headEnd type="none" w="med" len="med"/>
                <a:tailEnd type="none" w="med" len="med"/>
              </a:ln>
              <a:effectLst/>
            </p:spPr>
            <p:txBody>
              <a:bodyPr rot="0" spcFirstLastPara="0" vertOverflow="overflow" horzOverflow="overflow" vert="horz" wrap="square" lIns="89624" tIns="179248" rIns="179248" bIns="179248" numCol="1" spcCol="0" rtlCol="0" fromWordArt="0" anchor="t" anchorCtr="0" forceAA="0" compatLnSpc="1">
                <a:prstTxWarp prst="textNoShape">
                  <a:avLst/>
                </a:prstTxWarp>
                <a:noAutofit/>
              </a:bodyPr>
              <a:lstStyle/>
              <a:p>
                <a:pPr defTabSz="913927" fontAlgn="base">
                  <a:lnSpc>
                    <a:spcPct val="90000"/>
                  </a:lnSpc>
                  <a:spcBef>
                    <a:spcPct val="0"/>
                  </a:spcBef>
                  <a:spcAft>
                    <a:spcPct val="0"/>
                  </a:spcAft>
                  <a:defRPr/>
                </a:pPr>
                <a:r>
                  <a:rPr lang="en-US" sz="1176" kern="0" dirty="0">
                    <a:solidFill>
                      <a:srgbClr val="353535"/>
                    </a:solidFill>
                    <a:latin typeface="Segoe UI Semibold" panose="020B0702040204020203" pitchFamily="34" charset="0"/>
                    <a:cs typeface="Segoe UI Semibold" panose="020B0702040204020203" pitchFamily="34" charset="0"/>
                  </a:rPr>
                  <a:t>Azure services</a:t>
                </a:r>
              </a:p>
            </p:txBody>
          </p:sp>
          <p:grpSp>
            <p:nvGrpSpPr>
              <p:cNvPr id="99" name="Group 98">
                <a:extLst>
                  <a:ext uri="{FF2B5EF4-FFF2-40B4-BE49-F238E27FC236}">
                    <a16:creationId xmlns:a16="http://schemas.microsoft.com/office/drawing/2014/main" id="{5E792DA6-4193-4DC2-AB58-3BCCE6AB74C4}"/>
                  </a:ext>
                </a:extLst>
              </p:cNvPr>
              <p:cNvGrpSpPr/>
              <p:nvPr/>
            </p:nvGrpSpPr>
            <p:grpSpPr>
              <a:xfrm>
                <a:off x="4598744" y="3358746"/>
                <a:ext cx="1399763" cy="2432455"/>
                <a:chOff x="2931886" y="3387774"/>
                <a:chExt cx="1371600" cy="2345369"/>
              </a:xfrm>
            </p:grpSpPr>
            <p:sp>
              <p:nvSpPr>
                <p:cNvPr id="100" name="Rectangle: Rounded Corners 99">
                  <a:extLst>
                    <a:ext uri="{FF2B5EF4-FFF2-40B4-BE49-F238E27FC236}">
                      <a16:creationId xmlns:a16="http://schemas.microsoft.com/office/drawing/2014/main" id="{F6B55F8B-A5D0-4D9A-9DD2-6D4E235D14DA}"/>
                    </a:ext>
                  </a:extLst>
                </p:cNvPr>
                <p:cNvSpPr/>
                <p:nvPr/>
              </p:nvSpPr>
              <p:spPr bwMode="auto">
                <a:xfrm>
                  <a:off x="2931886" y="3387774"/>
                  <a:ext cx="1371600" cy="538340"/>
                </a:xfrm>
                <a:prstGeom prst="roundRect">
                  <a:avLst>
                    <a:gd name="adj" fmla="val 4167"/>
                  </a:avLst>
                </a:prstGeom>
                <a:solidFill>
                  <a:srgbClr val="FFFFFF"/>
                </a:solidFill>
                <a:ln w="12700" cap="flat" cmpd="sng" algn="ctr">
                  <a:solidFill>
                    <a:srgbClr val="BAD80A">
                      <a:lumMod val="40000"/>
                      <a:lumOff val="60000"/>
                      <a:alpha val="60000"/>
                    </a:srgbClr>
                  </a:solidFill>
                  <a:prstDash val="solid"/>
                  <a:headEnd type="none" w="med" len="med"/>
                  <a:tailEnd type="none" w="med" len="med"/>
                </a:ln>
                <a:effectLst/>
              </p:spPr>
              <p:txBody>
                <a:bodyPr rot="0" spcFirstLastPara="0" vertOverflow="overflow" horzOverflow="overflow" vert="horz" wrap="square" lIns="89624" tIns="89624" rIns="89624" bIns="89624" numCol="1" spcCol="0" rtlCol="0" fromWordArt="0" anchor="ctr" anchorCtr="0" forceAA="0" compatLnSpc="1">
                  <a:prstTxWarp prst="textNoShape">
                    <a:avLst/>
                  </a:prstTxWarp>
                  <a:noAutofit/>
                </a:bodyPr>
                <a:lstStyle/>
                <a:p>
                  <a:pPr defTabSz="913927" fontAlgn="base">
                    <a:lnSpc>
                      <a:spcPct val="90000"/>
                    </a:lnSpc>
                    <a:spcBef>
                      <a:spcPct val="0"/>
                    </a:spcBef>
                    <a:spcAft>
                      <a:spcPct val="0"/>
                    </a:spcAft>
                    <a:defRPr/>
                  </a:pPr>
                  <a:r>
                    <a:rPr lang="en-US" sz="981" kern="0" dirty="0">
                      <a:solidFill>
                        <a:srgbClr val="353535"/>
                      </a:solidFill>
                      <a:cs typeface="Segoe UI" pitchFamily="34" charset="0"/>
                    </a:rPr>
                    <a:t>SQL Database</a:t>
                  </a:r>
                </a:p>
              </p:txBody>
            </p:sp>
            <p:sp>
              <p:nvSpPr>
                <p:cNvPr id="101" name="Rectangle: Rounded Corners 100">
                  <a:extLst>
                    <a:ext uri="{FF2B5EF4-FFF2-40B4-BE49-F238E27FC236}">
                      <a16:creationId xmlns:a16="http://schemas.microsoft.com/office/drawing/2014/main" id="{58FAA138-449D-4BFF-AD71-3DECBB0C52D5}"/>
                    </a:ext>
                  </a:extLst>
                </p:cNvPr>
                <p:cNvSpPr/>
                <p:nvPr/>
              </p:nvSpPr>
              <p:spPr bwMode="auto">
                <a:xfrm>
                  <a:off x="2931886" y="3990117"/>
                  <a:ext cx="1371600" cy="538340"/>
                </a:xfrm>
                <a:prstGeom prst="roundRect">
                  <a:avLst>
                    <a:gd name="adj" fmla="val 4167"/>
                  </a:avLst>
                </a:prstGeom>
                <a:solidFill>
                  <a:srgbClr val="FFFFFF"/>
                </a:solidFill>
                <a:ln w="12700" cap="flat" cmpd="sng" algn="ctr">
                  <a:solidFill>
                    <a:srgbClr val="BAD80A">
                      <a:lumMod val="40000"/>
                      <a:lumOff val="60000"/>
                      <a:alpha val="60000"/>
                    </a:srgbClr>
                  </a:solidFill>
                  <a:prstDash val="solid"/>
                  <a:headEnd type="none" w="med" len="med"/>
                  <a:tailEnd type="none" w="med" len="med"/>
                </a:ln>
                <a:effectLst/>
              </p:spPr>
              <p:txBody>
                <a:bodyPr rot="0" spcFirstLastPara="0" vertOverflow="overflow" horzOverflow="overflow" vert="horz" wrap="square" lIns="89624" tIns="89624" rIns="89624" bIns="89624" numCol="1" spcCol="0" rtlCol="0" fromWordArt="0" anchor="ctr" anchorCtr="0" forceAA="0" compatLnSpc="1">
                  <a:prstTxWarp prst="textNoShape">
                    <a:avLst/>
                  </a:prstTxWarp>
                  <a:noAutofit/>
                </a:bodyPr>
                <a:lstStyle/>
                <a:p>
                  <a:pPr defTabSz="913927" fontAlgn="base">
                    <a:lnSpc>
                      <a:spcPct val="90000"/>
                    </a:lnSpc>
                    <a:spcBef>
                      <a:spcPct val="0"/>
                    </a:spcBef>
                    <a:spcAft>
                      <a:spcPct val="0"/>
                    </a:spcAft>
                    <a:defRPr/>
                  </a:pPr>
                  <a:r>
                    <a:rPr lang="en-US" sz="981" kern="0" dirty="0">
                      <a:solidFill>
                        <a:srgbClr val="353535"/>
                      </a:solidFill>
                      <a:cs typeface="Segoe UI" pitchFamily="34" charset="0"/>
                    </a:rPr>
                    <a:t>Redis Cache </a:t>
                  </a:r>
                </a:p>
              </p:txBody>
            </p:sp>
            <p:sp>
              <p:nvSpPr>
                <p:cNvPr id="102" name="Rectangle: Rounded Corners 101">
                  <a:extLst>
                    <a:ext uri="{FF2B5EF4-FFF2-40B4-BE49-F238E27FC236}">
                      <a16:creationId xmlns:a16="http://schemas.microsoft.com/office/drawing/2014/main" id="{FAF126C1-4D3F-49CC-AFD3-1F6B5AFF1FD1}"/>
                    </a:ext>
                  </a:extLst>
                </p:cNvPr>
                <p:cNvSpPr/>
                <p:nvPr/>
              </p:nvSpPr>
              <p:spPr bwMode="auto">
                <a:xfrm>
                  <a:off x="2931886" y="4592460"/>
                  <a:ext cx="1371600" cy="538340"/>
                </a:xfrm>
                <a:prstGeom prst="roundRect">
                  <a:avLst>
                    <a:gd name="adj" fmla="val 4167"/>
                  </a:avLst>
                </a:prstGeom>
                <a:solidFill>
                  <a:srgbClr val="FFFFFF"/>
                </a:solidFill>
                <a:ln w="12700" cap="flat" cmpd="sng" algn="ctr">
                  <a:solidFill>
                    <a:srgbClr val="BAD80A">
                      <a:lumMod val="40000"/>
                      <a:lumOff val="60000"/>
                      <a:alpha val="60000"/>
                    </a:srgbClr>
                  </a:solidFill>
                  <a:prstDash val="solid"/>
                  <a:headEnd type="none" w="med" len="med"/>
                  <a:tailEnd type="none" w="med" len="med"/>
                </a:ln>
                <a:effectLst/>
              </p:spPr>
              <p:txBody>
                <a:bodyPr rot="0" spcFirstLastPara="0" vertOverflow="overflow" horzOverflow="overflow" vert="horz" wrap="square" lIns="89624" tIns="89624" rIns="89624" bIns="89624" numCol="1" spcCol="0" rtlCol="0" fromWordArt="0" anchor="ctr" anchorCtr="0" forceAA="0" compatLnSpc="1">
                  <a:prstTxWarp prst="textNoShape">
                    <a:avLst/>
                  </a:prstTxWarp>
                  <a:noAutofit/>
                </a:bodyPr>
                <a:lstStyle/>
                <a:p>
                  <a:pPr defTabSz="913927" fontAlgn="base">
                    <a:lnSpc>
                      <a:spcPct val="90000"/>
                    </a:lnSpc>
                    <a:spcBef>
                      <a:spcPct val="0"/>
                    </a:spcBef>
                    <a:spcAft>
                      <a:spcPct val="0"/>
                    </a:spcAft>
                    <a:defRPr/>
                  </a:pPr>
                  <a:r>
                    <a:rPr lang="en-US" sz="981" kern="0" dirty="0">
                      <a:solidFill>
                        <a:srgbClr val="353535"/>
                      </a:solidFill>
                      <a:cs typeface="Segoe UI" pitchFamily="34" charset="0"/>
                    </a:rPr>
                    <a:t>CosmosDB</a:t>
                  </a:r>
                </a:p>
              </p:txBody>
            </p:sp>
            <p:sp>
              <p:nvSpPr>
                <p:cNvPr id="103" name="Rectangle: Rounded Corners 102">
                  <a:extLst>
                    <a:ext uri="{FF2B5EF4-FFF2-40B4-BE49-F238E27FC236}">
                      <a16:creationId xmlns:a16="http://schemas.microsoft.com/office/drawing/2014/main" id="{4E31CD34-D003-4398-8E73-D823973BB533}"/>
                    </a:ext>
                  </a:extLst>
                </p:cNvPr>
                <p:cNvSpPr/>
                <p:nvPr/>
              </p:nvSpPr>
              <p:spPr bwMode="auto">
                <a:xfrm>
                  <a:off x="2931886" y="5194803"/>
                  <a:ext cx="1371600" cy="538340"/>
                </a:xfrm>
                <a:prstGeom prst="roundRect">
                  <a:avLst>
                    <a:gd name="adj" fmla="val 4167"/>
                  </a:avLst>
                </a:prstGeom>
                <a:solidFill>
                  <a:srgbClr val="FFFFFF"/>
                </a:solidFill>
                <a:ln w="12700" cap="flat" cmpd="sng" algn="ctr">
                  <a:solidFill>
                    <a:srgbClr val="BAD80A">
                      <a:lumMod val="40000"/>
                      <a:lumOff val="60000"/>
                      <a:alpha val="60000"/>
                    </a:srgbClr>
                  </a:solidFill>
                  <a:prstDash val="solid"/>
                  <a:headEnd type="none" w="med" len="med"/>
                  <a:tailEnd type="none" w="med" len="med"/>
                </a:ln>
                <a:effectLst/>
              </p:spPr>
              <p:txBody>
                <a:bodyPr rot="0" spcFirstLastPara="0" vertOverflow="overflow" horzOverflow="overflow" vert="horz" wrap="square" lIns="89624" tIns="89624" rIns="89624" bIns="89624" numCol="1" spcCol="0" rtlCol="0" fromWordArt="0" anchor="ctr" anchorCtr="0" forceAA="0" compatLnSpc="1">
                  <a:prstTxWarp prst="textNoShape">
                    <a:avLst/>
                  </a:prstTxWarp>
                  <a:noAutofit/>
                </a:bodyPr>
                <a:lstStyle/>
                <a:p>
                  <a:pPr defTabSz="913927" fontAlgn="base">
                    <a:spcBef>
                      <a:spcPct val="0"/>
                    </a:spcBef>
                    <a:spcAft>
                      <a:spcPct val="0"/>
                    </a:spcAft>
                    <a:defRPr/>
                  </a:pPr>
                  <a:r>
                    <a:rPr lang="en-US" sz="981" kern="0" dirty="0">
                      <a:solidFill>
                        <a:srgbClr val="353535"/>
                      </a:solidFill>
                      <a:cs typeface="Segoe UI" pitchFamily="34" charset="0"/>
                    </a:rPr>
                    <a:t>And more!</a:t>
                  </a:r>
                </a:p>
              </p:txBody>
            </p:sp>
          </p:grpSp>
        </p:grpSp>
        <p:sp>
          <p:nvSpPr>
            <p:cNvPr id="69" name="Rectangle: Rounded Corners 68">
              <a:extLst>
                <a:ext uri="{FF2B5EF4-FFF2-40B4-BE49-F238E27FC236}">
                  <a16:creationId xmlns:a16="http://schemas.microsoft.com/office/drawing/2014/main" id="{505AB790-E336-48E9-A558-810689EBB20F}"/>
                </a:ext>
              </a:extLst>
            </p:cNvPr>
            <p:cNvSpPr/>
            <p:nvPr/>
          </p:nvSpPr>
          <p:spPr bwMode="auto">
            <a:xfrm>
              <a:off x="1417673" y="2346338"/>
              <a:ext cx="1614414" cy="3286994"/>
            </a:xfrm>
            <a:prstGeom prst="roundRect">
              <a:avLst>
                <a:gd name="adj" fmla="val 1807"/>
              </a:avLst>
            </a:prstGeom>
            <a:solidFill>
              <a:srgbClr val="002050">
                <a:alpha val="10000"/>
              </a:srgbClr>
            </a:solidFill>
            <a:ln w="12700" cap="flat" cmpd="sng" algn="ctr">
              <a:solidFill>
                <a:srgbClr val="002050">
                  <a:alpha val="60000"/>
                </a:srgbClr>
              </a:solidFill>
              <a:prstDash val="solid"/>
              <a:headEnd type="none" w="med" len="med"/>
              <a:tailEnd type="none" w="med" len="med"/>
            </a:ln>
            <a:effectLst/>
          </p:spPr>
          <p:txBody>
            <a:bodyPr rot="0" spcFirstLastPara="0" vertOverflow="overflow" horzOverflow="overflow" vert="horz" wrap="square" lIns="89624" tIns="179248" rIns="179248" bIns="179248" numCol="1" spcCol="0" rtlCol="0" fromWordArt="0" anchor="t" anchorCtr="0" forceAA="0" compatLnSpc="1">
              <a:prstTxWarp prst="textNoShape">
                <a:avLst/>
              </a:prstTxWarp>
              <a:noAutofit/>
            </a:bodyPr>
            <a:lstStyle/>
            <a:p>
              <a:pPr defTabSz="913927" fontAlgn="base">
                <a:lnSpc>
                  <a:spcPct val="90000"/>
                </a:lnSpc>
                <a:spcBef>
                  <a:spcPct val="0"/>
                </a:spcBef>
                <a:spcAft>
                  <a:spcPct val="0"/>
                </a:spcAft>
                <a:defRPr/>
              </a:pPr>
              <a:r>
                <a:rPr lang="en-US" sz="1176" kern="0" dirty="0">
                  <a:solidFill>
                    <a:srgbClr val="353535"/>
                  </a:solidFill>
                  <a:latin typeface="Segoe UI Semibold" panose="020B0702040204020203" pitchFamily="34" charset="0"/>
                  <a:cs typeface="Segoe UI Semibold" panose="020B0702040204020203" pitchFamily="34" charset="0"/>
                </a:rPr>
                <a:t>Partner services</a:t>
              </a:r>
            </a:p>
          </p:txBody>
        </p:sp>
        <p:grpSp>
          <p:nvGrpSpPr>
            <p:cNvPr id="70" name="Group 69">
              <a:extLst>
                <a:ext uri="{FF2B5EF4-FFF2-40B4-BE49-F238E27FC236}">
                  <a16:creationId xmlns:a16="http://schemas.microsoft.com/office/drawing/2014/main" id="{DB5793EF-0797-4D06-B9E3-8B93F7E585D6}"/>
                </a:ext>
              </a:extLst>
            </p:cNvPr>
            <p:cNvGrpSpPr/>
            <p:nvPr/>
          </p:nvGrpSpPr>
          <p:grpSpPr>
            <a:xfrm>
              <a:off x="1524998" y="2886367"/>
              <a:ext cx="1399763" cy="2592510"/>
              <a:chOff x="2931886" y="3387774"/>
              <a:chExt cx="1371600" cy="2345369"/>
            </a:xfrm>
          </p:grpSpPr>
          <p:sp>
            <p:nvSpPr>
              <p:cNvPr id="94" name="Rectangle: Rounded Corners 93">
                <a:extLst>
                  <a:ext uri="{FF2B5EF4-FFF2-40B4-BE49-F238E27FC236}">
                    <a16:creationId xmlns:a16="http://schemas.microsoft.com/office/drawing/2014/main" id="{682D1D53-CEC9-476C-A826-9DE84FE17DD2}"/>
                  </a:ext>
                </a:extLst>
              </p:cNvPr>
              <p:cNvSpPr/>
              <p:nvPr/>
            </p:nvSpPr>
            <p:spPr bwMode="auto">
              <a:xfrm>
                <a:off x="2931886" y="3387774"/>
                <a:ext cx="1371600" cy="538340"/>
              </a:xfrm>
              <a:prstGeom prst="roundRect">
                <a:avLst>
                  <a:gd name="adj" fmla="val 4167"/>
                </a:avLst>
              </a:prstGeom>
              <a:solidFill>
                <a:srgbClr val="FFFFFF"/>
              </a:solidFill>
              <a:ln w="12700" cap="flat" cmpd="sng" algn="ctr">
                <a:solidFill>
                  <a:srgbClr val="002050">
                    <a:alpha val="60000"/>
                  </a:srgbClr>
                </a:solidFill>
                <a:prstDash val="solid"/>
                <a:headEnd type="none" w="med" len="med"/>
                <a:tailEnd type="none" w="med" len="med"/>
              </a:ln>
              <a:effectLst/>
            </p:spPr>
            <p:txBody>
              <a:bodyPr rot="0" spcFirstLastPara="0" vertOverflow="overflow" horzOverflow="overflow" vert="horz" wrap="square" lIns="89624" tIns="89624" rIns="89624" bIns="89624" numCol="1" spcCol="0" rtlCol="0" fromWordArt="0" anchor="ctr" anchorCtr="0" forceAA="0" compatLnSpc="1">
                <a:prstTxWarp prst="textNoShape">
                  <a:avLst/>
                </a:prstTxWarp>
                <a:noAutofit/>
              </a:bodyPr>
              <a:lstStyle/>
              <a:p>
                <a:pPr defTabSz="913927" fontAlgn="base">
                  <a:lnSpc>
                    <a:spcPct val="90000"/>
                  </a:lnSpc>
                  <a:spcBef>
                    <a:spcPct val="0"/>
                  </a:spcBef>
                  <a:spcAft>
                    <a:spcPct val="0"/>
                  </a:spcAft>
                  <a:defRPr/>
                </a:pPr>
                <a:r>
                  <a:rPr lang="en-US" sz="981" kern="0" dirty="0">
                    <a:solidFill>
                      <a:srgbClr val="353535"/>
                    </a:solidFill>
                    <a:cs typeface="Segoe UI" pitchFamily="34" charset="0"/>
                  </a:rPr>
                  <a:t>OpenShift</a:t>
                </a:r>
              </a:p>
            </p:txBody>
          </p:sp>
          <p:sp>
            <p:nvSpPr>
              <p:cNvPr id="95" name="Rectangle: Rounded Corners 94">
                <a:extLst>
                  <a:ext uri="{FF2B5EF4-FFF2-40B4-BE49-F238E27FC236}">
                    <a16:creationId xmlns:a16="http://schemas.microsoft.com/office/drawing/2014/main" id="{7646404C-9A28-4AC3-A1DE-088158F281E9}"/>
                  </a:ext>
                </a:extLst>
              </p:cNvPr>
              <p:cNvSpPr/>
              <p:nvPr/>
            </p:nvSpPr>
            <p:spPr bwMode="auto">
              <a:xfrm>
                <a:off x="2931886" y="3990117"/>
                <a:ext cx="1371600" cy="538340"/>
              </a:xfrm>
              <a:prstGeom prst="roundRect">
                <a:avLst>
                  <a:gd name="adj" fmla="val 4167"/>
                </a:avLst>
              </a:prstGeom>
              <a:solidFill>
                <a:srgbClr val="FFFFFF"/>
              </a:solidFill>
              <a:ln w="12700" cap="flat" cmpd="sng" algn="ctr">
                <a:solidFill>
                  <a:srgbClr val="002050">
                    <a:alpha val="60000"/>
                  </a:srgbClr>
                </a:solidFill>
                <a:prstDash val="solid"/>
                <a:headEnd type="none" w="med" len="med"/>
                <a:tailEnd type="none" w="med" len="med"/>
              </a:ln>
              <a:effectLst/>
            </p:spPr>
            <p:txBody>
              <a:bodyPr rot="0" spcFirstLastPara="0" vertOverflow="overflow" horzOverflow="overflow" vert="horz" wrap="square" lIns="89624" tIns="89624" rIns="89624" bIns="89624" numCol="1" spcCol="0" rtlCol="0" fromWordArt="0" anchor="ctr" anchorCtr="0" forceAA="0" compatLnSpc="1">
                <a:prstTxWarp prst="textNoShape">
                  <a:avLst/>
                </a:prstTxWarp>
                <a:noAutofit/>
              </a:bodyPr>
              <a:lstStyle/>
              <a:p>
                <a:pPr defTabSz="913927" fontAlgn="base">
                  <a:lnSpc>
                    <a:spcPct val="90000"/>
                  </a:lnSpc>
                  <a:spcBef>
                    <a:spcPct val="0"/>
                  </a:spcBef>
                  <a:spcAft>
                    <a:spcPct val="0"/>
                  </a:spcAft>
                  <a:defRPr/>
                </a:pPr>
                <a:r>
                  <a:rPr lang="en-US" sz="981" kern="0" dirty="0">
                    <a:solidFill>
                      <a:srgbClr val="353535"/>
                    </a:solidFill>
                    <a:cs typeface="Segoe UI" pitchFamily="34" charset="0"/>
                  </a:rPr>
                  <a:t>Pivotal Cloud Foundry </a:t>
                </a:r>
              </a:p>
            </p:txBody>
          </p:sp>
          <p:sp>
            <p:nvSpPr>
              <p:cNvPr id="96" name="Rectangle: Rounded Corners 95">
                <a:extLst>
                  <a:ext uri="{FF2B5EF4-FFF2-40B4-BE49-F238E27FC236}">
                    <a16:creationId xmlns:a16="http://schemas.microsoft.com/office/drawing/2014/main" id="{D8E2A408-DA29-48BC-96AF-F67420899556}"/>
                  </a:ext>
                </a:extLst>
              </p:cNvPr>
              <p:cNvSpPr/>
              <p:nvPr/>
            </p:nvSpPr>
            <p:spPr bwMode="auto">
              <a:xfrm>
                <a:off x="2931886" y="4592460"/>
                <a:ext cx="1371600" cy="538340"/>
              </a:xfrm>
              <a:prstGeom prst="roundRect">
                <a:avLst>
                  <a:gd name="adj" fmla="val 4167"/>
                </a:avLst>
              </a:prstGeom>
              <a:solidFill>
                <a:srgbClr val="FFFFFF"/>
              </a:solidFill>
              <a:ln w="12700" cap="flat" cmpd="sng" algn="ctr">
                <a:solidFill>
                  <a:srgbClr val="002050">
                    <a:alpha val="60000"/>
                  </a:srgbClr>
                </a:solidFill>
                <a:prstDash val="solid"/>
                <a:headEnd type="none" w="med" len="med"/>
                <a:tailEnd type="none" w="med" len="med"/>
              </a:ln>
              <a:effectLst/>
            </p:spPr>
            <p:txBody>
              <a:bodyPr rot="0" spcFirstLastPara="0" vertOverflow="overflow" horzOverflow="overflow" vert="horz" wrap="square" lIns="89624" tIns="89624" rIns="89624" bIns="89624" numCol="1" spcCol="0" rtlCol="0" fromWordArt="0" anchor="ctr" anchorCtr="0" forceAA="0" compatLnSpc="1">
                <a:prstTxWarp prst="textNoShape">
                  <a:avLst/>
                </a:prstTxWarp>
                <a:noAutofit/>
              </a:bodyPr>
              <a:lstStyle/>
              <a:p>
                <a:pPr defTabSz="913927" fontAlgn="base">
                  <a:lnSpc>
                    <a:spcPct val="90000"/>
                  </a:lnSpc>
                  <a:spcBef>
                    <a:spcPct val="0"/>
                  </a:spcBef>
                  <a:spcAft>
                    <a:spcPct val="0"/>
                  </a:spcAft>
                  <a:defRPr/>
                </a:pPr>
                <a:r>
                  <a:rPr lang="en-US" sz="981" kern="0" dirty="0">
                    <a:solidFill>
                      <a:srgbClr val="353535"/>
                    </a:solidFill>
                    <a:cs typeface="Segoe UI" pitchFamily="34" charset="0"/>
                  </a:rPr>
                  <a:t>Docker Enterprise Edition </a:t>
                </a:r>
              </a:p>
            </p:txBody>
          </p:sp>
          <p:sp>
            <p:nvSpPr>
              <p:cNvPr id="97" name="Rectangle: Rounded Corners 96">
                <a:extLst>
                  <a:ext uri="{FF2B5EF4-FFF2-40B4-BE49-F238E27FC236}">
                    <a16:creationId xmlns:a16="http://schemas.microsoft.com/office/drawing/2014/main" id="{D4C9FF3D-7939-4616-AB0B-F3ADA1E9747D}"/>
                  </a:ext>
                </a:extLst>
              </p:cNvPr>
              <p:cNvSpPr/>
              <p:nvPr/>
            </p:nvSpPr>
            <p:spPr bwMode="auto">
              <a:xfrm>
                <a:off x="2931886" y="5194803"/>
                <a:ext cx="1371600" cy="538340"/>
              </a:xfrm>
              <a:prstGeom prst="roundRect">
                <a:avLst>
                  <a:gd name="adj" fmla="val 4167"/>
                </a:avLst>
              </a:prstGeom>
              <a:solidFill>
                <a:srgbClr val="FFFFFF"/>
              </a:solidFill>
              <a:ln w="12700" cap="flat" cmpd="sng" algn="ctr">
                <a:solidFill>
                  <a:srgbClr val="002050">
                    <a:alpha val="60000"/>
                  </a:srgbClr>
                </a:solidFill>
                <a:prstDash val="solid"/>
                <a:headEnd type="none" w="med" len="med"/>
                <a:tailEnd type="none" w="med" len="med"/>
              </a:ln>
              <a:effectLst/>
            </p:spPr>
            <p:txBody>
              <a:bodyPr rot="0" spcFirstLastPara="0" vertOverflow="overflow" horzOverflow="overflow" vert="horz" wrap="square" lIns="89624" tIns="89624" rIns="89624" bIns="89624" numCol="1" spcCol="0" rtlCol="0" fromWordArt="0" anchor="ctr" anchorCtr="0" forceAA="0" compatLnSpc="1">
                <a:prstTxWarp prst="textNoShape">
                  <a:avLst/>
                </a:prstTxWarp>
                <a:noAutofit/>
              </a:bodyPr>
              <a:lstStyle/>
              <a:p>
                <a:pPr defTabSz="913927" fontAlgn="base">
                  <a:spcBef>
                    <a:spcPct val="0"/>
                  </a:spcBef>
                  <a:spcAft>
                    <a:spcPct val="0"/>
                  </a:spcAft>
                  <a:defRPr/>
                </a:pPr>
                <a:r>
                  <a:rPr lang="en-US" sz="981" kern="0" dirty="0">
                    <a:solidFill>
                      <a:srgbClr val="353535"/>
                    </a:solidFill>
                    <a:cs typeface="Segoe UI" pitchFamily="34" charset="0"/>
                  </a:rPr>
                  <a:t>Mesosphere </a:t>
                </a:r>
                <a:br>
                  <a:rPr lang="en-US" sz="981" kern="0" dirty="0">
                    <a:solidFill>
                      <a:srgbClr val="353535"/>
                    </a:solidFill>
                    <a:cs typeface="Segoe UI" pitchFamily="34" charset="0"/>
                  </a:rPr>
                </a:br>
                <a:r>
                  <a:rPr lang="en-US" sz="981" kern="0" dirty="0">
                    <a:solidFill>
                      <a:srgbClr val="353535"/>
                    </a:solidFill>
                    <a:cs typeface="Segoe UI" pitchFamily="34" charset="0"/>
                  </a:rPr>
                  <a:t>DC/OS</a:t>
                </a:r>
              </a:p>
            </p:txBody>
          </p:sp>
        </p:grpSp>
        <p:sp>
          <p:nvSpPr>
            <p:cNvPr id="71" name="Rectangle: Rounded Corners 70">
              <a:extLst>
                <a:ext uri="{FF2B5EF4-FFF2-40B4-BE49-F238E27FC236}">
                  <a16:creationId xmlns:a16="http://schemas.microsoft.com/office/drawing/2014/main" id="{9270148D-EBFC-4E6E-A38E-5B64F60CCCF0}"/>
                </a:ext>
              </a:extLst>
            </p:cNvPr>
            <p:cNvSpPr/>
            <p:nvPr/>
          </p:nvSpPr>
          <p:spPr bwMode="auto">
            <a:xfrm>
              <a:off x="1417672" y="5749055"/>
              <a:ext cx="9121327" cy="680243"/>
            </a:xfrm>
            <a:prstGeom prst="roundRect">
              <a:avLst>
                <a:gd name="adj" fmla="val 3609"/>
              </a:avLst>
            </a:prstGeom>
            <a:solidFill>
              <a:srgbClr val="353535">
                <a:alpha val="3000"/>
              </a:srgbClr>
            </a:solidFill>
            <a:ln w="12700" cap="flat" cmpd="sng" algn="ctr">
              <a:solidFill>
                <a:srgbClr val="353535"/>
              </a:solidFill>
              <a:prstDash val="solid"/>
              <a:headEnd type="none" w="med" len="med"/>
              <a:tailEnd type="none" w="med" len="med"/>
            </a:ln>
            <a:effectLst/>
          </p:spPr>
          <p:txBody>
            <a:bodyPr rot="0" spcFirstLastPara="0" vertOverflow="overflow" horzOverflow="overflow" vert="horz" wrap="square" lIns="179248" tIns="143398" rIns="179248" bIns="143398" numCol="1" spcCol="0" rtlCol="0" fromWordArt="0" anchor="ctr" anchorCtr="0" forceAA="0" compatLnSpc="1">
              <a:prstTxWarp prst="textNoShape">
                <a:avLst/>
              </a:prstTxWarp>
              <a:noAutofit/>
            </a:bodyPr>
            <a:lstStyle/>
            <a:p>
              <a:pPr algn="ctr" defTabSz="913927" fontAlgn="base">
                <a:lnSpc>
                  <a:spcPct val="90000"/>
                </a:lnSpc>
                <a:spcBef>
                  <a:spcPct val="0"/>
                </a:spcBef>
                <a:spcAft>
                  <a:spcPct val="0"/>
                </a:spcAft>
                <a:defRPr/>
              </a:pPr>
              <a:endParaRPr lang="en-US" sz="1176" kern="0" dirty="0">
                <a:solidFill>
                  <a:srgbClr val="353535"/>
                </a:solidFill>
                <a:latin typeface="Segoe UI Semibold" panose="020B0702040204020203" pitchFamily="34" charset="0"/>
                <a:cs typeface="Segoe UI Semibold" panose="020B0702040204020203" pitchFamily="34" charset="0"/>
              </a:endParaRPr>
            </a:p>
          </p:txBody>
        </p:sp>
        <p:sp>
          <p:nvSpPr>
            <p:cNvPr id="72" name="Rectangle: Rounded Corners 71">
              <a:extLst>
                <a:ext uri="{FF2B5EF4-FFF2-40B4-BE49-F238E27FC236}">
                  <a16:creationId xmlns:a16="http://schemas.microsoft.com/office/drawing/2014/main" id="{1B42282B-3446-4276-BEAD-FB44F29E7690}"/>
                </a:ext>
              </a:extLst>
            </p:cNvPr>
            <p:cNvSpPr/>
            <p:nvPr/>
          </p:nvSpPr>
          <p:spPr bwMode="auto">
            <a:xfrm>
              <a:off x="9698442" y="1937175"/>
              <a:ext cx="840131" cy="3691455"/>
            </a:xfrm>
            <a:prstGeom prst="roundRect">
              <a:avLst>
                <a:gd name="adj" fmla="val 2556"/>
              </a:avLst>
            </a:prstGeom>
            <a:solidFill>
              <a:srgbClr val="F7F9FD"/>
            </a:solidFill>
            <a:ln w="12700" cap="flat" cmpd="sng" algn="ctr">
              <a:solidFill>
                <a:srgbClr val="00B294">
                  <a:lumMod val="75000"/>
                  <a:lumOff val="25000"/>
                </a:srgbClr>
              </a:solidFill>
              <a:prstDash val="solid"/>
              <a:headEnd type="none" w="med" len="med"/>
              <a:tailEnd type="none" w="med" len="med"/>
            </a:ln>
            <a:effectLst/>
          </p:spPr>
          <p:txBody>
            <a:bodyPr rot="0" spcFirstLastPara="0" vertOverflow="overflow" horzOverflow="overflow" vert="horz" wrap="square" lIns="89624" tIns="89624" rIns="179248" bIns="143398" numCol="1" spcCol="0" rtlCol="0" fromWordArt="0" anchor="t" anchorCtr="0" forceAA="0" compatLnSpc="1">
              <a:prstTxWarp prst="textNoShape">
                <a:avLst/>
              </a:prstTxWarp>
              <a:noAutofit/>
            </a:bodyPr>
            <a:lstStyle/>
            <a:p>
              <a:pPr defTabSz="913927" fontAlgn="base">
                <a:lnSpc>
                  <a:spcPct val="90000"/>
                </a:lnSpc>
                <a:spcBef>
                  <a:spcPct val="0"/>
                </a:spcBef>
                <a:spcAft>
                  <a:spcPct val="0"/>
                </a:spcAft>
                <a:defRPr/>
              </a:pPr>
              <a:r>
                <a:rPr lang="en-US" sz="981" kern="0" dirty="0">
                  <a:solidFill>
                    <a:srgbClr val="353535"/>
                  </a:solidFill>
                  <a:cs typeface="Segoe UI" panose="020B0502040204020203" pitchFamily="34" charset="0"/>
                </a:rPr>
                <a:t>Azure Container Registry (ACR)</a:t>
              </a:r>
            </a:p>
          </p:txBody>
        </p:sp>
        <p:cxnSp>
          <p:nvCxnSpPr>
            <p:cNvPr id="73" name="Straight Arrow Connector 72">
              <a:extLst>
                <a:ext uri="{FF2B5EF4-FFF2-40B4-BE49-F238E27FC236}">
                  <a16:creationId xmlns:a16="http://schemas.microsoft.com/office/drawing/2014/main" id="{7FD6FD6C-1CD0-4AA2-9D5B-5D37E84AC11D}"/>
                </a:ext>
              </a:extLst>
            </p:cNvPr>
            <p:cNvCxnSpPr>
              <a:cxnSpLocks/>
              <a:stCxn id="92" idx="2"/>
              <a:endCxn id="79" idx="0"/>
            </p:cNvCxnSpPr>
            <p:nvPr/>
          </p:nvCxnSpPr>
          <p:spPr>
            <a:xfrm flipH="1">
              <a:off x="5964505" y="4147248"/>
              <a:ext cx="1426" cy="750407"/>
            </a:xfrm>
            <a:prstGeom prst="straightConnector1">
              <a:avLst/>
            </a:prstGeom>
            <a:noFill/>
            <a:ln w="12700" cap="flat" cmpd="sng" algn="ctr">
              <a:solidFill>
                <a:srgbClr val="E6E6E6"/>
              </a:solidFill>
              <a:prstDash val="dash"/>
              <a:headEnd type="triangle"/>
              <a:tailEnd type="triangle"/>
            </a:ln>
            <a:effectLst/>
          </p:spPr>
        </p:cxnSp>
        <p:cxnSp>
          <p:nvCxnSpPr>
            <p:cNvPr id="74" name="Straight Arrow Connector 73">
              <a:extLst>
                <a:ext uri="{FF2B5EF4-FFF2-40B4-BE49-F238E27FC236}">
                  <a16:creationId xmlns:a16="http://schemas.microsoft.com/office/drawing/2014/main" id="{7081C81C-E699-4C28-A89C-9C908F038B83}"/>
                </a:ext>
              </a:extLst>
            </p:cNvPr>
            <p:cNvCxnSpPr>
              <a:cxnSpLocks/>
            </p:cNvCxnSpPr>
            <p:nvPr/>
          </p:nvCxnSpPr>
          <p:spPr>
            <a:xfrm flipV="1">
              <a:off x="10686231" y="1756229"/>
              <a:ext cx="0" cy="4673069"/>
            </a:xfrm>
            <a:prstGeom prst="straightConnector1">
              <a:avLst/>
            </a:prstGeom>
            <a:noFill/>
            <a:ln w="28575" cap="rnd" cmpd="sng" algn="ctr">
              <a:gradFill>
                <a:gsLst>
                  <a:gs pos="0">
                    <a:srgbClr val="002050"/>
                  </a:gs>
                  <a:gs pos="100000">
                    <a:srgbClr val="00BCF2">
                      <a:lumMod val="40000"/>
                      <a:lumOff val="60000"/>
                    </a:srgbClr>
                  </a:gs>
                </a:gsLst>
                <a:lin ang="5400000" scaled="1"/>
              </a:gradFill>
              <a:prstDash val="lgDash"/>
              <a:headEnd type="none"/>
              <a:tailEnd type="triangle"/>
            </a:ln>
            <a:effectLst/>
          </p:spPr>
        </p:cxnSp>
        <p:sp>
          <p:nvSpPr>
            <p:cNvPr id="75" name="Rectangle: Rounded Corners 74">
              <a:extLst>
                <a:ext uri="{FF2B5EF4-FFF2-40B4-BE49-F238E27FC236}">
                  <a16:creationId xmlns:a16="http://schemas.microsoft.com/office/drawing/2014/main" id="{7067AC52-1010-4482-81AF-0D0AABB46083}"/>
                </a:ext>
              </a:extLst>
            </p:cNvPr>
            <p:cNvSpPr/>
            <p:nvPr/>
          </p:nvSpPr>
          <p:spPr bwMode="auto">
            <a:xfrm>
              <a:off x="3345891" y="1755038"/>
              <a:ext cx="1614414" cy="313522"/>
            </a:xfrm>
            <a:prstGeom prst="roundRect">
              <a:avLst>
                <a:gd name="adj" fmla="val 5500"/>
              </a:avLst>
            </a:prstGeom>
            <a:solidFill>
              <a:srgbClr val="FEF9F7"/>
            </a:solidFill>
            <a:ln w="12700" cap="flat" cmpd="sng" algn="ctr">
              <a:solidFill>
                <a:srgbClr val="00188F"/>
              </a:solidFill>
              <a:prstDash val="solid"/>
              <a:headEnd type="none" w="med" len="med"/>
              <a:tailEnd type="none" w="med" len="med"/>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913927" fontAlgn="base">
                <a:lnSpc>
                  <a:spcPct val="90000"/>
                </a:lnSpc>
                <a:spcBef>
                  <a:spcPct val="0"/>
                </a:spcBef>
                <a:spcAft>
                  <a:spcPct val="0"/>
                </a:spcAft>
                <a:defRPr/>
              </a:pPr>
              <a:r>
                <a:rPr lang="en-US" sz="981" kern="0" dirty="0">
                  <a:solidFill>
                    <a:srgbClr val="353535"/>
                  </a:solidFill>
                  <a:cs typeface="Segoe UI" panose="020B0502040204020203" pitchFamily="34" charset="0"/>
                </a:rPr>
                <a:t>OSBA</a:t>
              </a:r>
            </a:p>
          </p:txBody>
        </p:sp>
        <p:grpSp>
          <p:nvGrpSpPr>
            <p:cNvPr id="76" name="Group 75">
              <a:extLst>
                <a:ext uri="{FF2B5EF4-FFF2-40B4-BE49-F238E27FC236}">
                  <a16:creationId xmlns:a16="http://schemas.microsoft.com/office/drawing/2014/main" id="{191B5CDD-A870-4A2E-97F2-2035C606163C}"/>
                </a:ext>
              </a:extLst>
            </p:cNvPr>
            <p:cNvGrpSpPr/>
            <p:nvPr/>
          </p:nvGrpSpPr>
          <p:grpSpPr>
            <a:xfrm>
              <a:off x="5329208" y="3270630"/>
              <a:ext cx="1273446" cy="876618"/>
              <a:chOff x="5465920" y="3243178"/>
              <a:chExt cx="1407780" cy="931522"/>
            </a:xfrm>
          </p:grpSpPr>
          <p:sp>
            <p:nvSpPr>
              <p:cNvPr id="92" name="Rectangle: Rounded Corners 91">
                <a:extLst>
                  <a:ext uri="{FF2B5EF4-FFF2-40B4-BE49-F238E27FC236}">
                    <a16:creationId xmlns:a16="http://schemas.microsoft.com/office/drawing/2014/main" id="{C271280F-22F5-4945-8B33-FF3827E353EE}"/>
                  </a:ext>
                </a:extLst>
              </p:cNvPr>
              <p:cNvSpPr/>
              <p:nvPr/>
            </p:nvSpPr>
            <p:spPr bwMode="auto">
              <a:xfrm>
                <a:off x="5465920" y="3243178"/>
                <a:ext cx="1407780" cy="931522"/>
              </a:xfrm>
              <a:prstGeom prst="roundRect">
                <a:avLst>
                  <a:gd name="adj" fmla="val 2432"/>
                </a:avLst>
              </a:prstGeom>
              <a:solidFill>
                <a:srgbClr val="F7F9FD"/>
              </a:solidFill>
              <a:ln w="12700" cap="flat" cmpd="sng" algn="ctr">
                <a:solidFill>
                  <a:srgbClr val="00B294">
                    <a:lumMod val="75000"/>
                    <a:lumOff val="25000"/>
                  </a:srgbClr>
                </a:solidFill>
                <a:prstDash val="solid"/>
                <a:headEnd type="none" w="med" len="med"/>
                <a:tailEnd type="none" w="med" len="med"/>
              </a:ln>
              <a:effectLst/>
            </p:spPr>
            <p:txBody>
              <a:bodyPr rot="0" spcFirstLastPara="0" vertOverflow="overflow" horzOverflow="overflow" vert="horz" wrap="square" lIns="89624" tIns="89624" rIns="89624" bIns="143398" numCol="1" spcCol="0" rtlCol="0" fromWordArt="0" anchor="t" anchorCtr="0" forceAA="0" compatLnSpc="1">
                <a:prstTxWarp prst="textNoShape">
                  <a:avLst/>
                </a:prstTxWarp>
                <a:noAutofit/>
              </a:bodyPr>
              <a:lstStyle/>
              <a:p>
                <a:pPr defTabSz="913927" fontAlgn="base">
                  <a:lnSpc>
                    <a:spcPct val="90000"/>
                  </a:lnSpc>
                  <a:spcBef>
                    <a:spcPct val="0"/>
                  </a:spcBef>
                  <a:spcAft>
                    <a:spcPct val="0"/>
                  </a:spcAft>
                  <a:defRPr/>
                </a:pPr>
                <a:r>
                  <a:rPr lang="en-US" sz="981" kern="0" dirty="0">
                    <a:solidFill>
                      <a:srgbClr val="353535"/>
                    </a:solidFill>
                    <a:cs typeface="Segoe UI" panose="020B0502040204020203" pitchFamily="34" charset="0"/>
                  </a:rPr>
                  <a:t>Azure Kubernetes  Service (AKS)</a:t>
                </a:r>
              </a:p>
            </p:txBody>
          </p:sp>
          <p:sp>
            <p:nvSpPr>
              <p:cNvPr id="93" name="Rectangle: Rounded Corners 92">
                <a:extLst>
                  <a:ext uri="{FF2B5EF4-FFF2-40B4-BE49-F238E27FC236}">
                    <a16:creationId xmlns:a16="http://schemas.microsoft.com/office/drawing/2014/main" id="{11407624-B1F6-4D6C-8556-9D2641978528}"/>
                  </a:ext>
                </a:extLst>
              </p:cNvPr>
              <p:cNvSpPr/>
              <p:nvPr/>
            </p:nvSpPr>
            <p:spPr bwMode="auto">
              <a:xfrm>
                <a:off x="5572181" y="3708400"/>
                <a:ext cx="677011" cy="396875"/>
              </a:xfrm>
              <a:prstGeom prst="roundRect">
                <a:avLst>
                  <a:gd name="adj" fmla="val 5500"/>
                </a:avLst>
              </a:prstGeom>
              <a:solidFill>
                <a:srgbClr val="00B294">
                  <a:lumMod val="75000"/>
                  <a:lumOff val="25000"/>
                  <a:alpha val="3000"/>
                </a:srgbClr>
              </a:solidFill>
              <a:ln w="12700" cap="flat" cmpd="sng" algn="ctr">
                <a:solidFill>
                  <a:srgbClr val="00B294">
                    <a:lumMod val="75000"/>
                    <a:lumOff val="25000"/>
                  </a:srgbClr>
                </a:solidFill>
                <a:prstDash val="dash"/>
                <a:headEnd type="none" w="med" len="med"/>
                <a:tailEnd type="none" w="med" len="med"/>
              </a:ln>
              <a:effectLst/>
            </p:spPr>
            <p:txBody>
              <a:bodyPr rot="0" spcFirstLastPara="0" vertOverflow="overflow" horzOverflow="overflow" vert="horz" wrap="square" lIns="62737" tIns="0" rIns="0" bIns="0" numCol="1" spcCol="0" rtlCol="0" fromWordArt="0" anchor="ctr" anchorCtr="0" forceAA="0" compatLnSpc="1">
                <a:prstTxWarp prst="textNoShape">
                  <a:avLst/>
                </a:prstTxWarp>
                <a:noAutofit/>
              </a:bodyPr>
              <a:lstStyle/>
              <a:p>
                <a:pPr defTabSz="913927" fontAlgn="base">
                  <a:lnSpc>
                    <a:spcPct val="90000"/>
                  </a:lnSpc>
                  <a:spcBef>
                    <a:spcPct val="0"/>
                  </a:spcBef>
                  <a:spcAft>
                    <a:spcPct val="0"/>
                  </a:spcAft>
                  <a:defRPr/>
                </a:pPr>
                <a:r>
                  <a:rPr lang="en-US" sz="981" kern="0" dirty="0">
                    <a:solidFill>
                      <a:srgbClr val="353535"/>
                    </a:solidFill>
                    <a:cs typeface="Segoe UI" panose="020B0502040204020203" pitchFamily="34" charset="0"/>
                  </a:rPr>
                  <a:t>ACS Engine</a:t>
                </a:r>
              </a:p>
            </p:txBody>
          </p:sp>
        </p:grpSp>
        <p:cxnSp>
          <p:nvCxnSpPr>
            <p:cNvPr id="77" name="Straight Arrow Connector 76">
              <a:extLst>
                <a:ext uri="{FF2B5EF4-FFF2-40B4-BE49-F238E27FC236}">
                  <a16:creationId xmlns:a16="http://schemas.microsoft.com/office/drawing/2014/main" id="{40BA1003-784A-4B8A-A82A-3C701F5F9BC5}"/>
                </a:ext>
              </a:extLst>
            </p:cNvPr>
            <p:cNvCxnSpPr>
              <a:cxnSpLocks/>
              <a:stCxn id="92" idx="2"/>
            </p:cNvCxnSpPr>
            <p:nvPr/>
          </p:nvCxnSpPr>
          <p:spPr>
            <a:xfrm>
              <a:off x="5965931" y="4147248"/>
              <a:ext cx="1071434" cy="750407"/>
            </a:xfrm>
            <a:prstGeom prst="straightConnector1">
              <a:avLst/>
            </a:prstGeom>
            <a:noFill/>
            <a:ln w="12700" cap="flat" cmpd="sng" algn="ctr">
              <a:solidFill>
                <a:srgbClr val="E6E6E6"/>
              </a:solidFill>
              <a:prstDash val="dash"/>
              <a:headEnd type="triangle"/>
              <a:tailEnd type="triangle"/>
            </a:ln>
            <a:effectLst/>
          </p:spPr>
        </p:cxnSp>
        <p:sp>
          <p:nvSpPr>
            <p:cNvPr id="78" name="Rectangle: Rounded Corners 77">
              <a:extLst>
                <a:ext uri="{FF2B5EF4-FFF2-40B4-BE49-F238E27FC236}">
                  <a16:creationId xmlns:a16="http://schemas.microsoft.com/office/drawing/2014/main" id="{76A2AA6D-6007-49FA-9234-1ACF15288F4D}"/>
                </a:ext>
              </a:extLst>
            </p:cNvPr>
            <p:cNvSpPr/>
            <p:nvPr/>
          </p:nvSpPr>
          <p:spPr bwMode="auto">
            <a:xfrm>
              <a:off x="8279979" y="3270630"/>
              <a:ext cx="1271016" cy="876618"/>
            </a:xfrm>
            <a:prstGeom prst="roundRect">
              <a:avLst>
                <a:gd name="adj" fmla="val 1616"/>
              </a:avLst>
            </a:prstGeom>
            <a:solidFill>
              <a:srgbClr val="F7F9FD"/>
            </a:solidFill>
            <a:ln w="12700" cap="flat" cmpd="sng" algn="ctr">
              <a:solidFill>
                <a:srgbClr val="00B294">
                  <a:lumMod val="75000"/>
                  <a:lumOff val="25000"/>
                </a:srgbClr>
              </a:solidFill>
              <a:prstDash val="solid"/>
              <a:headEnd type="none" w="med" len="med"/>
              <a:tailEnd type="none" w="med" len="med"/>
            </a:ln>
            <a:effectLst/>
          </p:spPr>
          <p:txBody>
            <a:bodyPr rot="0" spcFirstLastPara="0" vertOverflow="overflow" horzOverflow="overflow" vert="horz" wrap="square" lIns="89624" tIns="89624" rIns="179248" bIns="143398" numCol="1" spcCol="0" rtlCol="0" fromWordArt="0" anchor="t" anchorCtr="0" forceAA="0" compatLnSpc="1">
              <a:prstTxWarp prst="textNoShape">
                <a:avLst/>
              </a:prstTxWarp>
              <a:noAutofit/>
            </a:bodyPr>
            <a:lstStyle/>
            <a:p>
              <a:pPr defTabSz="913927" fontAlgn="base">
                <a:lnSpc>
                  <a:spcPct val="90000"/>
                </a:lnSpc>
                <a:spcBef>
                  <a:spcPct val="0"/>
                </a:spcBef>
                <a:spcAft>
                  <a:spcPct val="0"/>
                </a:spcAft>
                <a:defRPr/>
              </a:pPr>
              <a:r>
                <a:rPr lang="en-US" sz="981" kern="0" dirty="0">
                  <a:solidFill>
                    <a:srgbClr val="353535"/>
                  </a:solidFill>
                  <a:cs typeface="Segoe UI" panose="020B0502040204020203" pitchFamily="34" charset="0"/>
                </a:rPr>
                <a:t>Batch</a:t>
              </a:r>
            </a:p>
          </p:txBody>
        </p:sp>
        <p:sp>
          <p:nvSpPr>
            <p:cNvPr id="79" name="Rectangle: Rounded Corners 78">
              <a:extLst>
                <a:ext uri="{FF2B5EF4-FFF2-40B4-BE49-F238E27FC236}">
                  <a16:creationId xmlns:a16="http://schemas.microsoft.com/office/drawing/2014/main" id="{DCAA3581-B798-4EE1-8904-53763ABF7AB6}"/>
                </a:ext>
              </a:extLst>
            </p:cNvPr>
            <p:cNvSpPr/>
            <p:nvPr/>
          </p:nvSpPr>
          <p:spPr bwMode="auto">
            <a:xfrm>
              <a:off x="5327782" y="4897655"/>
              <a:ext cx="1273446" cy="730975"/>
            </a:xfrm>
            <a:prstGeom prst="roundRect">
              <a:avLst>
                <a:gd name="adj" fmla="val 2460"/>
              </a:avLst>
            </a:prstGeom>
            <a:solidFill>
              <a:srgbClr val="F7F9FD"/>
            </a:solidFill>
            <a:ln w="12700" cap="flat" cmpd="sng" algn="ctr">
              <a:solidFill>
                <a:srgbClr val="00B294">
                  <a:lumMod val="75000"/>
                  <a:lumOff val="25000"/>
                </a:srgbClr>
              </a:solidFill>
              <a:prstDash val="solid"/>
              <a:headEnd type="none" w="med" len="med"/>
              <a:tailEnd type="none" w="med" len="med"/>
            </a:ln>
            <a:effectLst/>
          </p:spPr>
          <p:txBody>
            <a:bodyPr rot="0" spcFirstLastPara="0" vertOverflow="overflow" horzOverflow="overflow" vert="horz" wrap="square" lIns="89624" tIns="89624" rIns="179248" bIns="143398" numCol="1" spcCol="0" rtlCol="0" fromWordArt="0" anchor="t" anchorCtr="0" forceAA="0" compatLnSpc="1">
              <a:prstTxWarp prst="textNoShape">
                <a:avLst/>
              </a:prstTxWarp>
              <a:noAutofit/>
            </a:bodyPr>
            <a:lstStyle/>
            <a:p>
              <a:pPr defTabSz="913927" fontAlgn="base">
                <a:lnSpc>
                  <a:spcPct val="90000"/>
                </a:lnSpc>
                <a:spcBef>
                  <a:spcPct val="0"/>
                </a:spcBef>
                <a:spcAft>
                  <a:spcPct val="0"/>
                </a:spcAft>
                <a:defRPr/>
              </a:pPr>
              <a:r>
                <a:rPr lang="en-US" sz="981" kern="0" dirty="0">
                  <a:solidFill>
                    <a:srgbClr val="353535"/>
                  </a:solidFill>
                  <a:cs typeface="Segoe UI" panose="020B0502040204020203" pitchFamily="34" charset="0"/>
                </a:rPr>
                <a:t>Azure Container </a:t>
              </a:r>
              <a:br>
                <a:rPr lang="en-US" sz="981" kern="0" dirty="0">
                  <a:solidFill>
                    <a:srgbClr val="353535"/>
                  </a:solidFill>
                  <a:cs typeface="Segoe UI" panose="020B0502040204020203" pitchFamily="34" charset="0"/>
                </a:rPr>
              </a:br>
              <a:r>
                <a:rPr lang="en-US" sz="981" kern="0" dirty="0">
                  <a:solidFill>
                    <a:srgbClr val="353535"/>
                  </a:solidFill>
                  <a:cs typeface="Segoe UI" panose="020B0502040204020203" pitchFamily="34" charset="0"/>
                </a:rPr>
                <a:t>Instances (ACI)</a:t>
              </a:r>
            </a:p>
          </p:txBody>
        </p:sp>
        <p:sp>
          <p:nvSpPr>
            <p:cNvPr id="80" name="Rectangle: Rounded Corners 79">
              <a:extLst>
                <a:ext uri="{FF2B5EF4-FFF2-40B4-BE49-F238E27FC236}">
                  <a16:creationId xmlns:a16="http://schemas.microsoft.com/office/drawing/2014/main" id="{5A2DE276-F865-408C-836B-F05744AEDF00}"/>
                </a:ext>
              </a:extLst>
            </p:cNvPr>
            <p:cNvSpPr/>
            <p:nvPr/>
          </p:nvSpPr>
          <p:spPr bwMode="auto">
            <a:xfrm>
              <a:off x="6809274" y="4897655"/>
              <a:ext cx="1271016" cy="730975"/>
            </a:xfrm>
            <a:prstGeom prst="roundRect">
              <a:avLst>
                <a:gd name="adj" fmla="val 2460"/>
              </a:avLst>
            </a:prstGeom>
            <a:solidFill>
              <a:srgbClr val="F7F9FD"/>
            </a:solidFill>
            <a:ln w="12700" cap="flat" cmpd="sng" algn="ctr">
              <a:solidFill>
                <a:srgbClr val="00B294">
                  <a:lumMod val="75000"/>
                  <a:lumOff val="25000"/>
                </a:srgbClr>
              </a:solidFill>
              <a:prstDash val="solid"/>
              <a:headEnd type="none" w="med" len="med"/>
              <a:tailEnd type="none" w="med" len="med"/>
            </a:ln>
            <a:effectLst/>
          </p:spPr>
          <p:txBody>
            <a:bodyPr rot="0" spcFirstLastPara="0" vertOverflow="overflow" horzOverflow="overflow" vert="horz" wrap="square" lIns="89624" tIns="89624" rIns="179248" bIns="143398" numCol="1" spcCol="0" rtlCol="0" fromWordArt="0" anchor="t" anchorCtr="0" forceAA="0" compatLnSpc="1">
              <a:prstTxWarp prst="textNoShape">
                <a:avLst/>
              </a:prstTxWarp>
              <a:noAutofit/>
            </a:bodyPr>
            <a:lstStyle/>
            <a:p>
              <a:pPr defTabSz="913927" fontAlgn="base">
                <a:lnSpc>
                  <a:spcPct val="90000"/>
                </a:lnSpc>
                <a:spcBef>
                  <a:spcPct val="0"/>
                </a:spcBef>
                <a:spcAft>
                  <a:spcPct val="0"/>
                </a:spcAft>
                <a:defRPr/>
              </a:pPr>
              <a:r>
                <a:rPr lang="en-US" sz="981" kern="0" dirty="0">
                  <a:solidFill>
                    <a:srgbClr val="353535"/>
                  </a:solidFill>
                  <a:cs typeface="Segoe UI" panose="020B0502040204020203" pitchFamily="34" charset="0"/>
                </a:rPr>
                <a:t>Azure </a:t>
              </a:r>
            </a:p>
            <a:p>
              <a:pPr defTabSz="913927" fontAlgn="base">
                <a:lnSpc>
                  <a:spcPct val="90000"/>
                </a:lnSpc>
                <a:spcBef>
                  <a:spcPct val="0"/>
                </a:spcBef>
                <a:spcAft>
                  <a:spcPct val="0"/>
                </a:spcAft>
                <a:defRPr/>
              </a:pPr>
              <a:r>
                <a:rPr lang="en-US" sz="981" kern="0" dirty="0">
                  <a:solidFill>
                    <a:srgbClr val="353535"/>
                  </a:solidFill>
                  <a:cs typeface="Segoe UI" panose="020B0502040204020203" pitchFamily="34" charset="0"/>
                </a:rPr>
                <a:t>Virtual Machines</a:t>
              </a:r>
            </a:p>
          </p:txBody>
        </p:sp>
        <p:sp>
          <p:nvSpPr>
            <p:cNvPr id="81" name="Rectangle: Rounded Corners 80">
              <a:extLst>
                <a:ext uri="{FF2B5EF4-FFF2-40B4-BE49-F238E27FC236}">
                  <a16:creationId xmlns:a16="http://schemas.microsoft.com/office/drawing/2014/main" id="{D9B9E0B5-DE86-4380-BB36-4BCA4E6787A2}"/>
                </a:ext>
              </a:extLst>
            </p:cNvPr>
            <p:cNvSpPr/>
            <p:nvPr/>
          </p:nvSpPr>
          <p:spPr bwMode="auto">
            <a:xfrm>
              <a:off x="8279768" y="4897655"/>
              <a:ext cx="1271016" cy="730975"/>
            </a:xfrm>
            <a:prstGeom prst="roundRect">
              <a:avLst>
                <a:gd name="adj" fmla="val 2460"/>
              </a:avLst>
            </a:prstGeom>
            <a:solidFill>
              <a:srgbClr val="F7F9FD"/>
            </a:solidFill>
            <a:ln w="12700" cap="flat" cmpd="sng" algn="ctr">
              <a:solidFill>
                <a:srgbClr val="00B294">
                  <a:lumMod val="75000"/>
                  <a:lumOff val="25000"/>
                </a:srgbClr>
              </a:solidFill>
              <a:prstDash val="solid"/>
              <a:headEnd type="none" w="med" len="med"/>
              <a:tailEnd type="none" w="med" len="med"/>
            </a:ln>
            <a:effectLst/>
          </p:spPr>
          <p:txBody>
            <a:bodyPr rot="0" spcFirstLastPara="0" vertOverflow="overflow" horzOverflow="overflow" vert="horz" wrap="square" lIns="89624" tIns="89624" rIns="179248" bIns="143398" numCol="1" spcCol="0" rtlCol="0" fromWordArt="0" anchor="t" anchorCtr="0" forceAA="0" compatLnSpc="1">
              <a:prstTxWarp prst="textNoShape">
                <a:avLst/>
              </a:prstTxWarp>
              <a:noAutofit/>
            </a:bodyPr>
            <a:lstStyle/>
            <a:p>
              <a:pPr defTabSz="913927" fontAlgn="base">
                <a:lnSpc>
                  <a:spcPct val="90000"/>
                </a:lnSpc>
                <a:spcBef>
                  <a:spcPct val="0"/>
                </a:spcBef>
                <a:spcAft>
                  <a:spcPct val="0"/>
                </a:spcAft>
                <a:defRPr/>
              </a:pPr>
              <a:r>
                <a:rPr lang="en-US" sz="981" kern="0" dirty="0">
                  <a:solidFill>
                    <a:srgbClr val="353535"/>
                  </a:solidFill>
                  <a:cs typeface="Segoe UI" panose="020B0502040204020203" pitchFamily="34" charset="0"/>
                </a:rPr>
                <a:t>Virtual Machine </a:t>
              </a:r>
              <a:br>
                <a:rPr lang="en-US" sz="981" kern="0" dirty="0">
                  <a:solidFill>
                    <a:srgbClr val="353535"/>
                  </a:solidFill>
                  <a:cs typeface="Segoe UI" panose="020B0502040204020203" pitchFamily="34" charset="0"/>
                </a:rPr>
              </a:br>
              <a:r>
                <a:rPr lang="en-US" sz="981" kern="0" dirty="0">
                  <a:solidFill>
                    <a:srgbClr val="353535"/>
                  </a:solidFill>
                  <a:cs typeface="Segoe UI" panose="020B0502040204020203" pitchFamily="34" charset="0"/>
                </a:rPr>
                <a:t>Scale Sets (VMSS)</a:t>
              </a:r>
            </a:p>
          </p:txBody>
        </p:sp>
        <p:sp>
          <p:nvSpPr>
            <p:cNvPr id="82" name="Rectangle: Rounded Corners 81">
              <a:extLst>
                <a:ext uri="{FF2B5EF4-FFF2-40B4-BE49-F238E27FC236}">
                  <a16:creationId xmlns:a16="http://schemas.microsoft.com/office/drawing/2014/main" id="{41BCC85A-14A9-4999-92B6-55B38365CF91}"/>
                </a:ext>
              </a:extLst>
            </p:cNvPr>
            <p:cNvSpPr/>
            <p:nvPr/>
          </p:nvSpPr>
          <p:spPr bwMode="auto">
            <a:xfrm>
              <a:off x="6809274" y="3270630"/>
              <a:ext cx="1271016" cy="876618"/>
            </a:xfrm>
            <a:prstGeom prst="roundRect">
              <a:avLst>
                <a:gd name="adj" fmla="val 2432"/>
              </a:avLst>
            </a:prstGeom>
            <a:solidFill>
              <a:srgbClr val="F7F9FD"/>
            </a:solidFill>
            <a:ln w="12700" cap="flat" cmpd="sng" algn="ctr">
              <a:solidFill>
                <a:srgbClr val="00B294">
                  <a:lumMod val="75000"/>
                  <a:lumOff val="25000"/>
                </a:srgbClr>
              </a:solidFill>
              <a:prstDash val="solid"/>
              <a:headEnd type="none" w="med" len="med"/>
              <a:tailEnd type="none" w="med" len="med"/>
            </a:ln>
            <a:effectLst/>
          </p:spPr>
          <p:txBody>
            <a:bodyPr rot="0" spcFirstLastPara="0" vertOverflow="overflow" horzOverflow="overflow" vert="horz" wrap="square" lIns="89624" tIns="89624" rIns="89624" bIns="143398" numCol="1" spcCol="0" rtlCol="0" fromWordArt="0" anchor="t" anchorCtr="0" forceAA="0" compatLnSpc="1">
              <a:prstTxWarp prst="textNoShape">
                <a:avLst/>
              </a:prstTxWarp>
              <a:noAutofit/>
            </a:bodyPr>
            <a:lstStyle/>
            <a:p>
              <a:pPr defTabSz="913927" fontAlgn="base">
                <a:lnSpc>
                  <a:spcPct val="90000"/>
                </a:lnSpc>
                <a:spcBef>
                  <a:spcPct val="0"/>
                </a:spcBef>
                <a:spcAft>
                  <a:spcPct val="0"/>
                </a:spcAft>
                <a:defRPr/>
              </a:pPr>
              <a:r>
                <a:rPr lang="en-US" sz="981" kern="0" dirty="0">
                  <a:solidFill>
                    <a:srgbClr val="353535"/>
                  </a:solidFill>
                  <a:cs typeface="Segoe UI" panose="020B0502040204020203" pitchFamily="34" charset="0"/>
                </a:rPr>
                <a:t>Service Fabric </a:t>
              </a:r>
            </a:p>
            <a:p>
              <a:pPr defTabSz="913927" fontAlgn="base">
                <a:lnSpc>
                  <a:spcPct val="90000"/>
                </a:lnSpc>
                <a:spcBef>
                  <a:spcPct val="0"/>
                </a:spcBef>
                <a:spcAft>
                  <a:spcPct val="0"/>
                </a:spcAft>
                <a:defRPr/>
              </a:pPr>
              <a:r>
                <a:rPr lang="en-US" sz="981" kern="0" dirty="0">
                  <a:solidFill>
                    <a:srgbClr val="353535"/>
                  </a:solidFill>
                  <a:cs typeface="Segoe UI" panose="020B0502040204020203" pitchFamily="34" charset="0"/>
                </a:rPr>
                <a:t>(Mesh &amp; cluster)</a:t>
              </a:r>
            </a:p>
            <a:p>
              <a:pPr defTabSz="913927" fontAlgn="base">
                <a:lnSpc>
                  <a:spcPct val="90000"/>
                </a:lnSpc>
                <a:spcBef>
                  <a:spcPct val="0"/>
                </a:spcBef>
                <a:spcAft>
                  <a:spcPct val="0"/>
                </a:spcAft>
                <a:defRPr/>
              </a:pPr>
              <a:endParaRPr lang="en-US" sz="981" kern="0" dirty="0">
                <a:solidFill>
                  <a:srgbClr val="353535"/>
                </a:solidFill>
                <a:cs typeface="Segoe UI" panose="020B0502040204020203" pitchFamily="34" charset="0"/>
              </a:endParaRPr>
            </a:p>
          </p:txBody>
        </p:sp>
        <p:cxnSp>
          <p:nvCxnSpPr>
            <p:cNvPr id="83" name="Straight Arrow Connector 82">
              <a:extLst>
                <a:ext uri="{FF2B5EF4-FFF2-40B4-BE49-F238E27FC236}">
                  <a16:creationId xmlns:a16="http://schemas.microsoft.com/office/drawing/2014/main" id="{AFBBCC44-1E59-4860-98E6-138A7B61E2B5}"/>
                </a:ext>
              </a:extLst>
            </p:cNvPr>
            <p:cNvCxnSpPr>
              <a:cxnSpLocks/>
              <a:stCxn id="82" idx="2"/>
              <a:endCxn id="81" idx="0"/>
            </p:cNvCxnSpPr>
            <p:nvPr/>
          </p:nvCxnSpPr>
          <p:spPr>
            <a:xfrm>
              <a:off x="7444782" y="4147248"/>
              <a:ext cx="1470494" cy="750407"/>
            </a:xfrm>
            <a:prstGeom prst="straightConnector1">
              <a:avLst/>
            </a:prstGeom>
            <a:noFill/>
            <a:ln w="12700" cap="flat" cmpd="sng" algn="ctr">
              <a:solidFill>
                <a:srgbClr val="E6E6E6"/>
              </a:solidFill>
              <a:prstDash val="dash"/>
              <a:headEnd type="triangle"/>
              <a:tailEnd type="triangle"/>
            </a:ln>
            <a:effectLst/>
          </p:spPr>
        </p:cxnSp>
        <p:cxnSp>
          <p:nvCxnSpPr>
            <p:cNvPr id="84" name="Straight Arrow Connector 83">
              <a:extLst>
                <a:ext uri="{FF2B5EF4-FFF2-40B4-BE49-F238E27FC236}">
                  <a16:creationId xmlns:a16="http://schemas.microsoft.com/office/drawing/2014/main" id="{D5680A93-1988-4573-ABDA-E512EC76816E}"/>
                </a:ext>
              </a:extLst>
            </p:cNvPr>
            <p:cNvCxnSpPr>
              <a:cxnSpLocks/>
              <a:stCxn id="78" idx="2"/>
              <a:endCxn id="81" idx="0"/>
            </p:cNvCxnSpPr>
            <p:nvPr/>
          </p:nvCxnSpPr>
          <p:spPr>
            <a:xfrm flipH="1">
              <a:off x="8915276" y="4147248"/>
              <a:ext cx="211" cy="750407"/>
            </a:xfrm>
            <a:prstGeom prst="straightConnector1">
              <a:avLst/>
            </a:prstGeom>
            <a:noFill/>
            <a:ln w="12700" cap="flat" cmpd="sng" algn="ctr">
              <a:solidFill>
                <a:srgbClr val="E6E6E6"/>
              </a:solidFill>
              <a:prstDash val="dash"/>
              <a:headEnd type="triangle"/>
              <a:tailEnd type="triangle"/>
            </a:ln>
            <a:effectLst/>
          </p:spPr>
        </p:cxnSp>
        <p:sp>
          <p:nvSpPr>
            <p:cNvPr id="85" name="Rectangle: Rounded Corners 84">
              <a:extLst>
                <a:ext uri="{FF2B5EF4-FFF2-40B4-BE49-F238E27FC236}">
                  <a16:creationId xmlns:a16="http://schemas.microsoft.com/office/drawing/2014/main" id="{703BC12B-B664-47EC-A210-D3F445457E0D}"/>
                </a:ext>
              </a:extLst>
            </p:cNvPr>
            <p:cNvSpPr/>
            <p:nvPr/>
          </p:nvSpPr>
          <p:spPr bwMode="auto">
            <a:xfrm>
              <a:off x="5436331" y="4396467"/>
              <a:ext cx="1055129" cy="286066"/>
            </a:xfrm>
            <a:prstGeom prst="roundRect">
              <a:avLst>
                <a:gd name="adj" fmla="val 5500"/>
              </a:avLst>
            </a:prstGeom>
            <a:solidFill>
              <a:srgbClr val="FFFFFF"/>
            </a:solidFill>
            <a:ln w="12700" cap="flat" cmpd="sng" algn="ctr">
              <a:solidFill>
                <a:srgbClr val="E6E6E6"/>
              </a:solidFill>
              <a:prstDash val="dash"/>
              <a:headEnd type="none" w="med" len="med"/>
              <a:tailEnd type="none" w="med" len="med"/>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913927" fontAlgn="base">
                <a:lnSpc>
                  <a:spcPct val="90000"/>
                </a:lnSpc>
                <a:spcBef>
                  <a:spcPct val="0"/>
                </a:spcBef>
                <a:spcAft>
                  <a:spcPct val="0"/>
                </a:spcAft>
                <a:defRPr/>
              </a:pPr>
              <a:r>
                <a:rPr lang="en-US" sz="981" kern="0" dirty="0">
                  <a:solidFill>
                    <a:srgbClr val="353535"/>
                  </a:solidFill>
                  <a:cs typeface="Segoe UI" panose="020B0502040204020203" pitchFamily="34" charset="0"/>
                </a:rPr>
                <a:t>Virtual </a:t>
              </a:r>
              <a:r>
                <a:rPr lang="en-US" sz="981" kern="0" dirty="0" err="1">
                  <a:solidFill>
                    <a:srgbClr val="353535"/>
                  </a:solidFill>
                  <a:cs typeface="Segoe UI" panose="020B0502040204020203" pitchFamily="34" charset="0"/>
                </a:rPr>
                <a:t>kubelet</a:t>
              </a:r>
              <a:endParaRPr lang="en-US" sz="981" kern="0" dirty="0">
                <a:solidFill>
                  <a:srgbClr val="353535"/>
                </a:solidFill>
                <a:cs typeface="Segoe UI" panose="020B0502040204020203" pitchFamily="34" charset="0"/>
              </a:endParaRPr>
            </a:p>
          </p:txBody>
        </p:sp>
        <p:sp>
          <p:nvSpPr>
            <p:cNvPr id="86" name="Rectangle: Rounded Corners 85">
              <a:extLst>
                <a:ext uri="{FF2B5EF4-FFF2-40B4-BE49-F238E27FC236}">
                  <a16:creationId xmlns:a16="http://schemas.microsoft.com/office/drawing/2014/main" id="{260E3C39-B8EA-4F56-BABB-9F658082D369}"/>
                </a:ext>
              </a:extLst>
            </p:cNvPr>
            <p:cNvSpPr/>
            <p:nvPr/>
          </p:nvSpPr>
          <p:spPr bwMode="auto">
            <a:xfrm>
              <a:off x="8279768" y="1937175"/>
              <a:ext cx="1271016" cy="876618"/>
            </a:xfrm>
            <a:prstGeom prst="roundRect">
              <a:avLst>
                <a:gd name="adj" fmla="val 2432"/>
              </a:avLst>
            </a:prstGeom>
            <a:solidFill>
              <a:srgbClr val="F7F9FD"/>
            </a:solidFill>
            <a:ln w="12700" cap="flat" cmpd="sng" algn="ctr">
              <a:solidFill>
                <a:srgbClr val="00B294">
                  <a:lumMod val="75000"/>
                  <a:lumOff val="25000"/>
                </a:srgbClr>
              </a:solidFill>
              <a:prstDash val="solid"/>
              <a:headEnd type="none" w="med" len="med"/>
              <a:tailEnd type="none" w="med" len="med"/>
            </a:ln>
            <a:effectLst/>
          </p:spPr>
          <p:txBody>
            <a:bodyPr rot="0" spcFirstLastPara="0" vertOverflow="overflow" horzOverflow="overflow" vert="horz" wrap="square" lIns="89624" tIns="89624" rIns="89624" bIns="143398" numCol="1" spcCol="0" rtlCol="0" fromWordArt="0" anchor="t" anchorCtr="0" forceAA="0" compatLnSpc="1">
              <a:prstTxWarp prst="textNoShape">
                <a:avLst/>
              </a:prstTxWarp>
              <a:noAutofit/>
            </a:bodyPr>
            <a:lstStyle/>
            <a:p>
              <a:pPr defTabSz="913927" fontAlgn="base">
                <a:lnSpc>
                  <a:spcPct val="90000"/>
                </a:lnSpc>
                <a:spcBef>
                  <a:spcPct val="0"/>
                </a:spcBef>
                <a:spcAft>
                  <a:spcPct val="0"/>
                </a:spcAft>
                <a:defRPr/>
              </a:pPr>
              <a:r>
                <a:rPr lang="en-US" sz="981" kern="0" dirty="0">
                  <a:solidFill>
                    <a:srgbClr val="353535"/>
                  </a:solidFill>
                  <a:cs typeface="Segoe UI" panose="020B0502040204020203" pitchFamily="34" charset="0"/>
                </a:rPr>
                <a:t>App Service</a:t>
              </a:r>
            </a:p>
          </p:txBody>
        </p:sp>
        <p:cxnSp>
          <p:nvCxnSpPr>
            <p:cNvPr id="87" name="Connector: Elbow 86">
              <a:extLst>
                <a:ext uri="{FF2B5EF4-FFF2-40B4-BE49-F238E27FC236}">
                  <a16:creationId xmlns:a16="http://schemas.microsoft.com/office/drawing/2014/main" id="{CC66B6A6-B26C-4838-A401-075E92321847}"/>
                </a:ext>
              </a:extLst>
            </p:cNvPr>
            <p:cNvCxnSpPr>
              <a:cxnSpLocks/>
              <a:stCxn id="92" idx="0"/>
            </p:cNvCxnSpPr>
            <p:nvPr/>
          </p:nvCxnSpPr>
          <p:spPr>
            <a:xfrm rot="16200000" flipV="1">
              <a:off x="4582602" y="1887301"/>
              <a:ext cx="1521331" cy="1245328"/>
            </a:xfrm>
            <a:prstGeom prst="bentConnector3">
              <a:avLst>
                <a:gd name="adj1" fmla="val 115026"/>
              </a:avLst>
            </a:prstGeom>
            <a:noFill/>
            <a:ln w="12700" cap="flat" cmpd="sng" algn="ctr">
              <a:solidFill>
                <a:srgbClr val="00188F"/>
              </a:solidFill>
              <a:prstDash val="solid"/>
              <a:headEnd type="none"/>
              <a:tailEnd type="triangle"/>
            </a:ln>
            <a:effectLst/>
          </p:spPr>
        </p:cxnSp>
        <p:cxnSp>
          <p:nvCxnSpPr>
            <p:cNvPr id="88" name="Connector: Elbow 87">
              <a:extLst>
                <a:ext uri="{FF2B5EF4-FFF2-40B4-BE49-F238E27FC236}">
                  <a16:creationId xmlns:a16="http://schemas.microsoft.com/office/drawing/2014/main" id="{9C4EA2D0-E580-4A02-815B-EE0BE38ECD90}"/>
                </a:ext>
              </a:extLst>
            </p:cNvPr>
            <p:cNvCxnSpPr>
              <a:cxnSpLocks/>
              <a:stCxn id="82" idx="0"/>
            </p:cNvCxnSpPr>
            <p:nvPr/>
          </p:nvCxnSpPr>
          <p:spPr>
            <a:xfrm rot="16200000" flipV="1">
              <a:off x="5132859" y="958707"/>
              <a:ext cx="1521331" cy="3102516"/>
            </a:xfrm>
            <a:prstGeom prst="bentConnector3">
              <a:avLst>
                <a:gd name="adj1" fmla="val 115026"/>
              </a:avLst>
            </a:prstGeom>
            <a:noFill/>
            <a:ln w="12700" cap="flat" cmpd="sng" algn="ctr">
              <a:solidFill>
                <a:srgbClr val="00188F"/>
              </a:solidFill>
              <a:prstDash val="solid"/>
              <a:headEnd type="none"/>
              <a:tailEnd type="triangle"/>
            </a:ln>
            <a:effectLst/>
          </p:spPr>
        </p:cxnSp>
        <p:cxnSp>
          <p:nvCxnSpPr>
            <p:cNvPr id="89" name="Connector: Elbow 88">
              <a:extLst>
                <a:ext uri="{FF2B5EF4-FFF2-40B4-BE49-F238E27FC236}">
                  <a16:creationId xmlns:a16="http://schemas.microsoft.com/office/drawing/2014/main" id="{C9566A62-B63E-47A3-912F-7B1316586AE1}"/>
                </a:ext>
              </a:extLst>
            </p:cNvPr>
            <p:cNvCxnSpPr>
              <a:cxnSpLocks/>
              <a:stCxn id="94" idx="3"/>
            </p:cNvCxnSpPr>
            <p:nvPr/>
          </p:nvCxnSpPr>
          <p:spPr>
            <a:xfrm flipV="1">
              <a:off x="2924761" y="1749299"/>
              <a:ext cx="660833" cy="1434602"/>
            </a:xfrm>
            <a:prstGeom prst="bentConnector4">
              <a:avLst>
                <a:gd name="adj1" fmla="val 30599"/>
                <a:gd name="adj2" fmla="val 115935"/>
              </a:avLst>
            </a:prstGeom>
            <a:noFill/>
            <a:ln w="12700" cap="flat" cmpd="sng" algn="ctr">
              <a:solidFill>
                <a:srgbClr val="00188F"/>
              </a:solidFill>
              <a:prstDash val="solid"/>
              <a:headEnd type="none"/>
              <a:tailEnd type="triangle"/>
            </a:ln>
            <a:effectLst/>
          </p:spPr>
        </p:cxnSp>
        <p:cxnSp>
          <p:nvCxnSpPr>
            <p:cNvPr id="90" name="Connector: Elbow 89">
              <a:extLst>
                <a:ext uri="{FF2B5EF4-FFF2-40B4-BE49-F238E27FC236}">
                  <a16:creationId xmlns:a16="http://schemas.microsoft.com/office/drawing/2014/main" id="{92D26015-BABB-478D-A9BA-25A098CE5285}"/>
                </a:ext>
              </a:extLst>
            </p:cNvPr>
            <p:cNvCxnSpPr>
              <a:cxnSpLocks/>
              <a:stCxn id="95" idx="3"/>
            </p:cNvCxnSpPr>
            <p:nvPr/>
          </p:nvCxnSpPr>
          <p:spPr>
            <a:xfrm flipV="1">
              <a:off x="2924761" y="1749299"/>
              <a:ext cx="1039169" cy="2100416"/>
            </a:xfrm>
            <a:prstGeom prst="bentConnector4">
              <a:avLst>
                <a:gd name="adj1" fmla="val 30636"/>
                <a:gd name="adj2" fmla="val 110884"/>
              </a:avLst>
            </a:prstGeom>
            <a:noFill/>
            <a:ln w="12700" cap="flat" cmpd="sng" algn="ctr">
              <a:solidFill>
                <a:srgbClr val="00188F"/>
              </a:solidFill>
              <a:prstDash val="solid"/>
              <a:headEnd type="none"/>
              <a:tailEnd type="triangle"/>
            </a:ln>
            <a:effectLst/>
          </p:spPr>
        </p:cxnSp>
        <p:cxnSp>
          <p:nvCxnSpPr>
            <p:cNvPr id="91" name="Straight Arrow Connector 90">
              <a:extLst>
                <a:ext uri="{FF2B5EF4-FFF2-40B4-BE49-F238E27FC236}">
                  <a16:creationId xmlns:a16="http://schemas.microsoft.com/office/drawing/2014/main" id="{23865DB8-0398-4A46-A366-D5F081D87109}"/>
                </a:ext>
              </a:extLst>
            </p:cNvPr>
            <p:cNvCxnSpPr>
              <a:cxnSpLocks/>
              <a:stCxn id="75" idx="2"/>
              <a:endCxn id="98" idx="0"/>
            </p:cNvCxnSpPr>
            <p:nvPr/>
          </p:nvCxnSpPr>
          <p:spPr>
            <a:xfrm flipH="1">
              <a:off x="4153097" y="2068560"/>
              <a:ext cx="1" cy="277778"/>
            </a:xfrm>
            <a:prstGeom prst="straightConnector1">
              <a:avLst/>
            </a:prstGeom>
            <a:noFill/>
            <a:ln w="12700" cap="flat" cmpd="sng" algn="ctr">
              <a:solidFill>
                <a:srgbClr val="00188F"/>
              </a:solidFill>
              <a:prstDash val="solid"/>
              <a:headEnd type="none"/>
              <a:tailEnd type="triangle"/>
            </a:ln>
            <a:effectLst/>
          </p:spPr>
        </p:cxnSp>
      </p:grpSp>
      <p:sp>
        <p:nvSpPr>
          <p:cNvPr id="9" name="Freeform 5">
            <a:extLst>
              <a:ext uri="{FF2B5EF4-FFF2-40B4-BE49-F238E27FC236}">
                <a16:creationId xmlns:a16="http://schemas.microsoft.com/office/drawing/2014/main" id="{661B5047-CBB3-4EBC-A4B9-344CF1979935}"/>
              </a:ext>
            </a:extLst>
          </p:cNvPr>
          <p:cNvSpPr>
            <a:spLocks/>
          </p:cNvSpPr>
          <p:nvPr/>
        </p:nvSpPr>
        <p:spPr bwMode="auto">
          <a:xfrm>
            <a:off x="4376611" y="5184935"/>
            <a:ext cx="310006" cy="193227"/>
          </a:xfrm>
          <a:custGeom>
            <a:avLst/>
            <a:gdLst>
              <a:gd name="T0" fmla="*/ 243 w 372"/>
              <a:gd name="T1" fmla="*/ 0 h 231"/>
              <a:gd name="T2" fmla="*/ 178 w 372"/>
              <a:gd name="T3" fmla="*/ 37 h 231"/>
              <a:gd name="T4" fmla="*/ 149 w 372"/>
              <a:gd name="T5" fmla="*/ 31 h 231"/>
              <a:gd name="T6" fmla="*/ 97 w 372"/>
              <a:gd name="T7" fmla="*/ 52 h 231"/>
              <a:gd name="T8" fmla="*/ 79 w 372"/>
              <a:gd name="T9" fmla="*/ 79 h 231"/>
              <a:gd name="T10" fmla="*/ 75 w 372"/>
              <a:gd name="T11" fmla="*/ 79 h 231"/>
              <a:gd name="T12" fmla="*/ 22 w 372"/>
              <a:gd name="T13" fmla="*/ 101 h 231"/>
              <a:gd name="T14" fmla="*/ 0 w 372"/>
              <a:gd name="T15" fmla="*/ 155 h 231"/>
              <a:gd name="T16" fmla="*/ 22 w 372"/>
              <a:gd name="T17" fmla="*/ 208 h 231"/>
              <a:gd name="T18" fmla="*/ 75 w 372"/>
              <a:gd name="T19" fmla="*/ 231 h 231"/>
              <a:gd name="T20" fmla="*/ 296 w 372"/>
              <a:gd name="T21" fmla="*/ 231 h 231"/>
              <a:gd name="T22" fmla="*/ 350 w 372"/>
              <a:gd name="T23" fmla="*/ 208 h 231"/>
              <a:gd name="T24" fmla="*/ 372 w 372"/>
              <a:gd name="T25" fmla="*/ 155 h 231"/>
              <a:gd name="T26" fmla="*/ 350 w 372"/>
              <a:gd name="T27" fmla="*/ 102 h 231"/>
              <a:gd name="T28" fmla="*/ 317 w 372"/>
              <a:gd name="T29" fmla="*/ 81 h 231"/>
              <a:gd name="T30" fmla="*/ 317 w 372"/>
              <a:gd name="T31" fmla="*/ 76 h 231"/>
              <a:gd name="T32" fmla="*/ 296 w 372"/>
              <a:gd name="T33" fmla="*/ 23 h 231"/>
              <a:gd name="T34" fmla="*/ 243 w 372"/>
              <a:gd name="T35" fmla="*/ 0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72" h="231">
                <a:moveTo>
                  <a:pt x="243" y="0"/>
                </a:moveTo>
                <a:cubicBezTo>
                  <a:pt x="216" y="0"/>
                  <a:pt x="192" y="14"/>
                  <a:pt x="178" y="37"/>
                </a:cubicBezTo>
                <a:cubicBezTo>
                  <a:pt x="170" y="33"/>
                  <a:pt x="159" y="31"/>
                  <a:pt x="149" y="31"/>
                </a:cubicBezTo>
                <a:cubicBezTo>
                  <a:pt x="129" y="31"/>
                  <a:pt x="111" y="38"/>
                  <a:pt x="97" y="52"/>
                </a:cubicBezTo>
                <a:cubicBezTo>
                  <a:pt x="89" y="59"/>
                  <a:pt x="83" y="68"/>
                  <a:pt x="79" y="79"/>
                </a:cubicBezTo>
                <a:cubicBezTo>
                  <a:pt x="77" y="79"/>
                  <a:pt x="76" y="79"/>
                  <a:pt x="75" y="79"/>
                </a:cubicBezTo>
                <a:cubicBezTo>
                  <a:pt x="56" y="79"/>
                  <a:pt x="37" y="87"/>
                  <a:pt x="22" y="101"/>
                </a:cubicBezTo>
                <a:cubicBezTo>
                  <a:pt x="8" y="116"/>
                  <a:pt x="0" y="135"/>
                  <a:pt x="0" y="155"/>
                </a:cubicBezTo>
                <a:cubicBezTo>
                  <a:pt x="0" y="175"/>
                  <a:pt x="8" y="194"/>
                  <a:pt x="22" y="208"/>
                </a:cubicBezTo>
                <a:cubicBezTo>
                  <a:pt x="37" y="223"/>
                  <a:pt x="56" y="231"/>
                  <a:pt x="75" y="231"/>
                </a:cubicBezTo>
                <a:cubicBezTo>
                  <a:pt x="296" y="231"/>
                  <a:pt x="296" y="231"/>
                  <a:pt x="296" y="231"/>
                </a:cubicBezTo>
                <a:cubicBezTo>
                  <a:pt x="317" y="231"/>
                  <a:pt x="336" y="223"/>
                  <a:pt x="350" y="208"/>
                </a:cubicBezTo>
                <a:cubicBezTo>
                  <a:pt x="364" y="194"/>
                  <a:pt x="372" y="175"/>
                  <a:pt x="372" y="155"/>
                </a:cubicBezTo>
                <a:cubicBezTo>
                  <a:pt x="372" y="135"/>
                  <a:pt x="364" y="116"/>
                  <a:pt x="350" y="102"/>
                </a:cubicBezTo>
                <a:cubicBezTo>
                  <a:pt x="341" y="92"/>
                  <a:pt x="330" y="85"/>
                  <a:pt x="317" y="81"/>
                </a:cubicBezTo>
                <a:cubicBezTo>
                  <a:pt x="317" y="80"/>
                  <a:pt x="317" y="78"/>
                  <a:pt x="317" y="76"/>
                </a:cubicBezTo>
                <a:cubicBezTo>
                  <a:pt x="317" y="56"/>
                  <a:pt x="310" y="37"/>
                  <a:pt x="296" y="23"/>
                </a:cubicBezTo>
                <a:cubicBezTo>
                  <a:pt x="282" y="8"/>
                  <a:pt x="263" y="0"/>
                  <a:pt x="243" y="0"/>
                </a:cubicBezTo>
                <a:close/>
              </a:path>
            </a:pathLst>
          </a:custGeom>
          <a:noFill/>
          <a:ln w="6350" cap="rnd">
            <a:solidFill>
              <a:srgbClr val="353535"/>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89624" tIns="44812" rIns="89624" bIns="44812" numCol="1" anchor="t" anchorCtr="0" compatLnSpc="1">
            <a:prstTxWarp prst="textNoShape">
              <a:avLst/>
            </a:prstTxWarp>
          </a:bodyPr>
          <a:lstStyle/>
          <a:p>
            <a:pPr defTabSz="896214">
              <a:defRPr/>
            </a:pPr>
            <a:endParaRPr lang="en-US" kern="0">
              <a:solidFill>
                <a:srgbClr val="353535"/>
              </a:solidFill>
            </a:endParaRPr>
          </a:p>
        </p:txBody>
      </p:sp>
      <p:pic>
        <p:nvPicPr>
          <p:cNvPr id="10" name="Graphic 9">
            <a:extLst>
              <a:ext uri="{FF2B5EF4-FFF2-40B4-BE49-F238E27FC236}">
                <a16:creationId xmlns:a16="http://schemas.microsoft.com/office/drawing/2014/main" id="{A0CB23C3-AAE2-408E-A8DE-977F584CD3DF}"/>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326328" y="1852868"/>
            <a:ext cx="222519" cy="224765"/>
          </a:xfrm>
          <a:prstGeom prst="rect">
            <a:avLst/>
          </a:prstGeom>
        </p:spPr>
      </p:pic>
      <p:pic>
        <p:nvPicPr>
          <p:cNvPr id="12" name="Graphic 11">
            <a:extLst>
              <a:ext uri="{FF2B5EF4-FFF2-40B4-BE49-F238E27FC236}">
                <a16:creationId xmlns:a16="http://schemas.microsoft.com/office/drawing/2014/main" id="{8C42FA97-E297-4FD5-8687-86743EF1F5F9}"/>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4434105" y="3818307"/>
            <a:ext cx="244624" cy="280761"/>
          </a:xfrm>
          <a:prstGeom prst="rect">
            <a:avLst/>
          </a:prstGeom>
        </p:spPr>
      </p:pic>
      <p:pic>
        <p:nvPicPr>
          <p:cNvPr id="13" name="Graphic 12">
            <a:extLst>
              <a:ext uri="{FF2B5EF4-FFF2-40B4-BE49-F238E27FC236}">
                <a16:creationId xmlns:a16="http://schemas.microsoft.com/office/drawing/2014/main" id="{EAEF1C63-A42D-4B43-B8CA-F9F93945BAB8}"/>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4370274" y="4519662"/>
            <a:ext cx="303246" cy="215949"/>
          </a:xfrm>
          <a:prstGeom prst="rect">
            <a:avLst/>
          </a:prstGeom>
        </p:spPr>
      </p:pic>
      <p:pic>
        <p:nvPicPr>
          <p:cNvPr id="15" name="Graphic 14">
            <a:extLst>
              <a:ext uri="{FF2B5EF4-FFF2-40B4-BE49-F238E27FC236}">
                <a16:creationId xmlns:a16="http://schemas.microsoft.com/office/drawing/2014/main" id="{29F00CBA-298D-4B3D-9244-4EDF5678A143}"/>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7589732" y="3810138"/>
            <a:ext cx="292338" cy="273390"/>
          </a:xfrm>
          <a:prstGeom prst="rect">
            <a:avLst/>
          </a:prstGeom>
        </p:spPr>
      </p:pic>
      <p:pic>
        <p:nvPicPr>
          <p:cNvPr id="17" name="Graphic 16">
            <a:extLst>
              <a:ext uri="{FF2B5EF4-FFF2-40B4-BE49-F238E27FC236}">
                <a16:creationId xmlns:a16="http://schemas.microsoft.com/office/drawing/2014/main" id="{01BA6531-552C-46BA-ACFB-8A227A293693}"/>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7544608" y="5308329"/>
            <a:ext cx="293446" cy="233839"/>
          </a:xfrm>
          <a:prstGeom prst="rect">
            <a:avLst/>
          </a:prstGeom>
        </p:spPr>
      </p:pic>
      <p:pic>
        <p:nvPicPr>
          <p:cNvPr id="19" name="Picture 18">
            <a:extLst>
              <a:ext uri="{FF2B5EF4-FFF2-40B4-BE49-F238E27FC236}">
                <a16:creationId xmlns:a16="http://schemas.microsoft.com/office/drawing/2014/main" id="{D445100D-4C2F-4810-8141-AB943743B925}"/>
              </a:ext>
            </a:extLst>
          </p:cNvPr>
          <p:cNvPicPr>
            <a:picLocks noChangeAspect="1"/>
          </p:cNvPicPr>
          <p:nvPr/>
        </p:nvPicPr>
        <p:blipFill rotWithShape="1">
          <a:blip r:embed="rId13"/>
          <a:srcRect t="13129" r="7843"/>
          <a:stretch/>
        </p:blipFill>
        <p:spPr>
          <a:xfrm>
            <a:off x="2561935" y="3227578"/>
            <a:ext cx="231337" cy="218065"/>
          </a:xfrm>
          <a:prstGeom prst="rect">
            <a:avLst/>
          </a:prstGeom>
        </p:spPr>
      </p:pic>
      <p:pic>
        <p:nvPicPr>
          <p:cNvPr id="20" name="Picture 19">
            <a:extLst>
              <a:ext uri="{FF2B5EF4-FFF2-40B4-BE49-F238E27FC236}">
                <a16:creationId xmlns:a16="http://schemas.microsoft.com/office/drawing/2014/main" id="{C6830533-AB46-49ED-9249-1B3783258170}"/>
              </a:ext>
            </a:extLst>
          </p:cNvPr>
          <p:cNvPicPr>
            <a:picLocks noChangeAspect="1"/>
          </p:cNvPicPr>
          <p:nvPr/>
        </p:nvPicPr>
        <p:blipFill rotWithShape="1">
          <a:blip r:embed="rId14" cstate="print">
            <a:extLst>
              <a:ext uri="{28A0092B-C50C-407E-A947-70E740481C1C}">
                <a14:useLocalDpi xmlns:a14="http://schemas.microsoft.com/office/drawing/2010/main"/>
              </a:ext>
            </a:extLst>
          </a:blip>
          <a:srcRect/>
          <a:stretch/>
        </p:blipFill>
        <p:spPr>
          <a:xfrm>
            <a:off x="2545206" y="3900269"/>
            <a:ext cx="256046" cy="185867"/>
          </a:xfrm>
          <a:prstGeom prst="rect">
            <a:avLst/>
          </a:prstGeom>
        </p:spPr>
      </p:pic>
      <p:pic>
        <p:nvPicPr>
          <p:cNvPr id="21" name="Picture 20">
            <a:extLst>
              <a:ext uri="{FF2B5EF4-FFF2-40B4-BE49-F238E27FC236}">
                <a16:creationId xmlns:a16="http://schemas.microsoft.com/office/drawing/2014/main" id="{D4766B1B-5DD1-43D0-8A25-2762BB8CCB03}"/>
              </a:ext>
            </a:extLst>
          </p:cNvPr>
          <p:cNvPicPr>
            <a:picLocks noChangeAspect="1"/>
          </p:cNvPicPr>
          <p:nvPr/>
        </p:nvPicPr>
        <p:blipFill rotWithShape="1">
          <a:blip r:embed="rId15"/>
          <a:srcRect b="30380"/>
          <a:stretch/>
        </p:blipFill>
        <p:spPr>
          <a:xfrm>
            <a:off x="2511847" y="4577729"/>
            <a:ext cx="308273" cy="180153"/>
          </a:xfrm>
          <a:prstGeom prst="rect">
            <a:avLst/>
          </a:prstGeom>
        </p:spPr>
      </p:pic>
      <p:pic>
        <p:nvPicPr>
          <p:cNvPr id="22" name="Graphic 21">
            <a:extLst>
              <a:ext uri="{FF2B5EF4-FFF2-40B4-BE49-F238E27FC236}">
                <a16:creationId xmlns:a16="http://schemas.microsoft.com/office/drawing/2014/main" id="{49420ABC-1D2E-4CEA-80EE-95FC1952367B}"/>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3592318" y="1852868"/>
            <a:ext cx="222519" cy="224765"/>
          </a:xfrm>
          <a:prstGeom prst="rect">
            <a:avLst/>
          </a:prstGeom>
        </p:spPr>
      </p:pic>
      <p:pic>
        <p:nvPicPr>
          <p:cNvPr id="23" name="Picture 22">
            <a:extLst>
              <a:ext uri="{FF2B5EF4-FFF2-40B4-BE49-F238E27FC236}">
                <a16:creationId xmlns:a16="http://schemas.microsoft.com/office/drawing/2014/main" id="{C1CF1BD6-BCBF-4AD6-B980-5B39B8C9CC98}"/>
              </a:ext>
            </a:extLst>
          </p:cNvPr>
          <p:cNvPicPr>
            <a:picLocks noChangeAspect="1"/>
          </p:cNvPicPr>
          <p:nvPr/>
        </p:nvPicPr>
        <p:blipFill rotWithShape="1">
          <a:blip r:embed="rId16"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2563847" y="5138809"/>
            <a:ext cx="229383" cy="282906"/>
          </a:xfrm>
          <a:prstGeom prst="rect">
            <a:avLst/>
          </a:prstGeom>
        </p:spPr>
      </p:pic>
      <p:sp>
        <p:nvSpPr>
          <p:cNvPr id="104" name="Rectangle: Rounded Corners 103">
            <a:extLst>
              <a:ext uri="{FF2B5EF4-FFF2-40B4-BE49-F238E27FC236}">
                <a16:creationId xmlns:a16="http://schemas.microsoft.com/office/drawing/2014/main" id="{72356D82-BBB8-4D99-AE9D-A1753DF785E6}"/>
              </a:ext>
            </a:extLst>
          </p:cNvPr>
          <p:cNvSpPr/>
          <p:nvPr/>
        </p:nvSpPr>
        <p:spPr bwMode="auto">
          <a:xfrm>
            <a:off x="6697610" y="3736635"/>
            <a:ext cx="817437" cy="366066"/>
          </a:xfrm>
          <a:prstGeom prst="roundRect">
            <a:avLst>
              <a:gd name="adj" fmla="val 5500"/>
            </a:avLst>
          </a:prstGeom>
          <a:solidFill>
            <a:srgbClr val="00B294">
              <a:lumMod val="75000"/>
              <a:lumOff val="25000"/>
              <a:alpha val="3000"/>
            </a:srgbClr>
          </a:solidFill>
          <a:ln w="12700" cap="flat" cmpd="sng" algn="ctr">
            <a:solidFill>
              <a:srgbClr val="00B294">
                <a:lumMod val="75000"/>
                <a:lumOff val="25000"/>
              </a:srgbClr>
            </a:solidFill>
            <a:prstDash val="dash"/>
            <a:headEnd type="none" w="med" len="med"/>
            <a:tailEnd type="none" w="med" len="med"/>
          </a:ln>
          <a:effectLst/>
        </p:spPr>
        <p:txBody>
          <a:bodyPr rot="0" spcFirstLastPara="0" vertOverflow="overflow" horzOverflow="overflow" vert="horz" wrap="square" lIns="62737" tIns="0" rIns="0" bIns="0" numCol="1" spcCol="0" rtlCol="0" fromWordArt="0" anchor="ctr" anchorCtr="0" forceAA="0" compatLnSpc="1">
            <a:prstTxWarp prst="textNoShape">
              <a:avLst/>
            </a:prstTxWarp>
            <a:noAutofit/>
          </a:bodyPr>
          <a:lstStyle/>
          <a:p>
            <a:pPr defTabSz="913927" fontAlgn="base">
              <a:lnSpc>
                <a:spcPct val="90000"/>
              </a:lnSpc>
              <a:spcBef>
                <a:spcPct val="0"/>
              </a:spcBef>
              <a:spcAft>
                <a:spcPct val="0"/>
              </a:spcAft>
              <a:defRPr/>
            </a:pPr>
            <a:r>
              <a:rPr lang="en-US" sz="981" kern="0" dirty="0">
                <a:solidFill>
                  <a:srgbClr val="353535"/>
                </a:solidFill>
                <a:cs typeface="Segoe UI" panose="020B0502040204020203" pitchFamily="34" charset="0"/>
              </a:rPr>
              <a:t>Service Fabric Engine</a:t>
            </a:r>
          </a:p>
        </p:txBody>
      </p:sp>
      <p:pic>
        <p:nvPicPr>
          <p:cNvPr id="132" name="Picture 8" descr="Image result for &quot;Azure SQL Database&quot; icon">
            <a:extLst>
              <a:ext uri="{FF2B5EF4-FFF2-40B4-BE49-F238E27FC236}">
                <a16:creationId xmlns:a16="http://schemas.microsoft.com/office/drawing/2014/main" id="{0AAECE02-EDC2-4A9D-B112-19211884501B}"/>
              </a:ext>
            </a:extLst>
          </p:cNvPr>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4346208" y="3075821"/>
            <a:ext cx="307663" cy="307663"/>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Image result for Azure Redis logo">
            <a:extLst>
              <a:ext uri="{FF2B5EF4-FFF2-40B4-BE49-F238E27FC236}">
                <a16:creationId xmlns:a16="http://schemas.microsoft.com/office/drawing/2014/main" id="{402645CC-C81A-4F13-B18F-87BD8B22CB4F}"/>
              </a:ext>
            </a:extLst>
          </p:cNvPr>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4352318" y="3733405"/>
            <a:ext cx="244624" cy="244624"/>
          </a:xfrm>
          <a:prstGeom prst="rect">
            <a:avLst/>
          </a:prstGeom>
          <a:noFill/>
          <a:extLst>
            <a:ext uri="{909E8E84-426E-40DD-AFC4-6F175D3DCCD1}">
              <a14:hiddenFill xmlns:a14="http://schemas.microsoft.com/office/drawing/2010/main">
                <a:solidFill>
                  <a:srgbClr val="FFFFFF"/>
                </a:solidFill>
              </a14:hiddenFill>
            </a:ext>
          </a:extLst>
        </p:spPr>
      </p:pic>
      <p:pic>
        <p:nvPicPr>
          <p:cNvPr id="133" name="Picture 10" descr="Image result for &quot;Azure Cosmos DB&quot; icon">
            <a:extLst>
              <a:ext uri="{FF2B5EF4-FFF2-40B4-BE49-F238E27FC236}">
                <a16:creationId xmlns:a16="http://schemas.microsoft.com/office/drawing/2014/main" id="{52AB490B-B5FB-4161-AF46-046FDB0E6B18}"/>
              </a:ext>
            </a:extLst>
          </p:cNvPr>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4224908" y="4339312"/>
            <a:ext cx="488408" cy="256415"/>
          </a:xfrm>
          <a:prstGeom prst="rect">
            <a:avLst/>
          </a:prstGeom>
          <a:noFill/>
          <a:extLst>
            <a:ext uri="{909E8E84-426E-40DD-AFC4-6F175D3DCCD1}">
              <a14:hiddenFill xmlns:a14="http://schemas.microsoft.com/office/drawing/2010/main">
                <a:solidFill>
                  <a:srgbClr val="FFFFFF"/>
                </a:solidFill>
              </a14:hiddenFill>
            </a:ext>
          </a:extLst>
        </p:spPr>
      </p:pic>
      <p:pic>
        <p:nvPicPr>
          <p:cNvPr id="134" name="Picture 16" descr="Image result for &quot;Azure Container Service&quot; icon">
            <a:extLst>
              <a:ext uri="{FF2B5EF4-FFF2-40B4-BE49-F238E27FC236}">
                <a16:creationId xmlns:a16="http://schemas.microsoft.com/office/drawing/2014/main" id="{374E9F76-102D-4DAA-AAD2-9A27B217A7C5}"/>
              </a:ext>
            </a:extLst>
          </p:cNvPr>
          <p:cNvPicPr>
            <a:picLocks noChangeAspect="1" noChangeArrowheads="1"/>
          </p:cNvPicPr>
          <p:nvPr/>
        </p:nvPicPr>
        <p:blipFill>
          <a:blip r:embed="rId20">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086462" y="3753972"/>
            <a:ext cx="307290" cy="307290"/>
          </a:xfrm>
          <a:prstGeom prst="rect">
            <a:avLst/>
          </a:prstGeom>
          <a:noFill/>
          <a:extLst>
            <a:ext uri="{909E8E84-426E-40DD-AFC4-6F175D3DCCD1}">
              <a14:hiddenFill xmlns:a14="http://schemas.microsoft.com/office/drawing/2010/main">
                <a:solidFill>
                  <a:srgbClr val="FFFFFF"/>
                </a:solidFill>
              </a14:hiddenFill>
            </a:ext>
          </a:extLst>
        </p:spPr>
      </p:pic>
      <p:pic>
        <p:nvPicPr>
          <p:cNvPr id="135" name="Picture 18" descr="Image result for &quot;Azure Service Fabric&quot; icon">
            <a:extLst>
              <a:ext uri="{FF2B5EF4-FFF2-40B4-BE49-F238E27FC236}">
                <a16:creationId xmlns:a16="http://schemas.microsoft.com/office/drawing/2014/main" id="{EFC11B97-984B-4C09-8B9B-46A92076AB17}"/>
              </a:ext>
            </a:extLst>
          </p:cNvPr>
          <p:cNvPicPr>
            <a:picLocks noChangeAspect="1" noChangeArrowheads="1"/>
          </p:cNvPicPr>
          <p:nvPr/>
        </p:nvPicPr>
        <p:blipFill>
          <a:blip r:embed="rId21">
            <a:extLst>
              <a:ext uri="{28A0092B-C50C-407E-A947-70E740481C1C}">
                <a14:useLocalDpi xmlns:a14="http://schemas.microsoft.com/office/drawing/2010/main" val="0"/>
              </a:ext>
            </a:extLst>
          </a:blip>
          <a:srcRect/>
          <a:stretch>
            <a:fillRect/>
          </a:stretch>
        </p:blipFill>
        <p:spPr bwMode="auto">
          <a:xfrm>
            <a:off x="7541465" y="3840984"/>
            <a:ext cx="447489" cy="234933"/>
          </a:xfrm>
          <a:prstGeom prst="rect">
            <a:avLst/>
          </a:prstGeom>
          <a:noFill/>
          <a:extLst>
            <a:ext uri="{909E8E84-426E-40DD-AFC4-6F175D3DCCD1}">
              <a14:hiddenFill xmlns:a14="http://schemas.microsoft.com/office/drawing/2010/main">
                <a:solidFill>
                  <a:srgbClr val="FFFFFF"/>
                </a:solidFill>
              </a14:hiddenFill>
            </a:ext>
          </a:extLst>
        </p:spPr>
      </p:pic>
      <p:pic>
        <p:nvPicPr>
          <p:cNvPr id="136" name="Picture 8" descr="Image result for Azure App Service icon">
            <a:extLst>
              <a:ext uri="{FF2B5EF4-FFF2-40B4-BE49-F238E27FC236}">
                <a16:creationId xmlns:a16="http://schemas.microsoft.com/office/drawing/2014/main" id="{CB7151A0-0B45-4500-98BE-805E40E77120}"/>
              </a:ext>
            </a:extLst>
          </p:cNvPr>
          <p:cNvPicPr>
            <a:picLocks noChangeAspect="1" noChangeArrowheads="1"/>
          </p:cNvPicPr>
          <p:nvPr/>
        </p:nvPicPr>
        <p:blipFill>
          <a:blip r:embed="rId22">
            <a:extLst>
              <a:ext uri="{28A0092B-C50C-407E-A947-70E740481C1C}">
                <a14:useLocalDpi xmlns:a14="http://schemas.microsoft.com/office/drawing/2010/main" val="0"/>
              </a:ext>
            </a:extLst>
          </a:blip>
          <a:srcRect/>
          <a:stretch>
            <a:fillRect/>
          </a:stretch>
        </p:blipFill>
        <p:spPr bwMode="auto">
          <a:xfrm>
            <a:off x="9045970" y="2535653"/>
            <a:ext cx="234574" cy="234574"/>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Image result for &quot;Azure Container Registry&quot; logo">
            <a:extLst>
              <a:ext uri="{FF2B5EF4-FFF2-40B4-BE49-F238E27FC236}">
                <a16:creationId xmlns:a16="http://schemas.microsoft.com/office/drawing/2014/main" id="{94DB0641-4402-482F-8FC4-606ECB29674B}"/>
              </a:ext>
            </a:extLst>
          </p:cNvPr>
          <p:cNvPicPr>
            <a:picLocks noChangeAspect="1" noChangeArrowheads="1"/>
          </p:cNvPicPr>
          <p:nvPr/>
        </p:nvPicPr>
        <p:blipFill>
          <a:blip r:embed="rId23">
            <a:extLst>
              <a:ext uri="{28A0092B-C50C-407E-A947-70E740481C1C}">
                <a14:useLocalDpi xmlns:a14="http://schemas.microsoft.com/office/drawing/2010/main" val="0"/>
              </a:ext>
            </a:extLst>
          </a:blip>
          <a:srcRect/>
          <a:stretch>
            <a:fillRect/>
          </a:stretch>
        </p:blipFill>
        <p:spPr bwMode="auto">
          <a:xfrm>
            <a:off x="9612507" y="5138809"/>
            <a:ext cx="612602" cy="321616"/>
          </a:xfrm>
          <a:prstGeom prst="rect">
            <a:avLst/>
          </a:prstGeom>
          <a:noFill/>
          <a:extLst>
            <a:ext uri="{909E8E84-426E-40DD-AFC4-6F175D3DCCD1}">
              <a14:hiddenFill xmlns:a14="http://schemas.microsoft.com/office/drawing/2010/main">
                <a:solidFill>
                  <a:srgbClr val="FFFFFF"/>
                </a:solidFill>
              </a14:hiddenFill>
            </a:ext>
          </a:extLst>
        </p:spPr>
      </p:pic>
      <p:pic>
        <p:nvPicPr>
          <p:cNvPr id="138" name="Picture 10" descr="Image result for Azure Container Instance">
            <a:extLst>
              <a:ext uri="{FF2B5EF4-FFF2-40B4-BE49-F238E27FC236}">
                <a16:creationId xmlns:a16="http://schemas.microsoft.com/office/drawing/2014/main" id="{65F0A5FC-5148-4941-835A-33498F5C5983}"/>
              </a:ext>
            </a:extLst>
          </p:cNvPr>
          <p:cNvPicPr>
            <a:picLocks noChangeAspect="1" noChangeArrowheads="1"/>
          </p:cNvPicPr>
          <p:nvPr/>
        </p:nvPicPr>
        <p:blipFill>
          <a:blip r:embed="rId24">
            <a:duotone>
              <a:prstClr val="black"/>
              <a:srgbClr val="5B9BD5">
                <a:tint val="45000"/>
                <a:satMod val="400000"/>
              </a:srgbClr>
            </a:duotone>
            <a:extLst>
              <a:ext uri="{BEBA8EAE-BF5A-486C-A8C5-ECC9F3942E4B}">
                <a14:imgProps xmlns:a14="http://schemas.microsoft.com/office/drawing/2010/main">
                  <a14:imgLayer r:embed="rId25">
                    <a14:imgEffect>
                      <a14:saturation sat="400000"/>
                    </a14:imgEffect>
                  </a14:imgLayer>
                </a14:imgProps>
              </a:ext>
              <a:ext uri="{28A0092B-C50C-407E-A947-70E740481C1C}">
                <a14:useLocalDpi xmlns:a14="http://schemas.microsoft.com/office/drawing/2010/main" val="0"/>
              </a:ext>
            </a:extLst>
          </a:blip>
          <a:srcRect/>
          <a:stretch>
            <a:fillRect/>
          </a:stretch>
        </p:blipFill>
        <p:spPr bwMode="auto">
          <a:xfrm>
            <a:off x="6017145" y="5302637"/>
            <a:ext cx="530591" cy="278560"/>
          </a:xfrm>
          <a:prstGeom prst="rect">
            <a:avLst/>
          </a:prstGeom>
          <a:noFill/>
          <a:extLst>
            <a:ext uri="{909E8E84-426E-40DD-AFC4-6F175D3DCCD1}">
              <a14:hiddenFill xmlns:a14="http://schemas.microsoft.com/office/drawing/2010/main">
                <a:solidFill>
                  <a:srgbClr val="FFFFFF"/>
                </a:solidFill>
              </a14:hiddenFill>
            </a:ext>
          </a:extLst>
        </p:spPr>
      </p:pic>
      <p:pic>
        <p:nvPicPr>
          <p:cNvPr id="139" name="Picture 2" descr="Image result for Azure VM icon">
            <a:extLst>
              <a:ext uri="{FF2B5EF4-FFF2-40B4-BE49-F238E27FC236}">
                <a16:creationId xmlns:a16="http://schemas.microsoft.com/office/drawing/2014/main" id="{2ACE2AFF-6CB3-4557-BC61-4EE9ABD7FA99}"/>
              </a:ext>
            </a:extLst>
          </p:cNvPr>
          <p:cNvPicPr>
            <a:picLocks noChangeAspect="1" noChangeArrowheads="1"/>
          </p:cNvPicPr>
          <p:nvPr/>
        </p:nvPicPr>
        <p:blipFill rotWithShape="1">
          <a:blip r:embed="rId26">
            <a:extLst>
              <a:ext uri="{28A0092B-C50C-407E-A947-70E740481C1C}">
                <a14:useLocalDpi xmlns:a14="http://schemas.microsoft.com/office/drawing/2010/main" val="0"/>
              </a:ext>
            </a:extLst>
          </a:blip>
          <a:srcRect l="25381" r="26646" b="51769"/>
          <a:stretch/>
        </p:blipFill>
        <p:spPr bwMode="auto">
          <a:xfrm>
            <a:off x="7594819" y="5332217"/>
            <a:ext cx="276131" cy="256415"/>
          </a:xfrm>
          <a:prstGeom prst="rect">
            <a:avLst/>
          </a:prstGeom>
          <a:noFill/>
          <a:extLst>
            <a:ext uri="{909E8E84-426E-40DD-AFC4-6F175D3DCCD1}">
              <a14:hiddenFill xmlns:a14="http://schemas.microsoft.com/office/drawing/2010/main">
                <a:solidFill>
                  <a:srgbClr val="FFFFFF"/>
                </a:solidFill>
              </a14:hiddenFill>
            </a:ext>
          </a:extLst>
        </p:spPr>
      </p:pic>
      <p:grpSp>
        <p:nvGrpSpPr>
          <p:cNvPr id="145" name="Group 144">
            <a:extLst>
              <a:ext uri="{FF2B5EF4-FFF2-40B4-BE49-F238E27FC236}">
                <a16:creationId xmlns:a16="http://schemas.microsoft.com/office/drawing/2014/main" id="{A801F9B0-91FD-45FB-9A90-5576DE2DA541}"/>
              </a:ext>
            </a:extLst>
          </p:cNvPr>
          <p:cNvGrpSpPr/>
          <p:nvPr/>
        </p:nvGrpSpPr>
        <p:grpSpPr>
          <a:xfrm>
            <a:off x="9003147" y="5284550"/>
            <a:ext cx="329448" cy="298204"/>
            <a:chOff x="8985358" y="5272544"/>
            <a:chExt cx="370333" cy="328746"/>
          </a:xfrm>
        </p:grpSpPr>
        <p:grpSp>
          <p:nvGrpSpPr>
            <p:cNvPr id="116" name="Group 115">
              <a:extLst>
                <a:ext uri="{FF2B5EF4-FFF2-40B4-BE49-F238E27FC236}">
                  <a16:creationId xmlns:a16="http://schemas.microsoft.com/office/drawing/2014/main" id="{39A33D18-8838-40AB-8C8E-0EB5BB326CB8}"/>
                </a:ext>
              </a:extLst>
            </p:cNvPr>
            <p:cNvGrpSpPr/>
            <p:nvPr/>
          </p:nvGrpSpPr>
          <p:grpSpPr>
            <a:xfrm>
              <a:off x="8985358" y="5272544"/>
              <a:ext cx="329136" cy="265435"/>
              <a:chOff x="8671566" y="6311630"/>
              <a:chExt cx="329136" cy="265435"/>
            </a:xfrm>
          </p:grpSpPr>
          <p:pic>
            <p:nvPicPr>
              <p:cNvPr id="146" name="Picture 2" descr="Image result for Azure VM icon">
                <a:extLst>
                  <a:ext uri="{FF2B5EF4-FFF2-40B4-BE49-F238E27FC236}">
                    <a16:creationId xmlns:a16="http://schemas.microsoft.com/office/drawing/2014/main" id="{7E54CDB8-819A-441B-9F4E-EF984D18AA6D}"/>
                  </a:ext>
                </a:extLst>
              </p:cNvPr>
              <p:cNvPicPr>
                <a:picLocks noChangeAspect="1" noChangeArrowheads="1"/>
              </p:cNvPicPr>
              <p:nvPr/>
            </p:nvPicPr>
            <p:blipFill rotWithShape="1">
              <a:blip r:embed="rId26">
                <a:extLst>
                  <a:ext uri="{28A0092B-C50C-407E-A947-70E740481C1C}">
                    <a14:useLocalDpi xmlns:a14="http://schemas.microsoft.com/office/drawing/2010/main" val="0"/>
                  </a:ext>
                </a:extLst>
              </a:blip>
              <a:srcRect l="25381" r="26646" b="51769"/>
              <a:stretch/>
            </p:blipFill>
            <p:spPr bwMode="auto">
              <a:xfrm>
                <a:off x="8671566" y="6311630"/>
                <a:ext cx="276188" cy="256467"/>
              </a:xfrm>
              <a:prstGeom prst="rect">
                <a:avLst/>
              </a:prstGeom>
              <a:noFill/>
              <a:extLst>
                <a:ext uri="{909E8E84-426E-40DD-AFC4-6F175D3DCCD1}">
                  <a14:hiddenFill xmlns:a14="http://schemas.microsoft.com/office/drawing/2010/main">
                    <a:solidFill>
                      <a:srgbClr val="FFFFFF"/>
                    </a:solidFill>
                  </a14:hiddenFill>
                </a:ext>
              </a:extLst>
            </p:spPr>
          </p:pic>
          <p:pic>
            <p:nvPicPr>
              <p:cNvPr id="147" name="Picture 146">
                <a:extLst>
                  <a:ext uri="{FF2B5EF4-FFF2-40B4-BE49-F238E27FC236}">
                    <a16:creationId xmlns:a16="http://schemas.microsoft.com/office/drawing/2014/main" id="{7616668B-F729-494D-9E09-48039FE1F74A}"/>
                  </a:ext>
                </a:extLst>
              </p:cNvPr>
              <p:cNvPicPr>
                <a:picLocks noChangeAspect="1"/>
              </p:cNvPicPr>
              <p:nvPr/>
            </p:nvPicPr>
            <p:blipFill>
              <a:blip r:embed="rId27"/>
              <a:stretch>
                <a:fillRect/>
              </a:stretch>
            </p:blipFill>
            <p:spPr>
              <a:xfrm>
                <a:off x="8717668" y="6367072"/>
                <a:ext cx="283034" cy="209993"/>
              </a:xfrm>
              <a:prstGeom prst="rect">
                <a:avLst/>
              </a:prstGeom>
            </p:spPr>
          </p:pic>
        </p:grpSp>
        <p:grpSp>
          <p:nvGrpSpPr>
            <p:cNvPr id="142" name="Group 141">
              <a:extLst>
                <a:ext uri="{FF2B5EF4-FFF2-40B4-BE49-F238E27FC236}">
                  <a16:creationId xmlns:a16="http://schemas.microsoft.com/office/drawing/2014/main" id="{2B0BFE8B-459A-487B-90E2-9CEC5D179F7B}"/>
                </a:ext>
              </a:extLst>
            </p:cNvPr>
            <p:cNvGrpSpPr/>
            <p:nvPr/>
          </p:nvGrpSpPr>
          <p:grpSpPr>
            <a:xfrm>
              <a:off x="9026555" y="5308887"/>
              <a:ext cx="329136" cy="292403"/>
              <a:chOff x="8984443" y="5277168"/>
              <a:chExt cx="329136" cy="292403"/>
            </a:xfrm>
          </p:grpSpPr>
          <p:pic>
            <p:nvPicPr>
              <p:cNvPr id="143" name="Picture 2" descr="Image result for Azure VM icon">
                <a:extLst>
                  <a:ext uri="{FF2B5EF4-FFF2-40B4-BE49-F238E27FC236}">
                    <a16:creationId xmlns:a16="http://schemas.microsoft.com/office/drawing/2014/main" id="{A3612436-1549-4BBF-9973-091C210FE360}"/>
                  </a:ext>
                </a:extLst>
              </p:cNvPr>
              <p:cNvPicPr>
                <a:picLocks noChangeAspect="1" noChangeArrowheads="1"/>
              </p:cNvPicPr>
              <p:nvPr/>
            </p:nvPicPr>
            <p:blipFill rotWithShape="1">
              <a:blip r:embed="rId26">
                <a:extLst>
                  <a:ext uri="{28A0092B-C50C-407E-A947-70E740481C1C}">
                    <a14:useLocalDpi xmlns:a14="http://schemas.microsoft.com/office/drawing/2010/main" val="0"/>
                  </a:ext>
                </a:extLst>
              </a:blip>
              <a:srcRect l="25381" r="26646" b="51769"/>
              <a:stretch/>
            </p:blipFill>
            <p:spPr bwMode="auto">
              <a:xfrm>
                <a:off x="8984443" y="5277168"/>
                <a:ext cx="276188" cy="256467"/>
              </a:xfrm>
              <a:prstGeom prst="rect">
                <a:avLst/>
              </a:prstGeom>
              <a:noFill/>
              <a:extLst>
                <a:ext uri="{909E8E84-426E-40DD-AFC4-6F175D3DCCD1}">
                  <a14:hiddenFill xmlns:a14="http://schemas.microsoft.com/office/drawing/2010/main">
                    <a:solidFill>
                      <a:srgbClr val="FFFFFF"/>
                    </a:solidFill>
                  </a14:hiddenFill>
                </a:ext>
              </a:extLst>
            </p:spPr>
          </p:pic>
          <p:pic>
            <p:nvPicPr>
              <p:cNvPr id="115" name="Picture 114">
                <a:extLst>
                  <a:ext uri="{FF2B5EF4-FFF2-40B4-BE49-F238E27FC236}">
                    <a16:creationId xmlns:a16="http://schemas.microsoft.com/office/drawing/2014/main" id="{8C637FAC-1D37-4828-B45F-FB9569CE9819}"/>
                  </a:ext>
                </a:extLst>
              </p:cNvPr>
              <p:cNvPicPr>
                <a:picLocks noChangeAspect="1"/>
              </p:cNvPicPr>
              <p:nvPr/>
            </p:nvPicPr>
            <p:blipFill>
              <a:blip r:embed="rId27"/>
              <a:stretch>
                <a:fillRect/>
              </a:stretch>
            </p:blipFill>
            <p:spPr>
              <a:xfrm>
                <a:off x="9030545" y="5332610"/>
                <a:ext cx="283034" cy="209993"/>
              </a:xfrm>
              <a:prstGeom prst="rect">
                <a:avLst/>
              </a:prstGeom>
            </p:spPr>
          </p:pic>
          <p:pic>
            <p:nvPicPr>
              <p:cNvPr id="144" name="Picture 2" descr="Image result for Azure VM icon">
                <a:extLst>
                  <a:ext uri="{FF2B5EF4-FFF2-40B4-BE49-F238E27FC236}">
                    <a16:creationId xmlns:a16="http://schemas.microsoft.com/office/drawing/2014/main" id="{AE25C84E-3CAE-466E-BABA-D37A853AB33B}"/>
                  </a:ext>
                </a:extLst>
              </p:cNvPr>
              <p:cNvPicPr>
                <a:picLocks noChangeAspect="1" noChangeArrowheads="1"/>
              </p:cNvPicPr>
              <p:nvPr/>
            </p:nvPicPr>
            <p:blipFill rotWithShape="1">
              <a:blip r:embed="rId26">
                <a:extLst>
                  <a:ext uri="{28A0092B-C50C-407E-A947-70E740481C1C}">
                    <a14:useLocalDpi xmlns:a14="http://schemas.microsoft.com/office/drawing/2010/main" val="0"/>
                  </a:ext>
                </a:extLst>
              </a:blip>
              <a:srcRect l="25381" r="26646" b="51769"/>
              <a:stretch/>
            </p:blipFill>
            <p:spPr bwMode="auto">
              <a:xfrm>
                <a:off x="9021132" y="5313104"/>
                <a:ext cx="276188" cy="256467"/>
              </a:xfrm>
              <a:prstGeom prst="rect">
                <a:avLst/>
              </a:prstGeom>
              <a:noFill/>
              <a:extLst>
                <a:ext uri="{909E8E84-426E-40DD-AFC4-6F175D3DCCD1}">
                  <a14:hiddenFill xmlns:a14="http://schemas.microsoft.com/office/drawing/2010/main">
                    <a:solidFill>
                      <a:srgbClr val="FFFFFF"/>
                    </a:solidFill>
                  </a14:hiddenFill>
                </a:ext>
              </a:extLst>
            </p:spPr>
          </p:pic>
        </p:grpSp>
      </p:grpSp>
      <p:pic>
        <p:nvPicPr>
          <p:cNvPr id="1034" name="Picture 10" descr="Image result for Azure logo">
            <a:extLst>
              <a:ext uri="{FF2B5EF4-FFF2-40B4-BE49-F238E27FC236}">
                <a16:creationId xmlns:a16="http://schemas.microsoft.com/office/drawing/2014/main" id="{42DCBBF1-5E6D-4656-BB16-05C2B7004D5A}"/>
              </a:ext>
            </a:extLst>
          </p:cNvPr>
          <p:cNvPicPr>
            <a:picLocks noChangeAspect="1" noChangeArrowheads="1"/>
          </p:cNvPicPr>
          <p:nvPr/>
        </p:nvPicPr>
        <p:blipFill>
          <a:blip r:embed="rId28">
            <a:extLst>
              <a:ext uri="{28A0092B-C50C-407E-A947-70E740481C1C}">
                <a14:useLocalDpi xmlns:a14="http://schemas.microsoft.com/office/drawing/2010/main" val="0"/>
              </a:ext>
            </a:extLst>
          </a:blip>
          <a:srcRect/>
          <a:stretch>
            <a:fillRect/>
          </a:stretch>
        </p:blipFill>
        <p:spPr bwMode="auto">
          <a:xfrm>
            <a:off x="4951342" y="5517190"/>
            <a:ext cx="1525268" cy="1089478"/>
          </a:xfrm>
          <a:prstGeom prst="rect">
            <a:avLst/>
          </a:prstGeom>
          <a:noFill/>
          <a:extLst>
            <a:ext uri="{909E8E84-426E-40DD-AFC4-6F175D3DCCD1}">
              <a14:hiddenFill xmlns:a14="http://schemas.microsoft.com/office/drawing/2010/main">
                <a:solidFill>
                  <a:srgbClr val="FFFFFF"/>
                </a:solidFill>
              </a14:hiddenFill>
            </a:ext>
          </a:extLst>
        </p:spPr>
      </p:pic>
      <p:sp>
        <p:nvSpPr>
          <p:cNvPr id="105" name="Rounded Rectangle 4">
            <a:extLst>
              <a:ext uri="{FF2B5EF4-FFF2-40B4-BE49-F238E27FC236}">
                <a16:creationId xmlns:a16="http://schemas.microsoft.com/office/drawing/2014/main" id="{091FED57-E157-4282-A00E-B8293F69BD59}"/>
              </a:ext>
            </a:extLst>
          </p:cNvPr>
          <p:cNvSpPr/>
          <p:nvPr/>
        </p:nvSpPr>
        <p:spPr>
          <a:xfrm>
            <a:off x="6641121" y="3264379"/>
            <a:ext cx="1305976" cy="926493"/>
          </a:xfrm>
          <a:prstGeom prst="roundRect">
            <a:avLst/>
          </a:prstGeom>
          <a:noFill/>
          <a:ln w="63500" cmpd="sng">
            <a:solidFill>
              <a:srgbClr val="FFFF00"/>
            </a:solidFill>
            <a:headEnd type="none"/>
            <a:tailEnd type="none"/>
          </a:ln>
          <a:effectLst/>
        </p:spPr>
        <p:style>
          <a:lnRef idx="1">
            <a:schemeClr val="accent3"/>
          </a:lnRef>
          <a:fillRef idx="2">
            <a:schemeClr val="accent3"/>
          </a:fillRef>
          <a:effectRef idx="1">
            <a:schemeClr val="accent3"/>
          </a:effectRef>
          <a:fontRef idx="minor">
            <a:schemeClr val="dk1"/>
          </a:fontRef>
        </p:style>
        <p:txBody>
          <a:bodyPr rtlCol="0" anchor="ctr"/>
          <a:lstStyle/>
          <a:p>
            <a:pPr algn="ctr" defTabSz="914192">
              <a:defRPr/>
            </a:pPr>
            <a:endParaRPr lang="en-US">
              <a:ln w="50800">
                <a:solidFill>
                  <a:srgbClr val="FFFF00"/>
                </a:solidFill>
              </a:ln>
              <a:solidFill>
                <a:srgbClr val="FFFF00"/>
              </a:solidFill>
              <a:latin typeface="Segoe UI" pitchFamily="34" charset="0"/>
            </a:endParaRPr>
          </a:p>
        </p:txBody>
      </p:sp>
      <p:sp>
        <p:nvSpPr>
          <p:cNvPr id="106" name="Rounded Rectangle 4">
            <a:extLst>
              <a:ext uri="{FF2B5EF4-FFF2-40B4-BE49-F238E27FC236}">
                <a16:creationId xmlns:a16="http://schemas.microsoft.com/office/drawing/2014/main" id="{21897547-4798-45E6-9315-2325FB90BB34}"/>
              </a:ext>
            </a:extLst>
          </p:cNvPr>
          <p:cNvSpPr/>
          <p:nvPr/>
        </p:nvSpPr>
        <p:spPr>
          <a:xfrm>
            <a:off x="5181899" y="3277236"/>
            <a:ext cx="1305976" cy="926493"/>
          </a:xfrm>
          <a:prstGeom prst="roundRect">
            <a:avLst/>
          </a:prstGeom>
          <a:noFill/>
          <a:ln w="63500" cmpd="sng">
            <a:solidFill>
              <a:srgbClr val="FFFF00"/>
            </a:solidFill>
            <a:headEnd type="none"/>
            <a:tailEnd type="none"/>
          </a:ln>
          <a:effectLst/>
        </p:spPr>
        <p:style>
          <a:lnRef idx="1">
            <a:schemeClr val="accent3"/>
          </a:lnRef>
          <a:fillRef idx="2">
            <a:schemeClr val="accent3"/>
          </a:fillRef>
          <a:effectRef idx="1">
            <a:schemeClr val="accent3"/>
          </a:effectRef>
          <a:fontRef idx="minor">
            <a:schemeClr val="dk1"/>
          </a:fontRef>
        </p:style>
        <p:txBody>
          <a:bodyPr rtlCol="0" anchor="ctr"/>
          <a:lstStyle/>
          <a:p>
            <a:pPr algn="ctr" defTabSz="914192">
              <a:defRPr/>
            </a:pPr>
            <a:endParaRPr lang="en-US">
              <a:ln w="50800">
                <a:solidFill>
                  <a:srgbClr val="FFFF00"/>
                </a:solidFill>
              </a:ln>
              <a:solidFill>
                <a:srgbClr val="FFFF00"/>
              </a:solidFill>
              <a:latin typeface="Segoe UI" pitchFamily="34" charset="0"/>
            </a:endParaRPr>
          </a:p>
        </p:txBody>
      </p:sp>
      <p:cxnSp>
        <p:nvCxnSpPr>
          <p:cNvPr id="109" name="Straight Connector 108">
            <a:extLst>
              <a:ext uri="{FF2B5EF4-FFF2-40B4-BE49-F238E27FC236}">
                <a16:creationId xmlns:a16="http://schemas.microsoft.com/office/drawing/2014/main" id="{3F4FC34D-E96B-48F8-BB08-2177C9429B83}"/>
              </a:ext>
            </a:extLst>
          </p:cNvPr>
          <p:cNvCxnSpPr>
            <a:cxnSpLocks/>
          </p:cNvCxnSpPr>
          <p:nvPr/>
        </p:nvCxnSpPr>
        <p:spPr>
          <a:xfrm>
            <a:off x="10993112" y="3834050"/>
            <a:ext cx="746972" cy="0"/>
          </a:xfrm>
          <a:prstGeom prst="line">
            <a:avLst/>
          </a:prstGeom>
          <a:ln w="50800">
            <a:solidFill>
              <a:srgbClr val="FFFF00"/>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10" name="Straight Connector 109">
            <a:extLst>
              <a:ext uri="{FF2B5EF4-FFF2-40B4-BE49-F238E27FC236}">
                <a16:creationId xmlns:a16="http://schemas.microsoft.com/office/drawing/2014/main" id="{FA536198-15DC-4F26-A4D7-E717F6068C14}"/>
              </a:ext>
            </a:extLst>
          </p:cNvPr>
          <p:cNvCxnSpPr>
            <a:cxnSpLocks/>
          </p:cNvCxnSpPr>
          <p:nvPr/>
        </p:nvCxnSpPr>
        <p:spPr>
          <a:xfrm>
            <a:off x="10993112" y="4331011"/>
            <a:ext cx="746972" cy="0"/>
          </a:xfrm>
          <a:prstGeom prst="line">
            <a:avLst/>
          </a:prstGeom>
          <a:ln w="50800">
            <a:solidFill>
              <a:srgbClr val="FFC000"/>
            </a:solidFill>
            <a:headEnd type="none"/>
            <a:tailEnd type="none"/>
          </a:ln>
        </p:spPr>
        <p:style>
          <a:lnRef idx="1">
            <a:schemeClr val="accent1"/>
          </a:lnRef>
          <a:fillRef idx="0">
            <a:schemeClr val="accent1"/>
          </a:fillRef>
          <a:effectRef idx="0">
            <a:schemeClr val="accent1"/>
          </a:effectRef>
          <a:fontRef idx="minor">
            <a:schemeClr val="tx1"/>
          </a:fontRef>
        </p:style>
      </p:cxnSp>
      <p:sp>
        <p:nvSpPr>
          <p:cNvPr id="111" name="Rectangle 110">
            <a:extLst>
              <a:ext uri="{FF2B5EF4-FFF2-40B4-BE49-F238E27FC236}">
                <a16:creationId xmlns:a16="http://schemas.microsoft.com/office/drawing/2014/main" id="{468387FF-0FCD-4D1C-AE24-410849934F5A}"/>
              </a:ext>
            </a:extLst>
          </p:cNvPr>
          <p:cNvSpPr/>
          <p:nvPr/>
        </p:nvSpPr>
        <p:spPr>
          <a:xfrm>
            <a:off x="10918045" y="4356043"/>
            <a:ext cx="973343" cy="258404"/>
          </a:xfrm>
          <a:prstGeom prst="rect">
            <a:avLst/>
          </a:prstGeom>
        </p:spPr>
        <p:txBody>
          <a:bodyPr wrap="none">
            <a:spAutoFit/>
          </a:bodyPr>
          <a:lstStyle/>
          <a:p>
            <a:pPr>
              <a:defRPr/>
            </a:pPr>
            <a:r>
              <a:rPr lang="en-US" sz="1079" dirty="0">
                <a:solidFill>
                  <a:srgbClr val="2D2D30"/>
                </a:solidFill>
              </a:rPr>
              <a:t>Infrastructure</a:t>
            </a:r>
          </a:p>
        </p:txBody>
      </p:sp>
      <p:sp>
        <p:nvSpPr>
          <p:cNvPr id="112" name="Rectangle 111">
            <a:extLst>
              <a:ext uri="{FF2B5EF4-FFF2-40B4-BE49-F238E27FC236}">
                <a16:creationId xmlns:a16="http://schemas.microsoft.com/office/drawing/2014/main" id="{C78364A1-6265-4D2B-A0A5-DE605D06495F}"/>
              </a:ext>
            </a:extLst>
          </p:cNvPr>
          <p:cNvSpPr/>
          <p:nvPr/>
        </p:nvSpPr>
        <p:spPr>
          <a:xfrm>
            <a:off x="10920234" y="3873957"/>
            <a:ext cx="750526" cy="258404"/>
          </a:xfrm>
          <a:prstGeom prst="rect">
            <a:avLst/>
          </a:prstGeom>
        </p:spPr>
        <p:txBody>
          <a:bodyPr wrap="none">
            <a:spAutoFit/>
          </a:bodyPr>
          <a:lstStyle/>
          <a:p>
            <a:pPr>
              <a:defRPr/>
            </a:pPr>
            <a:r>
              <a:rPr lang="en-US" sz="1079" dirty="0">
                <a:solidFill>
                  <a:srgbClr val="2D2D30"/>
                </a:solidFill>
              </a:rPr>
              <a:t>Managed</a:t>
            </a:r>
          </a:p>
        </p:txBody>
      </p:sp>
      <p:pic>
        <p:nvPicPr>
          <p:cNvPr id="130" name="Picture 8" descr="Image result for Azure Batch logo white">
            <a:extLst>
              <a:ext uri="{FF2B5EF4-FFF2-40B4-BE49-F238E27FC236}">
                <a16:creationId xmlns:a16="http://schemas.microsoft.com/office/drawing/2014/main" id="{B0F1643A-CB77-4889-BF8D-29A183833007}"/>
              </a:ext>
            </a:extLst>
          </p:cNvPr>
          <p:cNvPicPr>
            <a:picLocks noChangeAspect="1" noChangeArrowheads="1"/>
          </p:cNvPicPr>
          <p:nvPr/>
        </p:nvPicPr>
        <p:blipFill>
          <a:blip r:embed="rId29">
            <a:extLst>
              <a:ext uri="{28A0092B-C50C-407E-A947-70E740481C1C}">
                <a14:useLocalDpi xmlns:a14="http://schemas.microsoft.com/office/drawing/2010/main" val="0"/>
              </a:ext>
            </a:extLst>
          </a:blip>
          <a:srcRect/>
          <a:stretch>
            <a:fillRect/>
          </a:stretch>
        </p:blipFill>
        <p:spPr bwMode="auto">
          <a:xfrm>
            <a:off x="8989230" y="3805544"/>
            <a:ext cx="276583" cy="276583"/>
          </a:xfrm>
          <a:prstGeom prst="rect">
            <a:avLst/>
          </a:prstGeom>
          <a:noFill/>
          <a:extLst>
            <a:ext uri="{909E8E84-426E-40DD-AFC4-6F175D3DCCD1}">
              <a14:hiddenFill xmlns:a14="http://schemas.microsoft.com/office/drawing/2010/main">
                <a:solidFill>
                  <a:srgbClr val="FFFFFF"/>
                </a:solidFill>
              </a14:hiddenFill>
            </a:ext>
          </a:extLst>
        </p:spPr>
      </p:pic>
      <p:pic>
        <p:nvPicPr>
          <p:cNvPr id="131" name="Picture 18">
            <a:extLst>
              <a:ext uri="{FF2B5EF4-FFF2-40B4-BE49-F238E27FC236}">
                <a16:creationId xmlns:a16="http://schemas.microsoft.com/office/drawing/2014/main" id="{DAD45F32-2E18-49D8-94FF-2F669AE65F8D}"/>
              </a:ext>
            </a:extLst>
          </p:cNvPr>
          <p:cNvPicPr>
            <a:picLocks noChangeAspect="1" noChangeArrowheads="1"/>
          </p:cNvPicPr>
          <p:nvPr/>
        </p:nvPicPr>
        <p:blipFill>
          <a:blip r:embed="rId30"/>
          <a:stretch>
            <a:fillRect/>
          </a:stretch>
        </p:blipFill>
        <p:spPr bwMode="auto">
          <a:xfrm>
            <a:off x="7648738" y="3578319"/>
            <a:ext cx="233332" cy="2318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6008553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6"/>
                                        </p:tgtEl>
                                        <p:attrNameLst>
                                          <p:attrName>style.visibility</p:attrName>
                                        </p:attrNameLst>
                                      </p:cBhvr>
                                      <p:to>
                                        <p:strVal val="visible"/>
                                      </p:to>
                                    </p:set>
                                    <p:animEffect transition="in" filter="fade">
                                      <p:cBhvr>
                                        <p:cTn id="7" dur="500"/>
                                        <p:tgtEl>
                                          <p:spTgt spid="10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05"/>
                                        </p:tgtEl>
                                        <p:attrNameLst>
                                          <p:attrName>style.visibility</p:attrName>
                                        </p:attrNameLst>
                                      </p:cBhvr>
                                      <p:to>
                                        <p:strVal val="visible"/>
                                      </p:to>
                                    </p:set>
                                    <p:animEffect transition="in" filter="fade">
                                      <p:cBhvr>
                                        <p:cTn id="10" dur="500"/>
                                        <p:tgtEl>
                                          <p:spTgt spid="10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5" grpId="0" animBg="1"/>
      <p:bldP spid="106" grpId="0" animBg="1"/>
    </p:bldLst>
  </p:timing>
</p:sld>
</file>

<file path=ppt/slides/slide60.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sp>
        <p:nvSpPr>
          <p:cNvPr id="49" name="Rectangle 48"/>
          <p:cNvSpPr/>
          <p:nvPr/>
        </p:nvSpPr>
        <p:spPr>
          <a:xfrm>
            <a:off x="397" y="711"/>
            <a:ext cx="12191207" cy="1093333"/>
          </a:xfrm>
          <a:prstGeom prst="rect">
            <a:avLst/>
          </a:prstGeom>
          <a:solidFill>
            <a:srgbClr val="0070C0"/>
          </a:solidFill>
          <a:ln w="10795" cap="flat" cmpd="sng" algn="ctr">
            <a:noFill/>
            <a:prstDash val="solid"/>
          </a:ln>
          <a:effectLst/>
        </p:spPr>
        <p:txBody>
          <a:bodyPr rtlCol="0" anchor="ctr"/>
          <a:lstStyle/>
          <a:p>
            <a:pPr algn="ctr" defTabSz="896387">
              <a:defRPr/>
            </a:pPr>
            <a:endParaRPr lang="en-US" kern="0">
              <a:solidFill>
                <a:srgbClr val="FFFFFF"/>
              </a:solidFill>
              <a:latin typeface="Segoe UI"/>
            </a:endParaRPr>
          </a:p>
        </p:txBody>
      </p:sp>
      <p:sp>
        <p:nvSpPr>
          <p:cNvPr id="55" name="Title 1"/>
          <p:cNvSpPr txBox="1">
            <a:spLocks/>
          </p:cNvSpPr>
          <p:nvPr/>
        </p:nvSpPr>
        <p:spPr>
          <a:xfrm>
            <a:off x="509832" y="211682"/>
            <a:ext cx="11425560" cy="882361"/>
          </a:xfrm>
          <a:prstGeom prst="rect">
            <a:avLst/>
          </a:prstGeom>
        </p:spPr>
        <p:txBody>
          <a:bodyPr vert="horz" wrap="square" lIns="143419" tIns="89637" rIns="143419" bIns="89637" rtlCol="0" anchor="t">
            <a:normAutofit/>
          </a:bodyPr>
          <a:lstStyle>
            <a:lvl1pPr algn="l" defTabSz="913231" rtl="0" eaLnBrk="0" fontAlgn="base" hangingPunct="0">
              <a:lnSpc>
                <a:spcPct val="90000"/>
              </a:lnSpc>
              <a:spcBef>
                <a:spcPct val="0"/>
              </a:spcBef>
              <a:spcAft>
                <a:spcPct val="0"/>
              </a:spcAft>
              <a:defRPr lang="en-US" sz="5398" kern="1200" spc="-100" dirty="0">
                <a:ln w="3175">
                  <a:noFill/>
                </a:ln>
                <a:solidFill>
                  <a:schemeClr val="tx2"/>
                </a:solidFill>
                <a:latin typeface="+mj-lt"/>
                <a:ea typeface="ＭＳ Ｐゴシック" charset="0"/>
                <a:cs typeface="Segoe UI" pitchFamily="34" charset="0"/>
              </a:defRPr>
            </a:lvl1pPr>
            <a:lvl2pPr algn="l" defTabSz="913231" rtl="0" eaLnBrk="0" fontAlgn="base" hangingPunct="0">
              <a:lnSpc>
                <a:spcPct val="90000"/>
              </a:lnSpc>
              <a:spcBef>
                <a:spcPct val="0"/>
              </a:spcBef>
              <a:spcAft>
                <a:spcPct val="0"/>
              </a:spcAft>
              <a:defRPr sz="5292">
                <a:solidFill>
                  <a:schemeClr val="tx2"/>
                </a:solidFill>
                <a:latin typeface="Segoe UI Light" charset="0"/>
                <a:ea typeface="ＭＳ Ｐゴシック" charset="0"/>
                <a:cs typeface="Segoe UI" charset="0"/>
              </a:defRPr>
            </a:lvl2pPr>
            <a:lvl3pPr algn="l" defTabSz="913231" rtl="0" eaLnBrk="0" fontAlgn="base" hangingPunct="0">
              <a:lnSpc>
                <a:spcPct val="90000"/>
              </a:lnSpc>
              <a:spcBef>
                <a:spcPct val="0"/>
              </a:spcBef>
              <a:spcAft>
                <a:spcPct val="0"/>
              </a:spcAft>
              <a:defRPr sz="5292">
                <a:solidFill>
                  <a:schemeClr val="tx2"/>
                </a:solidFill>
                <a:latin typeface="Segoe UI Light" charset="0"/>
                <a:ea typeface="ＭＳ Ｐゴシック" charset="0"/>
                <a:cs typeface="Segoe UI" charset="0"/>
              </a:defRPr>
            </a:lvl3pPr>
            <a:lvl4pPr algn="l" defTabSz="913231" rtl="0" eaLnBrk="0" fontAlgn="base" hangingPunct="0">
              <a:lnSpc>
                <a:spcPct val="90000"/>
              </a:lnSpc>
              <a:spcBef>
                <a:spcPct val="0"/>
              </a:spcBef>
              <a:spcAft>
                <a:spcPct val="0"/>
              </a:spcAft>
              <a:defRPr sz="5292">
                <a:solidFill>
                  <a:schemeClr val="tx2"/>
                </a:solidFill>
                <a:latin typeface="Segoe UI Light" charset="0"/>
                <a:ea typeface="ＭＳ Ｐゴシック" charset="0"/>
                <a:cs typeface="Segoe UI" charset="0"/>
              </a:defRPr>
            </a:lvl4pPr>
            <a:lvl5pPr algn="l" defTabSz="913231" rtl="0" eaLnBrk="0" fontAlgn="base" hangingPunct="0">
              <a:lnSpc>
                <a:spcPct val="90000"/>
              </a:lnSpc>
              <a:spcBef>
                <a:spcPct val="0"/>
              </a:spcBef>
              <a:spcAft>
                <a:spcPct val="0"/>
              </a:spcAft>
              <a:defRPr sz="5292">
                <a:solidFill>
                  <a:schemeClr val="tx2"/>
                </a:solidFill>
                <a:latin typeface="Segoe UI Light" charset="0"/>
                <a:ea typeface="ＭＳ Ｐゴシック" charset="0"/>
                <a:cs typeface="Segoe UI" charset="0"/>
              </a:defRPr>
            </a:lvl5pPr>
            <a:lvl6pPr marL="448059" algn="l" defTabSz="913231" rtl="0" fontAlgn="base">
              <a:lnSpc>
                <a:spcPct val="90000"/>
              </a:lnSpc>
              <a:spcBef>
                <a:spcPct val="0"/>
              </a:spcBef>
              <a:spcAft>
                <a:spcPct val="0"/>
              </a:spcAft>
              <a:defRPr sz="5292">
                <a:solidFill>
                  <a:schemeClr val="tx2"/>
                </a:solidFill>
                <a:latin typeface="Segoe UI Light" charset="0"/>
                <a:ea typeface="ＭＳ Ｐゴシック" charset="0"/>
                <a:cs typeface="Segoe UI" charset="0"/>
              </a:defRPr>
            </a:lvl6pPr>
            <a:lvl7pPr marL="896117" algn="l" defTabSz="913231" rtl="0" fontAlgn="base">
              <a:lnSpc>
                <a:spcPct val="90000"/>
              </a:lnSpc>
              <a:spcBef>
                <a:spcPct val="0"/>
              </a:spcBef>
              <a:spcAft>
                <a:spcPct val="0"/>
              </a:spcAft>
              <a:defRPr sz="5292">
                <a:solidFill>
                  <a:schemeClr val="tx2"/>
                </a:solidFill>
                <a:latin typeface="Segoe UI Light" charset="0"/>
                <a:ea typeface="ＭＳ Ｐゴシック" charset="0"/>
                <a:cs typeface="Segoe UI" charset="0"/>
              </a:defRPr>
            </a:lvl7pPr>
            <a:lvl8pPr marL="1344176" algn="l" defTabSz="913231" rtl="0" fontAlgn="base">
              <a:lnSpc>
                <a:spcPct val="90000"/>
              </a:lnSpc>
              <a:spcBef>
                <a:spcPct val="0"/>
              </a:spcBef>
              <a:spcAft>
                <a:spcPct val="0"/>
              </a:spcAft>
              <a:defRPr sz="5292">
                <a:solidFill>
                  <a:schemeClr val="tx2"/>
                </a:solidFill>
                <a:latin typeface="Segoe UI Light" charset="0"/>
                <a:ea typeface="ＭＳ Ｐゴシック" charset="0"/>
                <a:cs typeface="Segoe UI" charset="0"/>
              </a:defRPr>
            </a:lvl8pPr>
            <a:lvl9pPr marL="1792235" algn="l" defTabSz="913231" rtl="0" fontAlgn="base">
              <a:lnSpc>
                <a:spcPct val="90000"/>
              </a:lnSpc>
              <a:spcBef>
                <a:spcPct val="0"/>
              </a:spcBef>
              <a:spcAft>
                <a:spcPct val="0"/>
              </a:spcAft>
              <a:defRPr sz="5292">
                <a:solidFill>
                  <a:schemeClr val="tx2"/>
                </a:solidFill>
                <a:latin typeface="Segoe UI Light" charset="0"/>
                <a:ea typeface="ＭＳ Ｐゴシック" charset="0"/>
                <a:cs typeface="Segoe UI" charset="0"/>
              </a:defRPr>
            </a:lvl9pPr>
          </a:lstStyle>
          <a:p>
            <a:pPr defTabSz="895241">
              <a:defRPr/>
            </a:pPr>
            <a:r>
              <a:rPr sz="3529" spc="-98">
                <a:solidFill>
                  <a:srgbClr val="FFFFFF">
                    <a:lumMod val="85000"/>
                    <a:lumOff val="15000"/>
                  </a:srgbClr>
                </a:solidFill>
                <a:ea typeface="Segoe UI Light" charset="0"/>
                <a:cs typeface="Segoe UI Light" charset="0"/>
              </a:rPr>
              <a:t>Choosing Azure Compute Platforms for container-based apps</a:t>
            </a:r>
            <a:endParaRPr sz="1961" spc="-98">
              <a:solidFill>
                <a:srgbClr val="FFFFFF">
                  <a:lumMod val="85000"/>
                  <a:lumOff val="15000"/>
                </a:srgbClr>
              </a:solidFill>
              <a:ea typeface="Segoe UI Light" charset="0"/>
              <a:cs typeface="Segoe UI Light" charset="0"/>
            </a:endParaRPr>
          </a:p>
        </p:txBody>
      </p:sp>
      <p:graphicFrame>
        <p:nvGraphicFramePr>
          <p:cNvPr id="3" name="Table 2">
            <a:extLst>
              <a:ext uri="{FF2B5EF4-FFF2-40B4-BE49-F238E27FC236}">
                <a16:creationId xmlns:a16="http://schemas.microsoft.com/office/drawing/2014/main" id="{2640E12D-5F5F-41F6-BC00-45BFEAADC323}"/>
              </a:ext>
            </a:extLst>
          </p:cNvPr>
          <p:cNvGraphicFramePr>
            <a:graphicFrameLocks noGrp="1"/>
          </p:cNvGraphicFramePr>
          <p:nvPr>
            <p:extLst/>
          </p:nvPr>
        </p:nvGraphicFramePr>
        <p:xfrm>
          <a:off x="1412245" y="1935056"/>
          <a:ext cx="9367510" cy="4071030"/>
        </p:xfrm>
        <a:graphic>
          <a:graphicData uri="http://schemas.openxmlformats.org/drawingml/2006/table">
            <a:tbl>
              <a:tblPr/>
              <a:tblGrid>
                <a:gridCol w="1312080">
                  <a:extLst>
                    <a:ext uri="{9D8B030D-6E8A-4147-A177-3AD203B41FA5}">
                      <a16:colId xmlns:a16="http://schemas.microsoft.com/office/drawing/2014/main" val="575373218"/>
                    </a:ext>
                  </a:extLst>
                </a:gridCol>
                <a:gridCol w="1187119">
                  <a:extLst>
                    <a:ext uri="{9D8B030D-6E8A-4147-A177-3AD203B41FA5}">
                      <a16:colId xmlns:a16="http://schemas.microsoft.com/office/drawing/2014/main" val="1109179229"/>
                    </a:ext>
                  </a:extLst>
                </a:gridCol>
                <a:gridCol w="1124639">
                  <a:extLst>
                    <a:ext uri="{9D8B030D-6E8A-4147-A177-3AD203B41FA5}">
                      <a16:colId xmlns:a16="http://schemas.microsoft.com/office/drawing/2014/main" val="1449083373"/>
                    </a:ext>
                  </a:extLst>
                </a:gridCol>
                <a:gridCol w="1124639">
                  <a:extLst>
                    <a:ext uri="{9D8B030D-6E8A-4147-A177-3AD203B41FA5}">
                      <a16:colId xmlns:a16="http://schemas.microsoft.com/office/drawing/2014/main" val="2539173680"/>
                    </a:ext>
                  </a:extLst>
                </a:gridCol>
                <a:gridCol w="1124639">
                  <a:extLst>
                    <a:ext uri="{9D8B030D-6E8A-4147-A177-3AD203B41FA5}">
                      <a16:colId xmlns:a16="http://schemas.microsoft.com/office/drawing/2014/main" val="2007830935"/>
                    </a:ext>
                  </a:extLst>
                </a:gridCol>
                <a:gridCol w="1164798">
                  <a:extLst>
                    <a:ext uri="{9D8B030D-6E8A-4147-A177-3AD203B41FA5}">
                      <a16:colId xmlns:a16="http://schemas.microsoft.com/office/drawing/2014/main" val="513423961"/>
                    </a:ext>
                  </a:extLst>
                </a:gridCol>
                <a:gridCol w="1164798">
                  <a:extLst>
                    <a:ext uri="{9D8B030D-6E8A-4147-A177-3AD203B41FA5}">
                      <a16:colId xmlns:a16="http://schemas.microsoft.com/office/drawing/2014/main" val="730052499"/>
                    </a:ext>
                  </a:extLst>
                </a:gridCol>
                <a:gridCol w="1164798">
                  <a:extLst>
                    <a:ext uri="{9D8B030D-6E8A-4147-A177-3AD203B41FA5}">
                      <a16:colId xmlns:a16="http://schemas.microsoft.com/office/drawing/2014/main" val="1805609661"/>
                    </a:ext>
                  </a:extLst>
                </a:gridCol>
              </a:tblGrid>
              <a:tr h="1004037">
                <a:tc>
                  <a:txBody>
                    <a:bodyPr/>
                    <a:lstStyle/>
                    <a:p>
                      <a:endParaRPr lang="en-US" sz="3500" dirty="0"/>
                    </a:p>
                  </a:txBody>
                  <a:tcPr marL="89637" marR="89637" marT="44819" marB="44819">
                    <a:lnL w="12700" cmpd="sng">
                      <a:solidFill>
                        <a:schemeClr val="bg1">
                          <a:lumMod val="75000"/>
                        </a:schemeClr>
                      </a:solidFill>
                      <a:prstDash val="solid"/>
                    </a:lnL>
                    <a:lnR w="12700" cap="flat" cmpd="sng" algn="ctr">
                      <a:solidFill>
                        <a:schemeClr val="bg1">
                          <a:lumMod val="75000"/>
                        </a:schemeClr>
                      </a:solidFill>
                      <a:prstDash val="solid"/>
                      <a:round/>
                      <a:headEnd type="none" w="med" len="med"/>
                      <a:tailEnd type="none" w="med" len="med"/>
                    </a:lnR>
                    <a:lnT w="12700" cmpd="sng">
                      <a:solidFill>
                        <a:schemeClr val="bg1">
                          <a:lumMod val="75000"/>
                        </a:schemeClr>
                      </a:solidFill>
                      <a:prstDash val="solid"/>
                    </a:lnT>
                    <a:lnB w="12700" cap="flat" cmpd="sng" algn="ctr">
                      <a:solidFill>
                        <a:schemeClr val="bg1">
                          <a:lumMod val="75000"/>
                        </a:schemeClr>
                      </a:solidFill>
                      <a:prstDash val="solid"/>
                      <a:round/>
                      <a:headEnd type="none" w="med" len="med"/>
                      <a:tailEnd type="none" w="med" len="med"/>
                    </a:lnB>
                    <a:solidFill>
                      <a:srgbClr val="0070C0"/>
                    </a:solidFill>
                  </a:tcPr>
                </a:tc>
                <a:tc>
                  <a:txBody>
                    <a:bodyPr/>
                    <a:lstStyle/>
                    <a:p>
                      <a:r>
                        <a:rPr lang="en-US" sz="1200" b="0" kern="1200" dirty="0">
                          <a:solidFill>
                            <a:schemeClr val="bg1"/>
                          </a:solidFill>
                          <a:latin typeface="Segoe UI" panose="020B0502040204020203" pitchFamily="34" charset="0"/>
                          <a:ea typeface="+mn-ea"/>
                          <a:cs typeface="Segoe UI" panose="020B0502040204020203" pitchFamily="34" charset="0"/>
                        </a:rPr>
                        <a:t>Azure </a:t>
                      </a:r>
                    </a:p>
                    <a:p>
                      <a:r>
                        <a:rPr lang="en-US" sz="1200" b="0" kern="1200" dirty="0">
                          <a:solidFill>
                            <a:schemeClr val="bg1"/>
                          </a:solidFill>
                          <a:latin typeface="Segoe UI" panose="020B0502040204020203" pitchFamily="34" charset="0"/>
                          <a:ea typeface="+mn-ea"/>
                          <a:cs typeface="Segoe UI" panose="020B0502040204020203" pitchFamily="34" charset="0"/>
                        </a:rPr>
                        <a:t>Virtual Machines</a:t>
                      </a:r>
                    </a:p>
                    <a:p>
                      <a:r>
                        <a:rPr lang="en-US" sz="1200" b="0" kern="1200" dirty="0">
                          <a:solidFill>
                            <a:schemeClr val="bg1"/>
                          </a:solidFill>
                          <a:latin typeface="Segoe UI" panose="020B0502040204020203" pitchFamily="34" charset="0"/>
                          <a:ea typeface="+mn-ea"/>
                          <a:cs typeface="Segoe UI" panose="020B0502040204020203" pitchFamily="34" charset="0"/>
                        </a:rPr>
                        <a:t>(VMs)</a:t>
                      </a:r>
                    </a:p>
                    <a:p>
                      <a:endParaRPr lang="en-US" sz="1200" b="0" kern="1200" dirty="0">
                        <a:solidFill>
                          <a:schemeClr val="bg1"/>
                        </a:solidFill>
                        <a:latin typeface="Segoe UI" panose="020B0502040204020203" pitchFamily="34" charset="0"/>
                        <a:ea typeface="+mn-ea"/>
                        <a:cs typeface="Segoe UI" panose="020B0502040204020203" pitchFamily="34" charset="0"/>
                      </a:endParaRPr>
                    </a:p>
                  </a:txBody>
                  <a:tcPr marL="89637" marR="89637" marT="44819" marB="44819">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mpd="sng">
                      <a:solidFill>
                        <a:schemeClr val="bg1">
                          <a:lumMod val="75000"/>
                        </a:schemeClr>
                      </a:solidFill>
                      <a:prstDash val="solid"/>
                    </a:lnT>
                    <a:lnB w="12700" cap="flat" cmpd="sng" algn="ctr">
                      <a:solidFill>
                        <a:schemeClr val="bg1">
                          <a:lumMod val="75000"/>
                        </a:schemeClr>
                      </a:solidFill>
                      <a:prstDash val="solid"/>
                      <a:round/>
                      <a:headEnd type="none" w="med" len="med"/>
                      <a:tailEnd type="none" w="med" len="med"/>
                    </a:lnB>
                    <a:solidFill>
                      <a:srgbClr val="0070C0"/>
                    </a:solidFill>
                  </a:tcPr>
                </a:tc>
                <a:tc>
                  <a:txBody>
                    <a:bodyPr/>
                    <a:lstStyle/>
                    <a:p>
                      <a:pPr marL="0" marR="0" lvl="0" indent="0" algn="l" defTabSz="932563" rtl="0" eaLnBrk="1" fontAlgn="auto" latinLnBrk="0" hangingPunct="1">
                        <a:lnSpc>
                          <a:spcPct val="100000"/>
                        </a:lnSpc>
                        <a:spcBef>
                          <a:spcPts val="0"/>
                        </a:spcBef>
                        <a:spcAft>
                          <a:spcPts val="0"/>
                        </a:spcAft>
                        <a:buClrTx/>
                        <a:buSzTx/>
                        <a:buFontTx/>
                        <a:buNone/>
                        <a:tabLst/>
                        <a:defRPr/>
                      </a:pPr>
                      <a:r>
                        <a:rPr lang="en-US" sz="1200" b="0" dirty="0">
                          <a:solidFill>
                            <a:schemeClr val="bg1"/>
                          </a:solidFill>
                          <a:latin typeface="Segoe UI" panose="020B0502040204020203" pitchFamily="34" charset="0"/>
                          <a:cs typeface="Segoe UI" panose="020B0502040204020203" pitchFamily="34" charset="0"/>
                        </a:rPr>
                        <a:t>Azure Container Instances (ACI)</a:t>
                      </a:r>
                    </a:p>
                    <a:p>
                      <a:endParaRPr lang="en-US" sz="1200" b="0" kern="1200" dirty="0">
                        <a:solidFill>
                          <a:schemeClr val="bg1"/>
                        </a:solidFill>
                        <a:latin typeface="Segoe UI" panose="020B0502040204020203" pitchFamily="34" charset="0"/>
                        <a:ea typeface="+mn-ea"/>
                        <a:cs typeface="Segoe UI" panose="020B0502040204020203" pitchFamily="34" charset="0"/>
                      </a:endParaRPr>
                    </a:p>
                  </a:txBody>
                  <a:tcPr marL="89637" marR="89637" marT="44819" marB="44819">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mpd="sng">
                      <a:solidFill>
                        <a:schemeClr val="bg1">
                          <a:lumMod val="75000"/>
                        </a:schemeClr>
                      </a:solidFill>
                      <a:prstDash val="solid"/>
                    </a:lnT>
                    <a:lnB w="12700" cap="flat" cmpd="sng" algn="ctr">
                      <a:solidFill>
                        <a:schemeClr val="bg1">
                          <a:lumMod val="75000"/>
                        </a:schemeClr>
                      </a:solidFill>
                      <a:prstDash val="solid"/>
                      <a:round/>
                      <a:headEnd type="none" w="med" len="med"/>
                      <a:tailEnd type="none" w="med" len="med"/>
                    </a:lnB>
                    <a:solidFill>
                      <a:srgbClr val="0070C0"/>
                    </a:solidFill>
                  </a:tcPr>
                </a:tc>
                <a:tc>
                  <a:txBody>
                    <a:bodyPr/>
                    <a:lstStyle/>
                    <a:p>
                      <a:r>
                        <a:rPr lang="en-US" sz="1200" b="0" kern="1200" dirty="0">
                          <a:solidFill>
                            <a:schemeClr val="bg1"/>
                          </a:solidFill>
                          <a:latin typeface="Segoe UI" panose="020B0502040204020203" pitchFamily="34" charset="0"/>
                          <a:ea typeface="+mn-ea"/>
                          <a:cs typeface="Segoe UI" panose="020B0502040204020203" pitchFamily="34" charset="0"/>
                        </a:rPr>
                        <a:t>Azure App Service</a:t>
                      </a:r>
                    </a:p>
                  </a:txBody>
                  <a:tcPr marL="89637" marR="89637" marT="44819" marB="44819">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mpd="sng">
                      <a:solidFill>
                        <a:schemeClr val="bg1">
                          <a:lumMod val="75000"/>
                        </a:schemeClr>
                      </a:solidFill>
                      <a:prstDash val="solid"/>
                    </a:lnT>
                    <a:lnB w="12700" cap="flat" cmpd="sng" algn="ctr">
                      <a:solidFill>
                        <a:schemeClr val="bg1">
                          <a:lumMod val="75000"/>
                        </a:schemeClr>
                      </a:solidFill>
                      <a:prstDash val="solid"/>
                      <a:round/>
                      <a:headEnd type="none" w="med" len="med"/>
                      <a:tailEnd type="none" w="med" len="med"/>
                    </a:lnB>
                    <a:solidFill>
                      <a:srgbClr val="0070C0"/>
                    </a:solidFill>
                  </a:tcPr>
                </a:tc>
                <a:tc>
                  <a:txBody>
                    <a:bodyPr/>
                    <a:lstStyle/>
                    <a:p>
                      <a:r>
                        <a:rPr lang="en-US" sz="1200" b="0" dirty="0">
                          <a:solidFill>
                            <a:schemeClr val="bg1"/>
                          </a:solidFill>
                          <a:latin typeface="Segoe UI" panose="020B0502040204020203" pitchFamily="34" charset="0"/>
                          <a:cs typeface="Segoe UI" panose="020B0502040204020203" pitchFamily="34" charset="0"/>
                        </a:rPr>
                        <a:t>Azure Kubernetes Service</a:t>
                      </a:r>
                    </a:p>
                    <a:p>
                      <a:r>
                        <a:rPr lang="en-US" sz="1200" b="0" dirty="0">
                          <a:solidFill>
                            <a:schemeClr val="bg1"/>
                          </a:solidFill>
                          <a:latin typeface="Segoe UI" panose="020B0502040204020203" pitchFamily="34" charset="0"/>
                          <a:cs typeface="Segoe UI" panose="020B0502040204020203" pitchFamily="34" charset="0"/>
                        </a:rPr>
                        <a:t>(AKS/ACS)</a:t>
                      </a:r>
                    </a:p>
                  </a:txBody>
                  <a:tcPr marL="89637" marR="89637" marT="44819" marB="44819">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mpd="sng">
                      <a:solidFill>
                        <a:schemeClr val="bg1">
                          <a:lumMod val="75000"/>
                        </a:schemeClr>
                      </a:solidFill>
                      <a:prstDash val="solid"/>
                    </a:lnT>
                    <a:lnB w="12700" cap="flat" cmpd="sng" algn="ctr">
                      <a:solidFill>
                        <a:schemeClr val="bg1">
                          <a:lumMod val="75000"/>
                        </a:schemeClr>
                      </a:solidFill>
                      <a:prstDash val="solid"/>
                      <a:round/>
                      <a:headEnd type="none" w="med" len="med"/>
                      <a:tailEnd type="none" w="med" len="med"/>
                    </a:lnB>
                    <a:solidFill>
                      <a:srgbClr val="0070C0"/>
                    </a:solidFill>
                  </a:tcPr>
                </a:tc>
                <a:tc>
                  <a:txBody>
                    <a:bodyPr/>
                    <a:lstStyle/>
                    <a:p>
                      <a:r>
                        <a:rPr lang="en-US" sz="1200" b="0" dirty="0">
                          <a:solidFill>
                            <a:schemeClr val="bg1"/>
                          </a:solidFill>
                          <a:latin typeface="Segoe UI" panose="020B0502040204020203" pitchFamily="34" charset="0"/>
                          <a:cs typeface="Segoe UI" panose="020B0502040204020203" pitchFamily="34" charset="0"/>
                        </a:rPr>
                        <a:t>Azure Service Fabric</a:t>
                      </a:r>
                    </a:p>
                  </a:txBody>
                  <a:tcPr marL="89637" marR="89637" marT="44819" marB="44819">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mpd="sng">
                      <a:solidFill>
                        <a:schemeClr val="bg1">
                          <a:lumMod val="75000"/>
                        </a:schemeClr>
                      </a:solidFill>
                      <a:prstDash val="solid"/>
                    </a:lnT>
                    <a:lnB w="12700" cap="flat" cmpd="sng" algn="ctr">
                      <a:solidFill>
                        <a:schemeClr val="bg1">
                          <a:lumMod val="75000"/>
                        </a:schemeClr>
                      </a:solidFill>
                      <a:prstDash val="solid"/>
                      <a:round/>
                      <a:headEnd type="none" w="med" len="med"/>
                      <a:tailEnd type="none" w="med" len="med"/>
                    </a:lnB>
                    <a:solidFill>
                      <a:srgbClr val="0070C0"/>
                    </a:solidFill>
                  </a:tcPr>
                </a:tc>
                <a:tc>
                  <a:txBody>
                    <a:bodyPr/>
                    <a:lstStyle/>
                    <a:p>
                      <a:r>
                        <a:rPr lang="en-US" sz="1200" b="0" dirty="0">
                          <a:solidFill>
                            <a:schemeClr val="bg1"/>
                          </a:solidFill>
                          <a:latin typeface="Segoe UI" panose="020B0502040204020203" pitchFamily="34" charset="0"/>
                          <a:cs typeface="Segoe UI" panose="020B0502040204020203" pitchFamily="34" charset="0"/>
                        </a:rPr>
                        <a:t>Azure Functions</a:t>
                      </a:r>
                    </a:p>
                  </a:txBody>
                  <a:tcPr marL="89637" marR="89637" marT="44819" marB="44819">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mpd="sng">
                      <a:solidFill>
                        <a:schemeClr val="bg1">
                          <a:lumMod val="75000"/>
                        </a:schemeClr>
                      </a:solidFill>
                      <a:prstDash val="solid"/>
                    </a:lnT>
                    <a:lnB w="12700" cap="flat" cmpd="sng" algn="ctr">
                      <a:solidFill>
                        <a:schemeClr val="bg1">
                          <a:lumMod val="75000"/>
                        </a:schemeClr>
                      </a:solidFill>
                      <a:prstDash val="solid"/>
                      <a:round/>
                      <a:headEnd type="none" w="med" len="med"/>
                      <a:tailEnd type="none" w="med" len="med"/>
                    </a:lnB>
                    <a:solidFill>
                      <a:srgbClr val="0070C0"/>
                    </a:solidFill>
                  </a:tcPr>
                </a:tc>
                <a:tc>
                  <a:txBody>
                    <a:bodyPr/>
                    <a:lstStyle/>
                    <a:p>
                      <a:r>
                        <a:rPr lang="en-US" sz="1200" b="0" dirty="0">
                          <a:solidFill>
                            <a:schemeClr val="bg1"/>
                          </a:solidFill>
                          <a:latin typeface="Segoe UI" panose="020B0502040204020203" pitchFamily="34" charset="0"/>
                          <a:cs typeface="Segoe UI" panose="020B0502040204020203" pitchFamily="34" charset="0"/>
                        </a:rPr>
                        <a:t>Azure Batch</a:t>
                      </a:r>
                    </a:p>
                  </a:txBody>
                  <a:tcPr marL="89637" marR="89637" marT="44819" marB="44819">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mpd="sng">
                      <a:solidFill>
                        <a:schemeClr val="bg1">
                          <a:lumMod val="75000"/>
                        </a:schemeClr>
                      </a:solidFill>
                      <a:prstDash val="solid"/>
                    </a:lnT>
                    <a:lnB w="12700" cap="flat" cmpd="sng" algn="ctr">
                      <a:solidFill>
                        <a:schemeClr val="bg1">
                          <a:lumMod val="75000"/>
                        </a:schemeClr>
                      </a:solidFill>
                      <a:prstDash val="solid"/>
                      <a:round/>
                      <a:headEnd type="none" w="med" len="med"/>
                      <a:tailEnd type="none" w="med" len="med"/>
                    </a:lnB>
                    <a:solidFill>
                      <a:srgbClr val="0070C0"/>
                    </a:solidFill>
                  </a:tcPr>
                </a:tc>
                <a:extLst>
                  <a:ext uri="{0D108BD9-81ED-4DB2-BD59-A6C34878D82A}">
                    <a16:rowId xmlns:a16="http://schemas.microsoft.com/office/drawing/2014/main" val="2880326584"/>
                  </a:ext>
                </a:extLst>
              </a:tr>
              <a:tr h="764498">
                <a:tc>
                  <a:txBody>
                    <a:bodyPr/>
                    <a:lstStyle/>
                    <a:p>
                      <a:pPr algn="ctr"/>
                      <a:r>
                        <a:rPr lang="en-US" sz="1400" b="1" dirty="0">
                          <a:solidFill>
                            <a:srgbClr val="0070C0"/>
                          </a:solidFill>
                          <a:latin typeface="Segoe UI" panose="020B0502040204020203" pitchFamily="34" charset="0"/>
                          <a:cs typeface="Segoe UI" panose="020B0502040204020203" pitchFamily="34" charset="0"/>
                        </a:rPr>
                        <a:t>Web apps</a:t>
                      </a:r>
                    </a:p>
                    <a:p>
                      <a:pPr marL="0" algn="ctr" defTabSz="932563" rtl="0" eaLnBrk="1" latinLnBrk="0" hangingPunct="1"/>
                      <a:r>
                        <a:rPr lang="en-US" sz="1400" kern="1200" dirty="0">
                          <a:solidFill>
                            <a:srgbClr val="0070C0"/>
                          </a:solidFill>
                          <a:latin typeface="+mj-lt"/>
                          <a:ea typeface="+mn-ea"/>
                          <a:cs typeface="Segoe UI" panose="020B0502040204020203" pitchFamily="34" charset="0"/>
                        </a:rPr>
                        <a:t>(Monolithic architecture)</a:t>
                      </a:r>
                    </a:p>
                  </a:txBody>
                  <a:tcPr marL="89637" marR="89637" marT="44819" marB="44819">
                    <a:lnL w="12700" cmpd="sng">
                      <a:solidFill>
                        <a:schemeClr val="bg1">
                          <a:lumMod val="75000"/>
                        </a:schemeClr>
                      </a:solidFill>
                      <a:prstDash val="soli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75000"/>
                      </a:schemeClr>
                    </a:solidFill>
                  </a:tcPr>
                </a:tc>
                <a:tc>
                  <a:txBody>
                    <a:bodyPr/>
                    <a:lstStyle/>
                    <a:p>
                      <a:pPr marL="0" indent="0">
                        <a:buFontTx/>
                        <a:buNone/>
                      </a:pPr>
                      <a:endParaRPr lang="en-US" sz="1400" dirty="0"/>
                    </a:p>
                  </a:txBody>
                  <a:tcPr marL="89637" marR="89637" marT="44819" marB="44819">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mpd="sng">
                      <a:solidFill>
                        <a:schemeClr val="bg1">
                          <a:lumMod val="75000"/>
                        </a:schemeClr>
                      </a:solidFill>
                      <a:prstDash val="solid"/>
                    </a:lnT>
                    <a:lnB w="12700" cap="flat" cmpd="sng" algn="ctr">
                      <a:solidFill>
                        <a:schemeClr val="bg1">
                          <a:lumMod val="75000"/>
                        </a:schemeClr>
                      </a:solidFill>
                      <a:prstDash val="solid"/>
                      <a:round/>
                      <a:headEnd type="none" w="med" len="med"/>
                      <a:tailEnd type="none" w="med" len="med"/>
                    </a:lnB>
                  </a:tcPr>
                </a:tc>
                <a:tc>
                  <a:txBody>
                    <a:bodyPr/>
                    <a:lstStyle/>
                    <a:p>
                      <a:pPr marL="0" indent="0">
                        <a:buFontTx/>
                        <a:buNone/>
                      </a:pPr>
                      <a:endParaRPr lang="en-US" sz="1400" dirty="0"/>
                    </a:p>
                  </a:txBody>
                  <a:tcPr marL="89637" marR="89637" marT="44819" marB="44819">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pPr marL="0" indent="0">
                        <a:buFontTx/>
                        <a:buNone/>
                      </a:pPr>
                      <a:endParaRPr lang="en-US" sz="1400" dirty="0"/>
                    </a:p>
                  </a:txBody>
                  <a:tcPr marL="89637" marR="89637" marT="44819" marB="44819">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pPr marL="0" indent="0">
                        <a:buFontTx/>
                        <a:buNone/>
                      </a:pPr>
                      <a:endParaRPr lang="en-US" sz="1400" dirty="0"/>
                    </a:p>
                  </a:txBody>
                  <a:tcPr marL="89637" marR="89637" marT="44819" marB="44819">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pPr marL="0" indent="0">
                        <a:buFontTx/>
                        <a:buNone/>
                      </a:pPr>
                      <a:endParaRPr lang="en-US" sz="1400" dirty="0"/>
                    </a:p>
                  </a:txBody>
                  <a:tcPr marL="89637" marR="89637" marT="44819" marB="44819">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pPr marL="0" indent="0">
                        <a:buFontTx/>
                        <a:buNone/>
                      </a:pPr>
                      <a:endParaRPr lang="en-US" sz="1400" dirty="0"/>
                    </a:p>
                  </a:txBody>
                  <a:tcPr marL="89637" marR="89637" marT="44819" marB="44819">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pPr marL="0" indent="0">
                        <a:buFontTx/>
                        <a:buNone/>
                      </a:pPr>
                      <a:endParaRPr lang="en-US" sz="1400" dirty="0"/>
                    </a:p>
                  </a:txBody>
                  <a:tcPr marL="89637" marR="89637" marT="44819" marB="44819">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val="2897920301"/>
                  </a:ext>
                </a:extLst>
              </a:tr>
              <a:tr h="746972">
                <a:tc>
                  <a:txBody>
                    <a:bodyPr/>
                    <a:lstStyle/>
                    <a:p>
                      <a:pPr algn="ctr"/>
                      <a:r>
                        <a:rPr lang="en-US" sz="1400" b="1" dirty="0">
                          <a:solidFill>
                            <a:srgbClr val="0070C0"/>
                          </a:solidFill>
                          <a:latin typeface="Segoe UI" panose="020B0502040204020203" pitchFamily="34" charset="0"/>
                          <a:cs typeface="Segoe UI" panose="020B0502040204020203" pitchFamily="34" charset="0"/>
                        </a:rPr>
                        <a:t>N-Tier apps</a:t>
                      </a:r>
                    </a:p>
                    <a:p>
                      <a:pPr marL="0" algn="ctr" defTabSz="932563" rtl="0" eaLnBrk="1" latinLnBrk="0" hangingPunct="1"/>
                      <a:r>
                        <a:rPr lang="en-US" sz="1400" kern="1200" dirty="0">
                          <a:solidFill>
                            <a:srgbClr val="0070C0"/>
                          </a:solidFill>
                          <a:latin typeface="+mj-lt"/>
                          <a:ea typeface="+mn-ea"/>
                          <a:cs typeface="Segoe UI" panose="020B0502040204020203" pitchFamily="34" charset="0"/>
                        </a:rPr>
                        <a:t>(Coarse-grain services)</a:t>
                      </a:r>
                    </a:p>
                  </a:txBody>
                  <a:tcPr marL="89637" marR="89637" marT="44819" marB="44819">
                    <a:lnL w="12700" cmpd="sng">
                      <a:solidFill>
                        <a:schemeClr val="bg1">
                          <a:lumMod val="75000"/>
                        </a:schemeClr>
                      </a:solidFill>
                      <a:prstDash val="solid"/>
                    </a:lnL>
                    <a:lnR w="12700" cap="flat" cmpd="sng" algn="ctr">
                      <a:solidFill>
                        <a:schemeClr val="bg1">
                          <a:lumMod val="75000"/>
                        </a:schemeClr>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75000"/>
                      </a:schemeClr>
                    </a:solidFill>
                  </a:tcPr>
                </a:tc>
                <a:tc>
                  <a:txBody>
                    <a:bodyPr/>
                    <a:lstStyle/>
                    <a:p>
                      <a:pPr marL="0" marR="0" lvl="0" indent="0" algn="l" defTabSz="932563" rtl="0" eaLnBrk="1" fontAlgn="auto" latinLnBrk="0" hangingPunct="1">
                        <a:lnSpc>
                          <a:spcPct val="100000"/>
                        </a:lnSpc>
                        <a:spcBef>
                          <a:spcPts val="0"/>
                        </a:spcBef>
                        <a:spcAft>
                          <a:spcPts val="0"/>
                        </a:spcAft>
                        <a:buClrTx/>
                        <a:buSzTx/>
                        <a:buFontTx/>
                        <a:buNone/>
                        <a:tabLst/>
                        <a:defRPr/>
                      </a:pPr>
                      <a:endParaRPr lang="en-US" sz="1400" dirty="0"/>
                    </a:p>
                  </a:txBody>
                  <a:tcPr marL="89637" marR="89637" marT="44819" marB="44819">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pPr marL="0" indent="0">
                        <a:buFontTx/>
                        <a:buNone/>
                      </a:pPr>
                      <a:endParaRPr lang="en-US" sz="1400" dirty="0"/>
                    </a:p>
                  </a:txBody>
                  <a:tcPr marL="89637" marR="89637" marT="44819" marB="44819">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pPr marL="0" indent="0">
                        <a:buFontTx/>
                        <a:buNone/>
                      </a:pPr>
                      <a:endParaRPr lang="en-US" sz="1400" dirty="0"/>
                    </a:p>
                  </a:txBody>
                  <a:tcPr marL="89637" marR="89637" marT="44819" marB="44819">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pPr marL="0" indent="0">
                        <a:buFontTx/>
                        <a:buNone/>
                      </a:pPr>
                      <a:endParaRPr lang="en-US" sz="1400" dirty="0"/>
                    </a:p>
                  </a:txBody>
                  <a:tcPr marL="89637" marR="89637" marT="44819" marB="44819">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pPr marL="0" indent="0">
                        <a:buFontTx/>
                        <a:buNone/>
                      </a:pPr>
                      <a:endParaRPr lang="en-US" sz="1400" dirty="0"/>
                    </a:p>
                  </a:txBody>
                  <a:tcPr marL="89637" marR="89637" marT="44819" marB="44819">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pPr marL="0" indent="0">
                        <a:buFontTx/>
                        <a:buNone/>
                      </a:pPr>
                      <a:endParaRPr lang="en-US" sz="1400" dirty="0"/>
                    </a:p>
                  </a:txBody>
                  <a:tcPr marL="89637" marR="89637" marT="44819" marB="44819">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pPr marL="0" indent="0">
                        <a:buFontTx/>
                        <a:buNone/>
                      </a:pPr>
                      <a:endParaRPr lang="en-US" sz="1400" dirty="0"/>
                    </a:p>
                  </a:txBody>
                  <a:tcPr marL="89637" marR="89637" marT="44819" marB="44819">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val="2045872715"/>
                  </a:ext>
                </a:extLst>
              </a:tr>
              <a:tr h="775406">
                <a:tc>
                  <a:txBody>
                    <a:bodyPr/>
                    <a:lstStyle/>
                    <a:p>
                      <a:pPr algn="ctr"/>
                      <a:r>
                        <a:rPr lang="en-US" sz="1400" b="1" dirty="0">
                          <a:solidFill>
                            <a:srgbClr val="0070C0"/>
                          </a:solidFill>
                          <a:latin typeface="Segoe UI" panose="020B0502040204020203" pitchFamily="34" charset="0"/>
                          <a:cs typeface="Segoe UI" panose="020B0502040204020203" pitchFamily="34" charset="0"/>
                        </a:rPr>
                        <a:t>Cloud-Native</a:t>
                      </a:r>
                    </a:p>
                    <a:p>
                      <a:pPr marL="0" algn="ctr" defTabSz="932563" rtl="0" eaLnBrk="1" latinLnBrk="0" hangingPunct="1"/>
                      <a:r>
                        <a:rPr lang="en-US" sz="1400" kern="1200" dirty="0">
                          <a:solidFill>
                            <a:srgbClr val="0070C0"/>
                          </a:solidFill>
                          <a:latin typeface="+mj-lt"/>
                          <a:ea typeface="+mn-ea"/>
                          <a:cs typeface="Segoe UI" panose="020B0502040204020203" pitchFamily="34" charset="0"/>
                        </a:rPr>
                        <a:t>(Microservices architecture)</a:t>
                      </a:r>
                    </a:p>
                  </a:txBody>
                  <a:tcPr marL="89637" marR="89637" marT="44819" marB="44819">
                    <a:lnL w="12700" cmpd="sng">
                      <a:solidFill>
                        <a:schemeClr val="bg1">
                          <a:lumMod val="75000"/>
                        </a:schemeClr>
                      </a:solidFill>
                      <a:prstDash val="solid"/>
                    </a:lnL>
                    <a:lnR w="12700" cap="flat" cmpd="sng" algn="ctr">
                      <a:solidFill>
                        <a:schemeClr val="bg1">
                          <a:lumMod val="75000"/>
                        </a:schemeClr>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75000"/>
                      </a:schemeClr>
                    </a:solidFill>
                  </a:tcPr>
                </a:tc>
                <a:tc>
                  <a:txBody>
                    <a:bodyPr/>
                    <a:lstStyle/>
                    <a:p>
                      <a:pPr marL="0" marR="0" lvl="0" indent="0" algn="l" defTabSz="932563" rtl="0" eaLnBrk="1" fontAlgn="auto" latinLnBrk="0" hangingPunct="1">
                        <a:lnSpc>
                          <a:spcPct val="100000"/>
                        </a:lnSpc>
                        <a:spcBef>
                          <a:spcPts val="0"/>
                        </a:spcBef>
                        <a:spcAft>
                          <a:spcPts val="0"/>
                        </a:spcAft>
                        <a:buClrTx/>
                        <a:buSzTx/>
                        <a:buFontTx/>
                        <a:buNone/>
                        <a:tabLst/>
                        <a:defRPr/>
                      </a:pPr>
                      <a:endParaRPr lang="en-US" sz="1400" dirty="0"/>
                    </a:p>
                  </a:txBody>
                  <a:tcPr marL="89637" marR="89637" marT="44819" marB="44819">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pPr marL="0" indent="0">
                        <a:buFontTx/>
                        <a:buNone/>
                      </a:pPr>
                      <a:endParaRPr lang="en-US" sz="1400" dirty="0"/>
                    </a:p>
                  </a:txBody>
                  <a:tcPr marL="89637" marR="89637" marT="44819" marB="44819">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pPr marL="0" indent="0">
                        <a:buFontTx/>
                        <a:buNone/>
                      </a:pPr>
                      <a:endParaRPr lang="en-US" sz="1400" dirty="0"/>
                    </a:p>
                  </a:txBody>
                  <a:tcPr marL="89637" marR="89637" marT="44819" marB="44819">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pPr marL="0" indent="0">
                        <a:buFontTx/>
                        <a:buNone/>
                      </a:pPr>
                      <a:endParaRPr lang="en-US" sz="1400" dirty="0"/>
                    </a:p>
                  </a:txBody>
                  <a:tcPr marL="89637" marR="89637" marT="44819" marB="44819">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pPr marL="0" indent="0">
                        <a:buFontTx/>
                        <a:buNone/>
                      </a:pPr>
                      <a:endParaRPr lang="en-US" sz="1400" dirty="0"/>
                    </a:p>
                  </a:txBody>
                  <a:tcPr marL="89637" marR="89637" marT="44819" marB="44819">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pPr marL="0" indent="0">
                        <a:buFontTx/>
                        <a:buNone/>
                      </a:pPr>
                      <a:endParaRPr lang="en-US" sz="1400" dirty="0"/>
                    </a:p>
                  </a:txBody>
                  <a:tcPr marL="89637" marR="89637" marT="44819" marB="44819">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pPr marL="0" indent="0">
                        <a:buFontTx/>
                        <a:buNone/>
                      </a:pPr>
                      <a:endParaRPr lang="en-US" sz="1400" dirty="0"/>
                    </a:p>
                  </a:txBody>
                  <a:tcPr marL="89637" marR="89637" marT="44819" marB="44819">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val="1770579708"/>
                  </a:ext>
                </a:extLst>
              </a:tr>
              <a:tr h="780116">
                <a:tc>
                  <a:txBody>
                    <a:bodyPr/>
                    <a:lstStyle/>
                    <a:p>
                      <a:pPr algn="ctr"/>
                      <a:r>
                        <a:rPr lang="en-US" sz="1400" b="1" dirty="0">
                          <a:solidFill>
                            <a:srgbClr val="0070C0"/>
                          </a:solidFill>
                          <a:latin typeface="Segoe UI" panose="020B0502040204020203" pitchFamily="34" charset="0"/>
                          <a:cs typeface="Segoe UI" panose="020B0502040204020203" pitchFamily="34" charset="0"/>
                        </a:rPr>
                        <a:t>Batch / Jobs </a:t>
                      </a:r>
                      <a:r>
                        <a:rPr lang="en-US" sz="1400" dirty="0">
                          <a:solidFill>
                            <a:srgbClr val="0070C0"/>
                          </a:solidFill>
                          <a:latin typeface="+mj-lt"/>
                          <a:cs typeface="Segoe UI" panose="020B0502040204020203" pitchFamily="34" charset="0"/>
                        </a:rPr>
                        <a:t>(</a:t>
                      </a:r>
                      <a:r>
                        <a:rPr lang="en-US" sz="1400" kern="1200" dirty="0">
                          <a:solidFill>
                            <a:srgbClr val="0070C0"/>
                          </a:solidFill>
                          <a:latin typeface="+mj-lt"/>
                          <a:ea typeface="+mn-ea"/>
                          <a:cs typeface="Segoe UI" panose="020B0502040204020203" pitchFamily="34" charset="0"/>
                        </a:rPr>
                        <a:t>Background</a:t>
                      </a:r>
                      <a:r>
                        <a:rPr lang="en-US" sz="1400" dirty="0">
                          <a:solidFill>
                            <a:srgbClr val="0070C0"/>
                          </a:solidFill>
                          <a:latin typeface="+mj-lt"/>
                          <a:cs typeface="Segoe UI" panose="020B0502040204020203" pitchFamily="34" charset="0"/>
                        </a:rPr>
                        <a:t> tasks)</a:t>
                      </a:r>
                    </a:p>
                  </a:txBody>
                  <a:tcPr marL="89637" marR="89637" marT="44819" marB="44819">
                    <a:lnL w="12700" cmpd="sng">
                      <a:solidFill>
                        <a:schemeClr val="bg1">
                          <a:lumMod val="75000"/>
                        </a:schemeClr>
                      </a:solidFill>
                      <a:prstDash val="solid"/>
                    </a:lnL>
                    <a:lnR w="12700" cap="flat" cmpd="sng" algn="ctr">
                      <a:solidFill>
                        <a:schemeClr val="bg1">
                          <a:lumMod val="75000"/>
                        </a:schemeClr>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75000"/>
                      </a:schemeClr>
                    </a:solidFill>
                  </a:tcPr>
                </a:tc>
                <a:tc>
                  <a:txBody>
                    <a:bodyPr/>
                    <a:lstStyle/>
                    <a:p>
                      <a:pPr marL="0" marR="0" lvl="0" indent="0" algn="l" defTabSz="932563" rtl="0" eaLnBrk="1" fontAlgn="auto" latinLnBrk="0" hangingPunct="1">
                        <a:lnSpc>
                          <a:spcPct val="100000"/>
                        </a:lnSpc>
                        <a:spcBef>
                          <a:spcPts val="0"/>
                        </a:spcBef>
                        <a:spcAft>
                          <a:spcPts val="0"/>
                        </a:spcAft>
                        <a:buClrTx/>
                        <a:buSzTx/>
                        <a:buFontTx/>
                        <a:buNone/>
                        <a:tabLst/>
                        <a:defRPr/>
                      </a:pPr>
                      <a:endParaRPr lang="en-US" sz="1400" dirty="0"/>
                    </a:p>
                  </a:txBody>
                  <a:tcPr marL="89637" marR="89637" marT="44819" marB="44819">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pPr marL="0" indent="0">
                        <a:buFontTx/>
                        <a:buNone/>
                      </a:pPr>
                      <a:endParaRPr lang="en-US" sz="1400" dirty="0"/>
                    </a:p>
                  </a:txBody>
                  <a:tcPr marL="89637" marR="89637" marT="44819" marB="44819">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pPr marL="0" indent="0">
                        <a:buFontTx/>
                        <a:buNone/>
                      </a:pPr>
                      <a:endParaRPr lang="en-US" sz="1400" dirty="0"/>
                    </a:p>
                  </a:txBody>
                  <a:tcPr marL="89637" marR="89637" marT="44819" marB="44819">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pPr marL="0" indent="0">
                        <a:buFontTx/>
                        <a:buNone/>
                      </a:pPr>
                      <a:endParaRPr lang="en-US" sz="1400" dirty="0"/>
                    </a:p>
                  </a:txBody>
                  <a:tcPr marL="89637" marR="89637" marT="44819" marB="44819">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pPr marL="0" indent="0">
                        <a:buFontTx/>
                        <a:buNone/>
                      </a:pPr>
                      <a:endParaRPr lang="en-US" sz="1400" dirty="0"/>
                    </a:p>
                  </a:txBody>
                  <a:tcPr marL="89637" marR="89637" marT="44819" marB="44819">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pPr marL="0" indent="0">
                        <a:buFontTx/>
                        <a:buNone/>
                      </a:pPr>
                      <a:endParaRPr lang="en-US" sz="1400" dirty="0"/>
                    </a:p>
                  </a:txBody>
                  <a:tcPr marL="89637" marR="89637" marT="44819" marB="44819">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pPr marL="0" indent="0">
                        <a:buFontTx/>
                        <a:buNone/>
                      </a:pPr>
                      <a:endParaRPr lang="en-US" sz="1400" dirty="0"/>
                    </a:p>
                  </a:txBody>
                  <a:tcPr marL="89637" marR="89637" marT="44819" marB="44819">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val="3033901733"/>
                  </a:ext>
                </a:extLst>
              </a:tr>
            </a:tbl>
          </a:graphicData>
        </a:graphic>
      </p:graphicFrame>
      <p:pic>
        <p:nvPicPr>
          <p:cNvPr id="148" name="Picture 2" descr="Image result for blue check">
            <a:extLst>
              <a:ext uri="{FF2B5EF4-FFF2-40B4-BE49-F238E27FC236}">
                <a16:creationId xmlns:a16="http://schemas.microsoft.com/office/drawing/2014/main" id="{6AFD7155-EE45-40F6-A403-C6C6145A51C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88865" y="6330371"/>
            <a:ext cx="224092" cy="224092"/>
          </a:xfrm>
          <a:prstGeom prst="rect">
            <a:avLst/>
          </a:prstGeom>
          <a:noFill/>
          <a:extLst>
            <a:ext uri="{909E8E84-426E-40DD-AFC4-6F175D3DCCD1}">
              <a14:hiddenFill xmlns:a14="http://schemas.microsoft.com/office/drawing/2010/main">
                <a:solidFill>
                  <a:srgbClr val="FFFFFF"/>
                </a:solidFill>
              </a14:hiddenFill>
            </a:ext>
          </a:extLst>
        </p:spPr>
      </p:pic>
      <p:pic>
        <p:nvPicPr>
          <p:cNvPr id="149" name="Picture 2" descr="Image result for blue check">
            <a:extLst>
              <a:ext uri="{FF2B5EF4-FFF2-40B4-BE49-F238E27FC236}">
                <a16:creationId xmlns:a16="http://schemas.microsoft.com/office/drawing/2014/main" id="{032C50AE-FD69-493F-96FF-ECFD000C508D}"/>
              </a:ext>
            </a:extLst>
          </p:cNvPr>
          <p:cNvPicPr>
            <a:picLocks noChangeAspect="1" noChangeArrowheads="1"/>
          </p:cNvPicPr>
          <p:nvPr/>
        </p:nvPicPr>
        <p:blipFill>
          <a:blip r:embed="rId3">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2771977" y="6330371"/>
            <a:ext cx="224092" cy="224092"/>
          </a:xfrm>
          <a:prstGeom prst="rect">
            <a:avLst/>
          </a:prstGeom>
          <a:noFill/>
          <a:extLst>
            <a:ext uri="{909E8E84-426E-40DD-AFC4-6F175D3DCCD1}">
              <a14:hiddenFill xmlns:a14="http://schemas.microsoft.com/office/drawing/2010/main">
                <a:solidFill>
                  <a:srgbClr val="FFFFFF"/>
                </a:solidFill>
              </a14:hiddenFill>
            </a:ext>
          </a:extLst>
        </p:spPr>
      </p:pic>
      <p:sp>
        <p:nvSpPr>
          <p:cNvPr id="150" name="Rectangle 149">
            <a:extLst>
              <a:ext uri="{FF2B5EF4-FFF2-40B4-BE49-F238E27FC236}">
                <a16:creationId xmlns:a16="http://schemas.microsoft.com/office/drawing/2014/main" id="{582C6286-FE4F-4D1D-AFBB-F3299687BBCE}"/>
              </a:ext>
            </a:extLst>
          </p:cNvPr>
          <p:cNvSpPr/>
          <p:nvPr/>
        </p:nvSpPr>
        <p:spPr>
          <a:xfrm>
            <a:off x="1875610" y="6330371"/>
            <a:ext cx="922047" cy="228076"/>
          </a:xfrm>
          <a:prstGeom prst="rect">
            <a:avLst/>
          </a:prstGeom>
        </p:spPr>
        <p:txBody>
          <a:bodyPr wrap="none">
            <a:spAutoFit/>
          </a:bodyPr>
          <a:lstStyle/>
          <a:p>
            <a:pPr>
              <a:defRPr/>
            </a:pPr>
            <a:r>
              <a:rPr lang="en-US" sz="882" dirty="0">
                <a:solidFill>
                  <a:srgbClr val="000080"/>
                </a:solidFill>
              </a:rPr>
              <a:t>Recommended</a:t>
            </a:r>
          </a:p>
        </p:txBody>
      </p:sp>
      <p:sp>
        <p:nvSpPr>
          <p:cNvPr id="151" name="Rectangle 150">
            <a:extLst>
              <a:ext uri="{FF2B5EF4-FFF2-40B4-BE49-F238E27FC236}">
                <a16:creationId xmlns:a16="http://schemas.microsoft.com/office/drawing/2014/main" id="{BFC41E9C-D5E3-4788-90DF-A537D80FCC02}"/>
              </a:ext>
            </a:extLst>
          </p:cNvPr>
          <p:cNvSpPr/>
          <p:nvPr/>
        </p:nvSpPr>
        <p:spPr>
          <a:xfrm>
            <a:off x="2952117" y="6328183"/>
            <a:ext cx="577402" cy="228076"/>
          </a:xfrm>
          <a:prstGeom prst="rect">
            <a:avLst/>
          </a:prstGeom>
        </p:spPr>
        <p:txBody>
          <a:bodyPr wrap="none">
            <a:spAutoFit/>
          </a:bodyPr>
          <a:lstStyle/>
          <a:p>
            <a:pPr>
              <a:defRPr/>
            </a:pPr>
            <a:r>
              <a:rPr lang="en-US" sz="882" dirty="0">
                <a:solidFill>
                  <a:srgbClr val="000080"/>
                </a:solidFill>
              </a:rPr>
              <a:t>Possible</a:t>
            </a:r>
          </a:p>
        </p:txBody>
      </p:sp>
      <p:pic>
        <p:nvPicPr>
          <p:cNvPr id="96" name="Picture 2" descr="Image result for blue check">
            <a:extLst>
              <a:ext uri="{FF2B5EF4-FFF2-40B4-BE49-F238E27FC236}">
                <a16:creationId xmlns:a16="http://schemas.microsoft.com/office/drawing/2014/main" id="{97269F98-C7A9-43F3-8CD7-80004974588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66445" y="4623999"/>
            <a:ext cx="382554" cy="382554"/>
          </a:xfrm>
          <a:prstGeom prst="rect">
            <a:avLst/>
          </a:prstGeom>
          <a:noFill/>
          <a:extLst>
            <a:ext uri="{909E8E84-426E-40DD-AFC4-6F175D3DCCD1}">
              <a14:hiddenFill xmlns:a14="http://schemas.microsoft.com/office/drawing/2010/main">
                <a:solidFill>
                  <a:srgbClr val="FFFFFF"/>
                </a:solidFill>
              </a14:hiddenFill>
            </a:ext>
          </a:extLst>
        </p:spPr>
      </p:pic>
      <p:pic>
        <p:nvPicPr>
          <p:cNvPr id="101" name="Picture 2" descr="Image result for blue check">
            <a:extLst>
              <a:ext uri="{FF2B5EF4-FFF2-40B4-BE49-F238E27FC236}">
                <a16:creationId xmlns:a16="http://schemas.microsoft.com/office/drawing/2014/main" id="{ACE1C4CE-B605-4DE1-A146-EC8DD09196F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92747" y="4623999"/>
            <a:ext cx="382554" cy="382554"/>
          </a:xfrm>
          <a:prstGeom prst="rect">
            <a:avLst/>
          </a:prstGeom>
          <a:noFill/>
          <a:extLst>
            <a:ext uri="{909E8E84-426E-40DD-AFC4-6F175D3DCCD1}">
              <a14:hiddenFill xmlns:a14="http://schemas.microsoft.com/office/drawing/2010/main">
                <a:solidFill>
                  <a:srgbClr val="FFFFFF"/>
                </a:solidFill>
              </a14:hiddenFill>
            </a:ext>
          </a:extLst>
        </p:spPr>
      </p:pic>
      <p:pic>
        <p:nvPicPr>
          <p:cNvPr id="108" name="Picture 2" descr="Image result for blue check">
            <a:extLst>
              <a:ext uri="{FF2B5EF4-FFF2-40B4-BE49-F238E27FC236}">
                <a16:creationId xmlns:a16="http://schemas.microsoft.com/office/drawing/2014/main" id="{31B029DF-C552-4119-9F53-EBEE03DE578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22373" y="4631444"/>
            <a:ext cx="382554" cy="382554"/>
          </a:xfrm>
          <a:prstGeom prst="rect">
            <a:avLst/>
          </a:prstGeom>
          <a:noFill/>
          <a:extLst>
            <a:ext uri="{909E8E84-426E-40DD-AFC4-6F175D3DCCD1}">
              <a14:hiddenFill xmlns:a14="http://schemas.microsoft.com/office/drawing/2010/main">
                <a:solidFill>
                  <a:srgbClr val="FFFFFF"/>
                </a:solidFill>
              </a14:hiddenFill>
            </a:ext>
          </a:extLst>
        </p:spPr>
      </p:pic>
      <p:pic>
        <p:nvPicPr>
          <p:cNvPr id="110" name="Picture 2" descr="Image result for blue check">
            <a:extLst>
              <a:ext uri="{FF2B5EF4-FFF2-40B4-BE49-F238E27FC236}">
                <a16:creationId xmlns:a16="http://schemas.microsoft.com/office/drawing/2014/main" id="{73D03602-B708-4715-AEC0-E1CE3CBEA10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60684" y="5371128"/>
            <a:ext cx="382554" cy="382554"/>
          </a:xfrm>
          <a:prstGeom prst="rect">
            <a:avLst/>
          </a:prstGeom>
          <a:noFill/>
          <a:extLst>
            <a:ext uri="{909E8E84-426E-40DD-AFC4-6F175D3DCCD1}">
              <a14:hiddenFill xmlns:a14="http://schemas.microsoft.com/office/drawing/2010/main">
                <a:solidFill>
                  <a:srgbClr val="FFFFFF"/>
                </a:solidFill>
              </a14:hiddenFill>
            </a:ext>
          </a:extLst>
        </p:spPr>
      </p:pic>
      <p:pic>
        <p:nvPicPr>
          <p:cNvPr id="125" name="Picture 2" descr="Image result for blue check">
            <a:extLst>
              <a:ext uri="{FF2B5EF4-FFF2-40B4-BE49-F238E27FC236}">
                <a16:creationId xmlns:a16="http://schemas.microsoft.com/office/drawing/2014/main" id="{F3332EDF-62B9-4A33-A7CC-54278914B44F}"/>
              </a:ext>
            </a:extLst>
          </p:cNvPr>
          <p:cNvPicPr>
            <a:picLocks noChangeAspect="1" noChangeArrowheads="1"/>
          </p:cNvPicPr>
          <p:nvPr/>
        </p:nvPicPr>
        <p:blipFill>
          <a:blip r:embed="rId3">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6497032" y="3090255"/>
            <a:ext cx="382554" cy="382554"/>
          </a:xfrm>
          <a:prstGeom prst="rect">
            <a:avLst/>
          </a:prstGeom>
          <a:noFill/>
          <a:extLst>
            <a:ext uri="{909E8E84-426E-40DD-AFC4-6F175D3DCCD1}">
              <a14:hiddenFill xmlns:a14="http://schemas.microsoft.com/office/drawing/2010/main">
                <a:solidFill>
                  <a:srgbClr val="FFFFFF"/>
                </a:solidFill>
              </a14:hiddenFill>
            </a:ext>
          </a:extLst>
        </p:spPr>
      </p:pic>
      <p:pic>
        <p:nvPicPr>
          <p:cNvPr id="126" name="Picture 2" descr="Image result for blue check">
            <a:extLst>
              <a:ext uri="{FF2B5EF4-FFF2-40B4-BE49-F238E27FC236}">
                <a16:creationId xmlns:a16="http://schemas.microsoft.com/office/drawing/2014/main" id="{253B20CB-C162-4949-81B2-6E752638A3CC}"/>
              </a:ext>
            </a:extLst>
          </p:cNvPr>
          <p:cNvPicPr>
            <a:picLocks noChangeAspect="1" noChangeArrowheads="1"/>
          </p:cNvPicPr>
          <p:nvPr/>
        </p:nvPicPr>
        <p:blipFill>
          <a:blip r:embed="rId3">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7663015" y="3099007"/>
            <a:ext cx="382554" cy="382554"/>
          </a:xfrm>
          <a:prstGeom prst="rect">
            <a:avLst/>
          </a:prstGeom>
          <a:noFill/>
          <a:extLst>
            <a:ext uri="{909E8E84-426E-40DD-AFC4-6F175D3DCCD1}">
              <a14:hiddenFill xmlns:a14="http://schemas.microsoft.com/office/drawing/2010/main">
                <a:solidFill>
                  <a:srgbClr val="FFFFFF"/>
                </a:solidFill>
              </a14:hiddenFill>
            </a:ext>
          </a:extLst>
        </p:spPr>
      </p:pic>
      <p:pic>
        <p:nvPicPr>
          <p:cNvPr id="128" name="Picture 2" descr="Image result for blue check">
            <a:extLst>
              <a:ext uri="{FF2B5EF4-FFF2-40B4-BE49-F238E27FC236}">
                <a16:creationId xmlns:a16="http://schemas.microsoft.com/office/drawing/2014/main" id="{E6BF9E71-25E9-42F7-9FC4-A39D951E799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64435" y="3851372"/>
            <a:ext cx="382554" cy="382554"/>
          </a:xfrm>
          <a:prstGeom prst="rect">
            <a:avLst/>
          </a:prstGeom>
          <a:noFill/>
          <a:extLst>
            <a:ext uri="{909E8E84-426E-40DD-AFC4-6F175D3DCCD1}">
              <a14:hiddenFill xmlns:a14="http://schemas.microsoft.com/office/drawing/2010/main">
                <a:solidFill>
                  <a:srgbClr val="FFFFFF"/>
                </a:solidFill>
              </a14:hiddenFill>
            </a:ext>
          </a:extLst>
        </p:spPr>
      </p:pic>
      <p:pic>
        <p:nvPicPr>
          <p:cNvPr id="129" name="Picture 2" descr="Image result for blue check">
            <a:extLst>
              <a:ext uri="{FF2B5EF4-FFF2-40B4-BE49-F238E27FC236}">
                <a16:creationId xmlns:a16="http://schemas.microsoft.com/office/drawing/2014/main" id="{8C037B1C-86ED-4708-B2F5-BC23BAA3649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28787" y="3853969"/>
            <a:ext cx="382554" cy="382554"/>
          </a:xfrm>
          <a:prstGeom prst="rect">
            <a:avLst/>
          </a:prstGeom>
          <a:noFill/>
          <a:extLst>
            <a:ext uri="{909E8E84-426E-40DD-AFC4-6F175D3DCCD1}">
              <a14:hiddenFill xmlns:a14="http://schemas.microsoft.com/office/drawing/2010/main">
                <a:solidFill>
                  <a:srgbClr val="FFFFFF"/>
                </a:solidFill>
              </a14:hiddenFill>
            </a:ext>
          </a:extLst>
        </p:spPr>
      </p:pic>
      <p:pic>
        <p:nvPicPr>
          <p:cNvPr id="131" name="Picture 2" descr="Image result for blue check">
            <a:extLst>
              <a:ext uri="{FF2B5EF4-FFF2-40B4-BE49-F238E27FC236}">
                <a16:creationId xmlns:a16="http://schemas.microsoft.com/office/drawing/2014/main" id="{4AD479CC-2BA6-473C-9262-6335C7FCDB2B}"/>
              </a:ext>
            </a:extLst>
          </p:cNvPr>
          <p:cNvPicPr>
            <a:picLocks noChangeAspect="1" noChangeArrowheads="1"/>
          </p:cNvPicPr>
          <p:nvPr/>
        </p:nvPicPr>
        <p:blipFill>
          <a:blip r:embed="rId3">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4274521" y="3851372"/>
            <a:ext cx="382554" cy="382554"/>
          </a:xfrm>
          <a:prstGeom prst="rect">
            <a:avLst/>
          </a:prstGeom>
          <a:noFill/>
          <a:extLst>
            <a:ext uri="{909E8E84-426E-40DD-AFC4-6F175D3DCCD1}">
              <a14:hiddenFill xmlns:a14="http://schemas.microsoft.com/office/drawing/2010/main">
                <a:solidFill>
                  <a:srgbClr val="FFFFFF"/>
                </a:solidFill>
              </a14:hiddenFill>
            </a:ext>
          </a:extLst>
        </p:spPr>
      </p:pic>
      <p:pic>
        <p:nvPicPr>
          <p:cNvPr id="160" name="Picture 2" descr="Image result for blue check">
            <a:extLst>
              <a:ext uri="{FF2B5EF4-FFF2-40B4-BE49-F238E27FC236}">
                <a16:creationId xmlns:a16="http://schemas.microsoft.com/office/drawing/2014/main" id="{AB323D99-60F2-4001-A84C-2C9AE812490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80822" y="3096486"/>
            <a:ext cx="382554" cy="382554"/>
          </a:xfrm>
          <a:prstGeom prst="rect">
            <a:avLst/>
          </a:prstGeom>
          <a:noFill/>
          <a:extLst>
            <a:ext uri="{909E8E84-426E-40DD-AFC4-6F175D3DCCD1}">
              <a14:hiddenFill xmlns:a14="http://schemas.microsoft.com/office/drawing/2010/main">
                <a:solidFill>
                  <a:srgbClr val="FFFFFF"/>
                </a:solidFill>
              </a14:hiddenFill>
            </a:ext>
          </a:extLst>
        </p:spPr>
      </p:pic>
      <p:pic>
        <p:nvPicPr>
          <p:cNvPr id="168" name="Picture 2" descr="Image result for blue check">
            <a:extLst>
              <a:ext uri="{FF2B5EF4-FFF2-40B4-BE49-F238E27FC236}">
                <a16:creationId xmlns:a16="http://schemas.microsoft.com/office/drawing/2014/main" id="{9F267FF1-7DA8-4C9C-97AC-81DDE7EDDDE1}"/>
              </a:ext>
            </a:extLst>
          </p:cNvPr>
          <p:cNvPicPr>
            <a:picLocks noChangeAspect="1" noChangeArrowheads="1"/>
          </p:cNvPicPr>
          <p:nvPr/>
        </p:nvPicPr>
        <p:blipFill>
          <a:blip r:embed="rId3">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4274521" y="4624122"/>
            <a:ext cx="382554" cy="382554"/>
          </a:xfrm>
          <a:prstGeom prst="rect">
            <a:avLst/>
          </a:prstGeom>
          <a:noFill/>
          <a:extLst>
            <a:ext uri="{909E8E84-426E-40DD-AFC4-6F175D3DCCD1}">
              <a14:hiddenFill xmlns:a14="http://schemas.microsoft.com/office/drawing/2010/main">
                <a:solidFill>
                  <a:srgbClr val="FFFFFF"/>
                </a:solidFill>
              </a14:hiddenFill>
            </a:ext>
          </a:extLst>
        </p:spPr>
      </p:pic>
      <p:pic>
        <p:nvPicPr>
          <p:cNvPr id="169" name="Picture 2" descr="Image result for blue check">
            <a:extLst>
              <a:ext uri="{FF2B5EF4-FFF2-40B4-BE49-F238E27FC236}">
                <a16:creationId xmlns:a16="http://schemas.microsoft.com/office/drawing/2014/main" id="{E6B22EA4-25A2-4681-8403-5ED618CDAF67}"/>
              </a:ext>
            </a:extLst>
          </p:cNvPr>
          <p:cNvPicPr>
            <a:picLocks noChangeAspect="1" noChangeArrowheads="1"/>
          </p:cNvPicPr>
          <p:nvPr/>
        </p:nvPicPr>
        <p:blipFill>
          <a:blip r:embed="rId3">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5380822" y="5371128"/>
            <a:ext cx="382554" cy="382554"/>
          </a:xfrm>
          <a:prstGeom prst="rect">
            <a:avLst/>
          </a:prstGeom>
          <a:noFill/>
          <a:extLst>
            <a:ext uri="{909E8E84-426E-40DD-AFC4-6F175D3DCCD1}">
              <a14:hiddenFill xmlns:a14="http://schemas.microsoft.com/office/drawing/2010/main">
                <a:solidFill>
                  <a:srgbClr val="FFFFFF"/>
                </a:solidFill>
              </a14:hiddenFill>
            </a:ext>
          </a:extLst>
        </p:spPr>
      </p:pic>
      <p:pic>
        <p:nvPicPr>
          <p:cNvPr id="170" name="Picture 2" descr="Image result for blue check">
            <a:extLst>
              <a:ext uri="{FF2B5EF4-FFF2-40B4-BE49-F238E27FC236}">
                <a16:creationId xmlns:a16="http://schemas.microsoft.com/office/drawing/2014/main" id="{5EE18259-10CB-4AD3-8E2B-A0D2B137863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24593" y="5379806"/>
            <a:ext cx="382554" cy="382554"/>
          </a:xfrm>
          <a:prstGeom prst="rect">
            <a:avLst/>
          </a:prstGeom>
          <a:noFill/>
          <a:extLst>
            <a:ext uri="{909E8E84-426E-40DD-AFC4-6F175D3DCCD1}">
              <a14:hiddenFill xmlns:a14="http://schemas.microsoft.com/office/drawing/2010/main">
                <a:solidFill>
                  <a:srgbClr val="FFFFFF"/>
                </a:solidFill>
              </a14:hiddenFill>
            </a:ext>
          </a:extLst>
        </p:spPr>
      </p:pic>
      <p:pic>
        <p:nvPicPr>
          <p:cNvPr id="171" name="Picture 2" descr="Image result for blue check">
            <a:extLst>
              <a:ext uri="{FF2B5EF4-FFF2-40B4-BE49-F238E27FC236}">
                <a16:creationId xmlns:a16="http://schemas.microsoft.com/office/drawing/2014/main" id="{E734E9FD-8549-44C2-827F-8619DE219A33}"/>
              </a:ext>
            </a:extLst>
          </p:cNvPr>
          <p:cNvPicPr>
            <a:picLocks noChangeAspect="1" noChangeArrowheads="1"/>
          </p:cNvPicPr>
          <p:nvPr/>
        </p:nvPicPr>
        <p:blipFill>
          <a:blip r:embed="rId3">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6487123" y="5371128"/>
            <a:ext cx="382554" cy="382554"/>
          </a:xfrm>
          <a:prstGeom prst="rect">
            <a:avLst/>
          </a:prstGeom>
          <a:noFill/>
          <a:extLst>
            <a:ext uri="{909E8E84-426E-40DD-AFC4-6F175D3DCCD1}">
              <a14:hiddenFill xmlns:a14="http://schemas.microsoft.com/office/drawing/2010/main">
                <a:solidFill>
                  <a:srgbClr val="FFFFFF"/>
                </a:solidFill>
              </a14:hiddenFill>
            </a:ext>
          </a:extLst>
        </p:spPr>
      </p:pic>
      <p:pic>
        <p:nvPicPr>
          <p:cNvPr id="172" name="Picture 2" descr="Image result for blue check">
            <a:extLst>
              <a:ext uri="{FF2B5EF4-FFF2-40B4-BE49-F238E27FC236}">
                <a16:creationId xmlns:a16="http://schemas.microsoft.com/office/drawing/2014/main" id="{1F938645-4545-4A4D-95A6-6F5E7D87C909}"/>
              </a:ext>
            </a:extLst>
          </p:cNvPr>
          <p:cNvPicPr>
            <a:picLocks noChangeAspect="1" noChangeArrowheads="1"/>
          </p:cNvPicPr>
          <p:nvPr/>
        </p:nvPicPr>
        <p:blipFill>
          <a:blip r:embed="rId3">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7649464" y="5371128"/>
            <a:ext cx="382554" cy="382554"/>
          </a:xfrm>
          <a:prstGeom prst="rect">
            <a:avLst/>
          </a:prstGeom>
          <a:noFill/>
          <a:extLst>
            <a:ext uri="{909E8E84-426E-40DD-AFC4-6F175D3DCCD1}">
              <a14:hiddenFill xmlns:a14="http://schemas.microsoft.com/office/drawing/2010/main">
                <a:solidFill>
                  <a:srgbClr val="FFFFFF"/>
                </a:solidFill>
              </a14:hiddenFill>
            </a:ext>
          </a:extLst>
        </p:spPr>
      </p:pic>
      <p:pic>
        <p:nvPicPr>
          <p:cNvPr id="173" name="Picture 2" descr="Image result for blue check">
            <a:extLst>
              <a:ext uri="{FF2B5EF4-FFF2-40B4-BE49-F238E27FC236}">
                <a16:creationId xmlns:a16="http://schemas.microsoft.com/office/drawing/2014/main" id="{DBEB54F6-C953-481E-AF6E-78CEC9F780EB}"/>
              </a:ext>
            </a:extLst>
          </p:cNvPr>
          <p:cNvPicPr>
            <a:picLocks noChangeAspect="1" noChangeArrowheads="1"/>
          </p:cNvPicPr>
          <p:nvPr/>
        </p:nvPicPr>
        <p:blipFill>
          <a:blip r:embed="rId3">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3112179" y="5371128"/>
            <a:ext cx="382554" cy="382554"/>
          </a:xfrm>
          <a:prstGeom prst="rect">
            <a:avLst/>
          </a:prstGeom>
          <a:noFill/>
          <a:extLst>
            <a:ext uri="{909E8E84-426E-40DD-AFC4-6F175D3DCCD1}">
              <a14:hiddenFill xmlns:a14="http://schemas.microsoft.com/office/drawing/2010/main">
                <a:solidFill>
                  <a:srgbClr val="FFFFFF"/>
                </a:solidFill>
              </a14:hiddenFill>
            </a:ext>
          </a:extLst>
        </p:spPr>
      </p:pic>
      <p:sp>
        <p:nvSpPr>
          <p:cNvPr id="175" name="Right Brace 174">
            <a:extLst>
              <a:ext uri="{FF2B5EF4-FFF2-40B4-BE49-F238E27FC236}">
                <a16:creationId xmlns:a16="http://schemas.microsoft.com/office/drawing/2014/main" id="{68627536-2E7F-4CD6-92E1-9FEEEBEAB939}"/>
              </a:ext>
            </a:extLst>
          </p:cNvPr>
          <p:cNvSpPr/>
          <p:nvPr/>
        </p:nvSpPr>
        <p:spPr>
          <a:xfrm rot="16200000">
            <a:off x="6681800" y="-2237598"/>
            <a:ext cx="143109" cy="8052806"/>
          </a:xfrm>
          <a:prstGeom prst="rightBrace">
            <a:avLst>
              <a:gd name="adj1" fmla="val 146892"/>
              <a:gd name="adj2" fmla="val 50000"/>
            </a:avLst>
          </a:prstGeom>
          <a:noFill/>
          <a:ln w="19050" cap="flat">
            <a:solidFill>
              <a:srgbClr val="4472C4"/>
            </a:solidFill>
            <a:prstDash val="solid"/>
            <a:miter lim="800000"/>
            <a:headEnd/>
            <a:tailEnd/>
          </a:ln>
          <a:extLst>
            <a:ext uri="{909E8E84-426E-40DD-AFC4-6F175D3DCCD1}">
              <a14:hiddenFill xmlns:a14="http://schemas.microsoft.com/office/drawing/2010/main">
                <a:solidFill>
                  <a:srgbClr val="FFFFFF"/>
                </a:solidFill>
              </a14:hiddenFill>
            </a:ext>
          </a:extLst>
        </p:spPr>
        <p:txBody>
          <a:bodyPr rot="0" spcFirstLastPara="0" vertOverflow="overflow" horzOverflow="overflow" vert="horz" wrap="square" lIns="89586" tIns="44793" rIns="89586" bIns="44793" numCol="1" spcCol="0" rtlCol="0" fromWordArt="0" anchor="t" anchorCtr="0" forceAA="0" compatLnSpc="1">
            <a:prstTxWarp prst="textNoShape">
              <a:avLst/>
            </a:prstTxWarp>
            <a:noAutofit/>
          </a:bodyPr>
          <a:lstStyle/>
          <a:p>
            <a:pPr defTabSz="913665">
              <a:defRPr/>
            </a:pPr>
            <a:endParaRPr lang="en-US" kern="0">
              <a:solidFill>
                <a:srgbClr val="353535"/>
              </a:solidFill>
            </a:endParaRPr>
          </a:p>
        </p:txBody>
      </p:sp>
      <p:sp>
        <p:nvSpPr>
          <p:cNvPr id="176" name="Right Brace 175">
            <a:extLst>
              <a:ext uri="{FF2B5EF4-FFF2-40B4-BE49-F238E27FC236}">
                <a16:creationId xmlns:a16="http://schemas.microsoft.com/office/drawing/2014/main" id="{444F8B3B-C5B9-4367-B453-18AFB8C85FA7}"/>
              </a:ext>
            </a:extLst>
          </p:cNvPr>
          <p:cNvSpPr/>
          <p:nvPr/>
        </p:nvSpPr>
        <p:spPr>
          <a:xfrm rot="10800000">
            <a:off x="1165986" y="2906120"/>
            <a:ext cx="181980" cy="3081930"/>
          </a:xfrm>
          <a:prstGeom prst="rightBrace">
            <a:avLst>
              <a:gd name="adj1" fmla="val 146892"/>
              <a:gd name="adj2" fmla="val 50000"/>
            </a:avLst>
          </a:prstGeom>
          <a:noFill/>
          <a:ln w="19050" cap="flat">
            <a:solidFill>
              <a:srgbClr val="4472C4"/>
            </a:solidFill>
            <a:prstDash val="solid"/>
            <a:miter lim="800000"/>
            <a:headEnd/>
            <a:tailEnd/>
          </a:ln>
          <a:extLst>
            <a:ext uri="{909E8E84-426E-40DD-AFC4-6F175D3DCCD1}">
              <a14:hiddenFill xmlns:a14="http://schemas.microsoft.com/office/drawing/2010/main">
                <a:solidFill>
                  <a:srgbClr val="FFFFFF"/>
                </a:solidFill>
              </a14:hiddenFill>
            </a:ext>
          </a:extLst>
        </p:spPr>
        <p:txBody>
          <a:bodyPr rot="0" spcFirstLastPara="0" vertOverflow="overflow" horzOverflow="overflow" vert="horz" wrap="square" lIns="89586" tIns="44793" rIns="89586" bIns="44793" numCol="1" spcCol="0" rtlCol="0" fromWordArt="0" anchor="t" anchorCtr="0" forceAA="0" compatLnSpc="1">
            <a:prstTxWarp prst="textNoShape">
              <a:avLst/>
            </a:prstTxWarp>
            <a:noAutofit/>
          </a:bodyPr>
          <a:lstStyle/>
          <a:p>
            <a:pPr defTabSz="913665">
              <a:defRPr/>
            </a:pPr>
            <a:endParaRPr lang="en-US" kern="0">
              <a:solidFill>
                <a:srgbClr val="353535"/>
              </a:solidFill>
            </a:endParaRPr>
          </a:p>
        </p:txBody>
      </p:sp>
      <p:sp>
        <p:nvSpPr>
          <p:cNvPr id="2" name="Rectangle 1">
            <a:extLst>
              <a:ext uri="{FF2B5EF4-FFF2-40B4-BE49-F238E27FC236}">
                <a16:creationId xmlns:a16="http://schemas.microsoft.com/office/drawing/2014/main" id="{C9CF6E6A-0615-4FD9-A1F9-61E5AA351E14}"/>
              </a:ext>
            </a:extLst>
          </p:cNvPr>
          <p:cNvSpPr/>
          <p:nvPr/>
        </p:nvSpPr>
        <p:spPr>
          <a:xfrm>
            <a:off x="64334" y="4190634"/>
            <a:ext cx="1072088" cy="514885"/>
          </a:xfrm>
          <a:prstGeom prst="rect">
            <a:avLst/>
          </a:prstGeom>
        </p:spPr>
        <p:txBody>
          <a:bodyPr wrap="none">
            <a:spAutoFit/>
          </a:bodyPr>
          <a:lstStyle/>
          <a:p>
            <a:pPr>
              <a:defRPr/>
            </a:pPr>
            <a:r>
              <a:rPr lang="en-US" sz="1373" b="1" dirty="0">
                <a:solidFill>
                  <a:srgbClr val="353535"/>
                </a:solidFill>
                <a:latin typeface="Segoe UI Light" panose="020B0502040204020203" pitchFamily="34" charset="0"/>
                <a:cs typeface="Segoe UI Light" panose="020B0502040204020203" pitchFamily="34" charset="0"/>
              </a:rPr>
              <a:t>Application</a:t>
            </a:r>
          </a:p>
          <a:p>
            <a:pPr>
              <a:defRPr/>
            </a:pPr>
            <a:r>
              <a:rPr lang="en-US" sz="1373" b="1" dirty="0">
                <a:solidFill>
                  <a:srgbClr val="353535"/>
                </a:solidFill>
                <a:latin typeface="Segoe UI Light" panose="020B0502040204020203" pitchFamily="34" charset="0"/>
                <a:cs typeface="Segoe UI Light" panose="020B0502040204020203" pitchFamily="34" charset="0"/>
              </a:rPr>
              <a:t>Architecture</a:t>
            </a:r>
            <a:endParaRPr lang="en-US" sz="1373" dirty="0">
              <a:solidFill>
                <a:srgbClr val="353535"/>
              </a:solidFill>
              <a:latin typeface="Segoe UI Light" panose="020B0502040204020203" pitchFamily="34" charset="0"/>
              <a:cs typeface="Segoe UI Light" panose="020B0502040204020203" pitchFamily="34" charset="0"/>
            </a:endParaRPr>
          </a:p>
        </p:txBody>
      </p:sp>
      <p:pic>
        <p:nvPicPr>
          <p:cNvPr id="178" name="Picture 177">
            <a:extLst>
              <a:ext uri="{FF2B5EF4-FFF2-40B4-BE49-F238E27FC236}">
                <a16:creationId xmlns:a16="http://schemas.microsoft.com/office/drawing/2014/main" id="{0B911365-4EAC-4568-AEED-69A6EC31E601}"/>
              </a:ext>
            </a:extLst>
          </p:cNvPr>
          <p:cNvPicPr>
            <a:picLocks noChangeAspect="1"/>
          </p:cNvPicPr>
          <p:nvPr/>
        </p:nvPicPr>
        <p:blipFill>
          <a:blip r:embed="rId4"/>
          <a:stretch>
            <a:fillRect/>
          </a:stretch>
        </p:blipFill>
        <p:spPr>
          <a:xfrm>
            <a:off x="6326398" y="1377279"/>
            <a:ext cx="853912" cy="268922"/>
          </a:xfrm>
          <a:prstGeom prst="rect">
            <a:avLst/>
          </a:prstGeom>
        </p:spPr>
      </p:pic>
      <p:pic>
        <p:nvPicPr>
          <p:cNvPr id="180" name="Picture 2" descr="Image result for blue check">
            <a:extLst>
              <a:ext uri="{FF2B5EF4-FFF2-40B4-BE49-F238E27FC236}">
                <a16:creationId xmlns:a16="http://schemas.microsoft.com/office/drawing/2014/main" id="{49A19CE3-B31B-4F65-8229-1CD9724B3D10}"/>
              </a:ext>
            </a:extLst>
          </p:cNvPr>
          <p:cNvPicPr>
            <a:picLocks noChangeAspect="1" noChangeArrowheads="1"/>
          </p:cNvPicPr>
          <p:nvPr/>
        </p:nvPicPr>
        <p:blipFill>
          <a:blip r:embed="rId3">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3112179" y="3096486"/>
            <a:ext cx="382554" cy="382554"/>
          </a:xfrm>
          <a:prstGeom prst="rect">
            <a:avLst/>
          </a:prstGeom>
          <a:noFill/>
          <a:extLst>
            <a:ext uri="{909E8E84-426E-40DD-AFC4-6F175D3DCCD1}">
              <a14:hiddenFill xmlns:a14="http://schemas.microsoft.com/office/drawing/2010/main">
                <a:solidFill>
                  <a:srgbClr val="FFFFFF"/>
                </a:solidFill>
              </a14:hiddenFill>
            </a:ext>
          </a:extLst>
        </p:spPr>
      </p:pic>
      <p:pic>
        <p:nvPicPr>
          <p:cNvPr id="181" name="Picture 2" descr="Image result for blue check">
            <a:extLst>
              <a:ext uri="{FF2B5EF4-FFF2-40B4-BE49-F238E27FC236}">
                <a16:creationId xmlns:a16="http://schemas.microsoft.com/office/drawing/2014/main" id="{916E4C3C-154F-4F46-A97A-EBF8AF8751B4}"/>
              </a:ext>
            </a:extLst>
          </p:cNvPr>
          <p:cNvPicPr>
            <a:picLocks noChangeAspect="1" noChangeArrowheads="1"/>
          </p:cNvPicPr>
          <p:nvPr/>
        </p:nvPicPr>
        <p:blipFill>
          <a:blip r:embed="rId3">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3114040" y="3851372"/>
            <a:ext cx="382554" cy="382554"/>
          </a:xfrm>
          <a:prstGeom prst="rect">
            <a:avLst/>
          </a:prstGeom>
          <a:noFill/>
          <a:extLst>
            <a:ext uri="{909E8E84-426E-40DD-AFC4-6F175D3DCCD1}">
              <a14:hiddenFill xmlns:a14="http://schemas.microsoft.com/office/drawing/2010/main">
                <a:solidFill>
                  <a:srgbClr val="FFFFFF"/>
                </a:solidFill>
              </a14:hiddenFill>
            </a:ext>
          </a:extLst>
        </p:spPr>
      </p:pic>
      <p:sp>
        <p:nvSpPr>
          <p:cNvPr id="11" name="Rectangle 10">
            <a:extLst>
              <a:ext uri="{FF2B5EF4-FFF2-40B4-BE49-F238E27FC236}">
                <a16:creationId xmlns:a16="http://schemas.microsoft.com/office/drawing/2014/main" id="{38FB6BEA-9D21-455D-B351-BB7CF3B81CEC}"/>
              </a:ext>
            </a:extLst>
          </p:cNvPr>
          <p:cNvSpPr/>
          <p:nvPr/>
        </p:nvSpPr>
        <p:spPr>
          <a:xfrm>
            <a:off x="3808142" y="6260299"/>
            <a:ext cx="378630" cy="333809"/>
          </a:xfrm>
          <a:prstGeom prst="rect">
            <a:avLst/>
          </a:prstGeom>
        </p:spPr>
        <p:txBody>
          <a:bodyPr wrap="none">
            <a:spAutoFit/>
          </a:bodyPr>
          <a:lstStyle/>
          <a:p>
            <a:pPr>
              <a:defRPr/>
            </a:pPr>
            <a:r>
              <a:rPr lang="en-US" sz="1569" b="1" dirty="0">
                <a:solidFill>
                  <a:srgbClr val="A4A4A4"/>
                </a:solidFill>
                <a:latin typeface="Segoe UI Light" panose="020B0502040204020203" pitchFamily="34" charset="0"/>
                <a:cs typeface="Segoe UI Light" panose="020B0502040204020203" pitchFamily="34" charset="0"/>
              </a:rPr>
              <a:t>(*)</a:t>
            </a:r>
            <a:endParaRPr lang="en-US" dirty="0">
              <a:solidFill>
                <a:srgbClr val="353535"/>
              </a:solidFill>
            </a:endParaRPr>
          </a:p>
        </p:txBody>
      </p:sp>
      <p:sp>
        <p:nvSpPr>
          <p:cNvPr id="182" name="Rectangle 181">
            <a:extLst>
              <a:ext uri="{FF2B5EF4-FFF2-40B4-BE49-F238E27FC236}">
                <a16:creationId xmlns:a16="http://schemas.microsoft.com/office/drawing/2014/main" id="{A55592BD-6419-4AFD-AAA8-053E8614E527}"/>
              </a:ext>
            </a:extLst>
          </p:cNvPr>
          <p:cNvSpPr/>
          <p:nvPr/>
        </p:nvSpPr>
        <p:spPr>
          <a:xfrm>
            <a:off x="4045088" y="6192415"/>
            <a:ext cx="2207656" cy="499560"/>
          </a:xfrm>
          <a:prstGeom prst="rect">
            <a:avLst/>
          </a:prstGeom>
        </p:spPr>
        <p:txBody>
          <a:bodyPr wrap="none">
            <a:spAutoFit/>
          </a:bodyPr>
          <a:lstStyle/>
          <a:p>
            <a:pPr>
              <a:defRPr/>
            </a:pPr>
            <a:r>
              <a:rPr lang="en-US" sz="882" dirty="0">
                <a:solidFill>
                  <a:srgbClr val="000080"/>
                </a:solidFill>
              </a:rPr>
              <a:t>Only certain scenarios</a:t>
            </a:r>
          </a:p>
          <a:p>
            <a:pPr>
              <a:defRPr/>
            </a:pPr>
            <a:r>
              <a:rPr lang="en-US" sz="882" dirty="0">
                <a:solidFill>
                  <a:srgbClr val="000080"/>
                </a:solidFill>
              </a:rPr>
              <a:t>such as Dev/Test/QA or infrastructure for </a:t>
            </a:r>
          </a:p>
          <a:p>
            <a:pPr>
              <a:defRPr/>
            </a:pPr>
            <a:r>
              <a:rPr lang="en-US" sz="882" dirty="0">
                <a:solidFill>
                  <a:srgbClr val="000080"/>
                </a:solidFill>
              </a:rPr>
              <a:t>other products such as </a:t>
            </a:r>
            <a:r>
              <a:rPr lang="en-US" sz="882" i="1" dirty="0">
                <a:solidFill>
                  <a:srgbClr val="000080"/>
                </a:solidFill>
              </a:rPr>
              <a:t>Virtual </a:t>
            </a:r>
            <a:r>
              <a:rPr lang="en-US" sz="882" i="1" dirty="0" err="1">
                <a:solidFill>
                  <a:srgbClr val="000080"/>
                </a:solidFill>
              </a:rPr>
              <a:t>Kubelet</a:t>
            </a:r>
            <a:endParaRPr lang="en-US" sz="882" dirty="0">
              <a:solidFill>
                <a:srgbClr val="000080"/>
              </a:solidFill>
            </a:endParaRPr>
          </a:p>
        </p:txBody>
      </p:sp>
      <p:sp>
        <p:nvSpPr>
          <p:cNvPr id="183" name="Rectangle 182">
            <a:extLst>
              <a:ext uri="{FF2B5EF4-FFF2-40B4-BE49-F238E27FC236}">
                <a16:creationId xmlns:a16="http://schemas.microsoft.com/office/drawing/2014/main" id="{73CCEAE7-D292-46DD-9F3C-3D773D072C68}"/>
              </a:ext>
            </a:extLst>
          </p:cNvPr>
          <p:cNvSpPr/>
          <p:nvPr/>
        </p:nvSpPr>
        <p:spPr>
          <a:xfrm>
            <a:off x="4602057" y="4492489"/>
            <a:ext cx="378630" cy="333809"/>
          </a:xfrm>
          <a:prstGeom prst="rect">
            <a:avLst/>
          </a:prstGeom>
        </p:spPr>
        <p:txBody>
          <a:bodyPr wrap="none">
            <a:spAutoFit/>
          </a:bodyPr>
          <a:lstStyle/>
          <a:p>
            <a:pPr>
              <a:defRPr/>
            </a:pPr>
            <a:r>
              <a:rPr lang="en-US" sz="1569" b="1" dirty="0">
                <a:solidFill>
                  <a:srgbClr val="A4A4A4"/>
                </a:solidFill>
                <a:latin typeface="Segoe UI Light" panose="020B0502040204020203" pitchFamily="34" charset="0"/>
                <a:cs typeface="Segoe UI Light" panose="020B0502040204020203" pitchFamily="34" charset="0"/>
              </a:rPr>
              <a:t>(*)</a:t>
            </a:r>
            <a:endParaRPr lang="en-US" dirty="0">
              <a:solidFill>
                <a:srgbClr val="353535"/>
              </a:solidFill>
            </a:endParaRPr>
          </a:p>
        </p:txBody>
      </p:sp>
      <p:sp>
        <p:nvSpPr>
          <p:cNvPr id="184" name="Rectangle 183">
            <a:extLst>
              <a:ext uri="{FF2B5EF4-FFF2-40B4-BE49-F238E27FC236}">
                <a16:creationId xmlns:a16="http://schemas.microsoft.com/office/drawing/2014/main" id="{6E5F1E46-D990-4F79-A450-B0604983E8DD}"/>
              </a:ext>
            </a:extLst>
          </p:cNvPr>
          <p:cNvSpPr/>
          <p:nvPr/>
        </p:nvSpPr>
        <p:spPr>
          <a:xfrm>
            <a:off x="4590706" y="3121824"/>
            <a:ext cx="378630" cy="333809"/>
          </a:xfrm>
          <a:prstGeom prst="rect">
            <a:avLst/>
          </a:prstGeom>
        </p:spPr>
        <p:txBody>
          <a:bodyPr wrap="none">
            <a:spAutoFit/>
          </a:bodyPr>
          <a:lstStyle/>
          <a:p>
            <a:pPr>
              <a:defRPr/>
            </a:pPr>
            <a:r>
              <a:rPr lang="en-US" sz="1569" b="1" dirty="0">
                <a:solidFill>
                  <a:srgbClr val="A4A4A4"/>
                </a:solidFill>
                <a:latin typeface="Segoe UI Light" panose="020B0502040204020203" pitchFamily="34" charset="0"/>
                <a:cs typeface="Segoe UI Light" panose="020B0502040204020203" pitchFamily="34" charset="0"/>
              </a:rPr>
              <a:t>(*)</a:t>
            </a:r>
            <a:endParaRPr lang="en-US" dirty="0">
              <a:solidFill>
                <a:srgbClr val="353535"/>
              </a:solidFill>
            </a:endParaRPr>
          </a:p>
        </p:txBody>
      </p:sp>
      <p:sp>
        <p:nvSpPr>
          <p:cNvPr id="185" name="Rectangle 184">
            <a:extLst>
              <a:ext uri="{FF2B5EF4-FFF2-40B4-BE49-F238E27FC236}">
                <a16:creationId xmlns:a16="http://schemas.microsoft.com/office/drawing/2014/main" id="{8F4FD62E-0F0F-495E-AAF7-77EE08BD9C2C}"/>
              </a:ext>
            </a:extLst>
          </p:cNvPr>
          <p:cNvSpPr/>
          <p:nvPr/>
        </p:nvSpPr>
        <p:spPr>
          <a:xfrm>
            <a:off x="4603578" y="3858757"/>
            <a:ext cx="378630" cy="333809"/>
          </a:xfrm>
          <a:prstGeom prst="rect">
            <a:avLst/>
          </a:prstGeom>
        </p:spPr>
        <p:txBody>
          <a:bodyPr wrap="none">
            <a:spAutoFit/>
          </a:bodyPr>
          <a:lstStyle/>
          <a:p>
            <a:pPr>
              <a:defRPr/>
            </a:pPr>
            <a:r>
              <a:rPr lang="en-US" sz="1569" b="1" dirty="0">
                <a:solidFill>
                  <a:srgbClr val="A4A4A4"/>
                </a:solidFill>
                <a:latin typeface="Segoe UI Light" panose="020B0502040204020203" pitchFamily="34" charset="0"/>
                <a:cs typeface="Segoe UI Light" panose="020B0502040204020203" pitchFamily="34" charset="0"/>
              </a:rPr>
              <a:t>(*)</a:t>
            </a:r>
            <a:endParaRPr lang="en-US" dirty="0">
              <a:solidFill>
                <a:srgbClr val="353535"/>
              </a:solidFill>
            </a:endParaRPr>
          </a:p>
        </p:txBody>
      </p:sp>
      <p:sp>
        <p:nvSpPr>
          <p:cNvPr id="12" name="Rectangle 11">
            <a:extLst>
              <a:ext uri="{FF2B5EF4-FFF2-40B4-BE49-F238E27FC236}">
                <a16:creationId xmlns:a16="http://schemas.microsoft.com/office/drawing/2014/main" id="{51019AE6-0B8F-44CD-8893-D1BC97585019}"/>
              </a:ext>
            </a:extLst>
          </p:cNvPr>
          <p:cNvSpPr/>
          <p:nvPr/>
        </p:nvSpPr>
        <p:spPr bwMode="auto">
          <a:xfrm>
            <a:off x="1412245" y="6192415"/>
            <a:ext cx="4758452" cy="524039"/>
          </a:xfrm>
          <a:prstGeom prst="rect">
            <a:avLst/>
          </a:prstGeom>
          <a:noFill/>
          <a:ln w="3175">
            <a:solidFill>
              <a:schemeClr val="bg1">
                <a:lumMod val="85000"/>
              </a:schemeClr>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74" tIns="143419" rIns="179274" bIns="143419" numCol="1" spcCol="0" rtlCol="0" fromWordArt="0" anchor="t" anchorCtr="0" forceAA="0" compatLnSpc="1">
            <a:prstTxWarp prst="textNoShape">
              <a:avLst/>
            </a:prstTxWarp>
            <a:noAutofit/>
          </a:bodyPr>
          <a:lstStyle/>
          <a:p>
            <a:pPr algn="ctr" defTabSz="914103" fontAlgn="base">
              <a:lnSpc>
                <a:spcPct val="90000"/>
              </a:lnSpc>
              <a:spcBef>
                <a:spcPct val="0"/>
              </a:spcBef>
              <a:spcAft>
                <a:spcPct val="0"/>
              </a:spcAft>
              <a:defRPr/>
            </a:pPr>
            <a:endParaRPr lang="en-US" sz="2353" dirty="0" err="1">
              <a:gradFill>
                <a:gsLst>
                  <a:gs pos="0">
                    <a:srgbClr val="FFFFFF"/>
                  </a:gs>
                  <a:gs pos="100000">
                    <a:srgbClr val="FFFFFF"/>
                  </a:gs>
                </a:gsLst>
                <a:lin ang="5400000" scaled="0"/>
              </a:gradFill>
              <a:ea typeface="Segoe UI" pitchFamily="34" charset="0"/>
              <a:cs typeface="Segoe UI" pitchFamily="34" charset="0"/>
            </a:endParaRPr>
          </a:p>
        </p:txBody>
      </p:sp>
      <p:pic>
        <p:nvPicPr>
          <p:cNvPr id="45" name="Picture 2" descr="Image result for blue check">
            <a:extLst>
              <a:ext uri="{FF2B5EF4-FFF2-40B4-BE49-F238E27FC236}">
                <a16:creationId xmlns:a16="http://schemas.microsoft.com/office/drawing/2014/main" id="{7C9A6E02-F3D9-4E6D-93A3-56946EC6EEC5}"/>
              </a:ext>
            </a:extLst>
          </p:cNvPr>
          <p:cNvPicPr>
            <a:picLocks noChangeAspect="1" noChangeArrowheads="1"/>
          </p:cNvPicPr>
          <p:nvPr/>
        </p:nvPicPr>
        <p:blipFill>
          <a:blip r:embed="rId3">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4275777" y="3121824"/>
            <a:ext cx="382554" cy="382554"/>
          </a:xfrm>
          <a:prstGeom prst="rect">
            <a:avLst/>
          </a:prstGeom>
          <a:noFill/>
          <a:extLst>
            <a:ext uri="{909E8E84-426E-40DD-AFC4-6F175D3DCCD1}">
              <a14:hiddenFill xmlns:a14="http://schemas.microsoft.com/office/drawing/2010/main">
                <a:solidFill>
                  <a:srgbClr val="FFFFFF"/>
                </a:solidFill>
              </a14:hiddenFill>
            </a:ext>
          </a:extLst>
        </p:spPr>
      </p:pic>
      <p:pic>
        <p:nvPicPr>
          <p:cNvPr id="46" name="Picture 2" descr="Image result for blue check">
            <a:extLst>
              <a:ext uri="{FF2B5EF4-FFF2-40B4-BE49-F238E27FC236}">
                <a16:creationId xmlns:a16="http://schemas.microsoft.com/office/drawing/2014/main" id="{BFF7FCB5-60F1-4B1C-86BB-5370402BFDE8}"/>
              </a:ext>
            </a:extLst>
          </p:cNvPr>
          <p:cNvPicPr>
            <a:picLocks noChangeAspect="1" noChangeArrowheads="1"/>
          </p:cNvPicPr>
          <p:nvPr/>
        </p:nvPicPr>
        <p:blipFill>
          <a:blip r:embed="rId3">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8803272" y="3858757"/>
            <a:ext cx="382554" cy="382554"/>
          </a:xfrm>
          <a:prstGeom prst="rect">
            <a:avLst/>
          </a:prstGeom>
          <a:noFill/>
          <a:extLst>
            <a:ext uri="{909E8E84-426E-40DD-AFC4-6F175D3DCCD1}">
              <a14:hiddenFill xmlns:a14="http://schemas.microsoft.com/office/drawing/2010/main">
                <a:solidFill>
                  <a:srgbClr val="FFFFFF"/>
                </a:solidFill>
              </a14:hiddenFill>
            </a:ext>
          </a:extLst>
        </p:spPr>
      </p:pic>
      <p:pic>
        <p:nvPicPr>
          <p:cNvPr id="47" name="Picture 2" descr="Image result for blue check">
            <a:extLst>
              <a:ext uri="{FF2B5EF4-FFF2-40B4-BE49-F238E27FC236}">
                <a16:creationId xmlns:a16="http://schemas.microsoft.com/office/drawing/2014/main" id="{0E3FEB0B-A677-42B6-95C5-9D3654ADB295}"/>
              </a:ext>
            </a:extLst>
          </p:cNvPr>
          <p:cNvPicPr>
            <a:picLocks noChangeAspect="1" noChangeArrowheads="1"/>
          </p:cNvPicPr>
          <p:nvPr/>
        </p:nvPicPr>
        <p:blipFill>
          <a:blip r:embed="rId3">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5378698" y="3858757"/>
            <a:ext cx="382554" cy="382554"/>
          </a:xfrm>
          <a:prstGeom prst="rect">
            <a:avLst/>
          </a:prstGeom>
          <a:noFill/>
          <a:extLst>
            <a:ext uri="{909E8E84-426E-40DD-AFC4-6F175D3DCCD1}">
              <a14:hiddenFill xmlns:a14="http://schemas.microsoft.com/office/drawing/2010/main">
                <a:solidFill>
                  <a:srgbClr val="FFFFFF"/>
                </a:solidFill>
              </a14:hiddenFill>
            </a:ext>
          </a:extLst>
        </p:spPr>
      </p:pic>
      <p:pic>
        <p:nvPicPr>
          <p:cNvPr id="48" name="Picture 47">
            <a:extLst>
              <a:ext uri="{FF2B5EF4-FFF2-40B4-BE49-F238E27FC236}">
                <a16:creationId xmlns:a16="http://schemas.microsoft.com/office/drawing/2014/main" id="{BD3B9F3A-E452-4117-880A-CB95A563E0B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908687" y="3887849"/>
            <a:ext cx="273765" cy="273765"/>
          </a:xfrm>
          <a:prstGeom prst="rect">
            <a:avLst/>
          </a:prstGeom>
        </p:spPr>
      </p:pic>
      <p:pic>
        <p:nvPicPr>
          <p:cNvPr id="50" name="Picture 2" descr="Icon">
            <a:extLst>
              <a:ext uri="{FF2B5EF4-FFF2-40B4-BE49-F238E27FC236}">
                <a16:creationId xmlns:a16="http://schemas.microsoft.com/office/drawing/2014/main" id="{71F0152F-EF27-411D-A4DA-15ABCD76B8A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760476" y="3862118"/>
            <a:ext cx="273764" cy="328517"/>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0D6C98B3-CC64-41F6-AB96-B47F96D939FB}"/>
              </a:ext>
            </a:extLst>
          </p:cNvPr>
          <p:cNvSpPr/>
          <p:nvPr/>
        </p:nvSpPr>
        <p:spPr>
          <a:xfrm>
            <a:off x="7645214" y="4147445"/>
            <a:ext cx="857927" cy="213007"/>
          </a:xfrm>
          <a:prstGeom prst="rect">
            <a:avLst/>
          </a:prstGeom>
        </p:spPr>
        <p:txBody>
          <a:bodyPr wrap="none">
            <a:spAutoFit/>
          </a:bodyPr>
          <a:lstStyle/>
          <a:p>
            <a:pPr>
              <a:defRPr/>
            </a:pPr>
            <a:r>
              <a:rPr lang="en-US" sz="784" dirty="0">
                <a:solidFill>
                  <a:srgbClr val="353535"/>
                </a:solidFill>
                <a:latin typeface="Segoe UI" panose="020B0502040204020203" pitchFamily="34" charset="0"/>
                <a:cs typeface="Segoe UI" panose="020B0502040204020203" pitchFamily="34" charset="0"/>
              </a:rPr>
              <a:t>Recommended</a:t>
            </a:r>
          </a:p>
        </p:txBody>
      </p:sp>
      <p:sp>
        <p:nvSpPr>
          <p:cNvPr id="51" name="Rectangle 50">
            <a:extLst>
              <a:ext uri="{FF2B5EF4-FFF2-40B4-BE49-F238E27FC236}">
                <a16:creationId xmlns:a16="http://schemas.microsoft.com/office/drawing/2014/main" id="{7402BD94-23A4-4B48-9E02-B9CF38D9DD38}"/>
              </a:ext>
            </a:extLst>
          </p:cNvPr>
          <p:cNvSpPr/>
          <p:nvPr/>
        </p:nvSpPr>
        <p:spPr>
          <a:xfrm>
            <a:off x="6486069" y="4147874"/>
            <a:ext cx="857927" cy="213007"/>
          </a:xfrm>
          <a:prstGeom prst="rect">
            <a:avLst/>
          </a:prstGeom>
        </p:spPr>
        <p:txBody>
          <a:bodyPr wrap="none">
            <a:spAutoFit/>
          </a:bodyPr>
          <a:lstStyle/>
          <a:p>
            <a:pPr>
              <a:defRPr/>
            </a:pPr>
            <a:r>
              <a:rPr lang="en-US" sz="784" dirty="0">
                <a:solidFill>
                  <a:srgbClr val="353535"/>
                </a:solidFill>
                <a:latin typeface="Segoe UI" panose="020B0502040204020203" pitchFamily="34" charset="0"/>
                <a:cs typeface="Segoe UI" panose="020B0502040204020203" pitchFamily="34" charset="0"/>
              </a:rPr>
              <a:t>Recommended</a:t>
            </a:r>
          </a:p>
        </p:txBody>
      </p:sp>
      <p:pic>
        <p:nvPicPr>
          <p:cNvPr id="52" name="Picture 51">
            <a:extLst>
              <a:ext uri="{FF2B5EF4-FFF2-40B4-BE49-F238E27FC236}">
                <a16:creationId xmlns:a16="http://schemas.microsoft.com/office/drawing/2014/main" id="{142AAB29-E657-4AA7-A158-AEC3A4F8758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908687" y="4685838"/>
            <a:ext cx="273765" cy="273765"/>
          </a:xfrm>
          <a:prstGeom prst="rect">
            <a:avLst/>
          </a:prstGeom>
        </p:spPr>
      </p:pic>
      <p:pic>
        <p:nvPicPr>
          <p:cNvPr id="53" name="Picture 2" descr="Icon">
            <a:extLst>
              <a:ext uri="{FF2B5EF4-FFF2-40B4-BE49-F238E27FC236}">
                <a16:creationId xmlns:a16="http://schemas.microsoft.com/office/drawing/2014/main" id="{57F20D7E-5573-4052-AFE0-375ECF7D4EFF}"/>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760476" y="4660107"/>
            <a:ext cx="273764" cy="328517"/>
          </a:xfrm>
          <a:prstGeom prst="rect">
            <a:avLst/>
          </a:prstGeom>
          <a:noFill/>
          <a:extLst>
            <a:ext uri="{909E8E84-426E-40DD-AFC4-6F175D3DCCD1}">
              <a14:hiddenFill xmlns:a14="http://schemas.microsoft.com/office/drawing/2010/main">
                <a:solidFill>
                  <a:srgbClr val="FFFFFF"/>
                </a:solidFill>
              </a14:hiddenFill>
            </a:ext>
          </a:extLst>
        </p:spPr>
      </p:pic>
      <p:sp>
        <p:nvSpPr>
          <p:cNvPr id="54" name="Rectangle 53">
            <a:extLst>
              <a:ext uri="{FF2B5EF4-FFF2-40B4-BE49-F238E27FC236}">
                <a16:creationId xmlns:a16="http://schemas.microsoft.com/office/drawing/2014/main" id="{2AC76577-CB1E-4368-B64B-C1CCEC875B70}"/>
              </a:ext>
            </a:extLst>
          </p:cNvPr>
          <p:cNvSpPr/>
          <p:nvPr/>
        </p:nvSpPr>
        <p:spPr>
          <a:xfrm>
            <a:off x="7645214" y="4945434"/>
            <a:ext cx="857927" cy="213007"/>
          </a:xfrm>
          <a:prstGeom prst="rect">
            <a:avLst/>
          </a:prstGeom>
        </p:spPr>
        <p:txBody>
          <a:bodyPr wrap="none">
            <a:spAutoFit/>
          </a:bodyPr>
          <a:lstStyle/>
          <a:p>
            <a:pPr>
              <a:defRPr/>
            </a:pPr>
            <a:r>
              <a:rPr lang="en-US" sz="784" dirty="0">
                <a:solidFill>
                  <a:srgbClr val="353535"/>
                </a:solidFill>
                <a:latin typeface="Segoe UI" panose="020B0502040204020203" pitchFamily="34" charset="0"/>
                <a:cs typeface="Segoe UI" panose="020B0502040204020203" pitchFamily="34" charset="0"/>
              </a:rPr>
              <a:t>Recommended</a:t>
            </a:r>
          </a:p>
        </p:txBody>
      </p:sp>
      <p:sp>
        <p:nvSpPr>
          <p:cNvPr id="56" name="Rectangle 55">
            <a:extLst>
              <a:ext uri="{FF2B5EF4-FFF2-40B4-BE49-F238E27FC236}">
                <a16:creationId xmlns:a16="http://schemas.microsoft.com/office/drawing/2014/main" id="{F0B46B7F-E4E6-4CFE-8755-6B094DDF145B}"/>
              </a:ext>
            </a:extLst>
          </p:cNvPr>
          <p:cNvSpPr/>
          <p:nvPr/>
        </p:nvSpPr>
        <p:spPr>
          <a:xfrm>
            <a:off x="6486069" y="4945864"/>
            <a:ext cx="857927" cy="213007"/>
          </a:xfrm>
          <a:prstGeom prst="rect">
            <a:avLst/>
          </a:prstGeom>
        </p:spPr>
        <p:txBody>
          <a:bodyPr wrap="none">
            <a:spAutoFit/>
          </a:bodyPr>
          <a:lstStyle/>
          <a:p>
            <a:pPr>
              <a:defRPr/>
            </a:pPr>
            <a:r>
              <a:rPr lang="en-US" sz="784" dirty="0">
                <a:solidFill>
                  <a:srgbClr val="353535"/>
                </a:solidFill>
                <a:latin typeface="Segoe UI" panose="020B0502040204020203" pitchFamily="34" charset="0"/>
                <a:cs typeface="Segoe UI" panose="020B0502040204020203" pitchFamily="34" charset="0"/>
              </a:rPr>
              <a:t>Recommended</a:t>
            </a:r>
          </a:p>
        </p:txBody>
      </p:sp>
      <p:sp>
        <p:nvSpPr>
          <p:cNvPr id="57" name="Rectangle 56">
            <a:extLst>
              <a:ext uri="{FF2B5EF4-FFF2-40B4-BE49-F238E27FC236}">
                <a16:creationId xmlns:a16="http://schemas.microsoft.com/office/drawing/2014/main" id="{132D683E-2C0B-482A-8930-4ED916539385}"/>
              </a:ext>
            </a:extLst>
          </p:cNvPr>
          <p:cNvSpPr/>
          <p:nvPr/>
        </p:nvSpPr>
        <p:spPr>
          <a:xfrm>
            <a:off x="8804943" y="4762344"/>
            <a:ext cx="857927" cy="454355"/>
          </a:xfrm>
          <a:prstGeom prst="rect">
            <a:avLst/>
          </a:prstGeom>
        </p:spPr>
        <p:txBody>
          <a:bodyPr wrap="none">
            <a:spAutoFit/>
          </a:bodyPr>
          <a:lstStyle/>
          <a:p>
            <a:pPr>
              <a:defRPr/>
            </a:pPr>
            <a:r>
              <a:rPr lang="en-US" sz="784" dirty="0">
                <a:solidFill>
                  <a:srgbClr val="353535"/>
                </a:solidFill>
                <a:latin typeface="Segoe UI" panose="020B0502040204020203" pitchFamily="34" charset="0"/>
                <a:cs typeface="Segoe UI" panose="020B0502040204020203" pitchFamily="34" charset="0"/>
              </a:rPr>
              <a:t>Azure</a:t>
            </a:r>
          </a:p>
          <a:p>
            <a:pPr>
              <a:defRPr/>
            </a:pPr>
            <a:r>
              <a:rPr lang="en-US" sz="784" dirty="0">
                <a:solidFill>
                  <a:srgbClr val="353535"/>
                </a:solidFill>
                <a:latin typeface="Segoe UI" panose="020B0502040204020203" pitchFamily="34" charset="0"/>
                <a:cs typeface="Segoe UI" panose="020B0502040204020203" pitchFamily="34" charset="0"/>
              </a:rPr>
              <a:t>event-driven</a:t>
            </a:r>
          </a:p>
          <a:p>
            <a:pPr>
              <a:defRPr/>
            </a:pPr>
            <a:r>
              <a:rPr lang="en-US" sz="784" dirty="0">
                <a:solidFill>
                  <a:srgbClr val="353535"/>
                </a:solidFill>
                <a:latin typeface="Segoe UI" panose="020B0502040204020203" pitchFamily="34" charset="0"/>
                <a:cs typeface="Segoe UI" panose="020B0502040204020203" pitchFamily="34" charset="0"/>
              </a:rPr>
              <a:t>Recommended</a:t>
            </a:r>
          </a:p>
        </p:txBody>
      </p:sp>
      <p:sp>
        <p:nvSpPr>
          <p:cNvPr id="58" name="Rectangle 57">
            <a:extLst>
              <a:ext uri="{FF2B5EF4-FFF2-40B4-BE49-F238E27FC236}">
                <a16:creationId xmlns:a16="http://schemas.microsoft.com/office/drawing/2014/main" id="{9F78527B-5439-4536-AA09-6EFB46F7AC64}"/>
              </a:ext>
            </a:extLst>
          </p:cNvPr>
          <p:cNvSpPr/>
          <p:nvPr/>
        </p:nvSpPr>
        <p:spPr>
          <a:xfrm>
            <a:off x="8713651" y="5551156"/>
            <a:ext cx="1019831" cy="454355"/>
          </a:xfrm>
          <a:prstGeom prst="rect">
            <a:avLst/>
          </a:prstGeom>
        </p:spPr>
        <p:txBody>
          <a:bodyPr wrap="none">
            <a:spAutoFit/>
          </a:bodyPr>
          <a:lstStyle/>
          <a:p>
            <a:pPr>
              <a:defRPr/>
            </a:pPr>
            <a:r>
              <a:rPr lang="en-US" sz="784" b="1" dirty="0">
                <a:solidFill>
                  <a:srgbClr val="353535"/>
                </a:solidFill>
                <a:latin typeface="Segoe UI" panose="020B0502040204020203" pitchFamily="34" charset="0"/>
                <a:cs typeface="Segoe UI" panose="020B0502040204020203" pitchFamily="34" charset="0"/>
              </a:rPr>
              <a:t>Application’s</a:t>
            </a:r>
          </a:p>
          <a:p>
            <a:pPr>
              <a:defRPr/>
            </a:pPr>
            <a:r>
              <a:rPr lang="en-US" sz="784" b="1" dirty="0">
                <a:solidFill>
                  <a:srgbClr val="353535"/>
                </a:solidFill>
                <a:latin typeface="Segoe UI" panose="020B0502040204020203" pitchFamily="34" charset="0"/>
                <a:cs typeface="Segoe UI" panose="020B0502040204020203" pitchFamily="34" charset="0"/>
              </a:rPr>
              <a:t>background</a:t>
            </a:r>
            <a:r>
              <a:rPr lang="en-US" sz="784" dirty="0">
                <a:solidFill>
                  <a:srgbClr val="353535"/>
                </a:solidFill>
                <a:latin typeface="Segoe UI" panose="020B0502040204020203" pitchFamily="34" charset="0"/>
                <a:cs typeface="Segoe UI" panose="020B0502040204020203" pitchFamily="34" charset="0"/>
              </a:rPr>
              <a:t> </a:t>
            </a:r>
            <a:r>
              <a:rPr lang="en-US" sz="784" b="1" dirty="0">
                <a:solidFill>
                  <a:srgbClr val="353535"/>
                </a:solidFill>
                <a:latin typeface="Segoe UI" panose="020B0502040204020203" pitchFamily="34" charset="0"/>
                <a:cs typeface="Segoe UI" panose="020B0502040204020203" pitchFamily="34" charset="0"/>
              </a:rPr>
              <a:t>tasks</a:t>
            </a:r>
          </a:p>
          <a:p>
            <a:pPr>
              <a:defRPr/>
            </a:pPr>
            <a:r>
              <a:rPr lang="en-US" sz="784" dirty="0">
                <a:solidFill>
                  <a:srgbClr val="353535"/>
                </a:solidFill>
                <a:latin typeface="Segoe UI" panose="020B0502040204020203" pitchFamily="34" charset="0"/>
                <a:cs typeface="Segoe UI" panose="020B0502040204020203" pitchFamily="34" charset="0"/>
              </a:rPr>
              <a:t>Recommended</a:t>
            </a:r>
          </a:p>
        </p:txBody>
      </p:sp>
      <p:sp>
        <p:nvSpPr>
          <p:cNvPr id="59" name="Rectangle 58">
            <a:extLst>
              <a:ext uri="{FF2B5EF4-FFF2-40B4-BE49-F238E27FC236}">
                <a16:creationId xmlns:a16="http://schemas.microsoft.com/office/drawing/2014/main" id="{1DB4FF99-CDCC-47CB-9909-A1271CC27E42}"/>
              </a:ext>
            </a:extLst>
          </p:cNvPr>
          <p:cNvSpPr/>
          <p:nvPr/>
        </p:nvSpPr>
        <p:spPr>
          <a:xfrm>
            <a:off x="9894602" y="5671839"/>
            <a:ext cx="978153" cy="333681"/>
          </a:xfrm>
          <a:prstGeom prst="rect">
            <a:avLst/>
          </a:prstGeom>
        </p:spPr>
        <p:txBody>
          <a:bodyPr wrap="none">
            <a:spAutoFit/>
          </a:bodyPr>
          <a:lstStyle/>
          <a:p>
            <a:pPr>
              <a:defRPr/>
            </a:pPr>
            <a:r>
              <a:rPr lang="en-US" sz="784" b="1" dirty="0">
                <a:solidFill>
                  <a:srgbClr val="353535"/>
                </a:solidFill>
                <a:latin typeface="Segoe UI" panose="020B0502040204020203" pitchFamily="34" charset="0"/>
                <a:cs typeface="Segoe UI" panose="020B0502040204020203" pitchFamily="34" charset="0"/>
              </a:rPr>
              <a:t>Large</a:t>
            </a:r>
            <a:r>
              <a:rPr lang="en-US" sz="784" dirty="0">
                <a:solidFill>
                  <a:srgbClr val="353535"/>
                </a:solidFill>
                <a:latin typeface="Segoe UI" panose="020B0502040204020203" pitchFamily="34" charset="0"/>
                <a:cs typeface="Segoe UI" panose="020B0502040204020203" pitchFamily="34" charset="0"/>
              </a:rPr>
              <a:t> Batch </a:t>
            </a:r>
            <a:r>
              <a:rPr lang="en-US" sz="784" b="1" dirty="0">
                <a:solidFill>
                  <a:srgbClr val="353535"/>
                </a:solidFill>
                <a:latin typeface="Segoe UI" panose="020B0502040204020203" pitchFamily="34" charset="0"/>
                <a:cs typeface="Segoe UI" panose="020B0502040204020203" pitchFamily="34" charset="0"/>
              </a:rPr>
              <a:t>scale</a:t>
            </a:r>
          </a:p>
          <a:p>
            <a:pPr>
              <a:defRPr/>
            </a:pPr>
            <a:r>
              <a:rPr lang="en-US" sz="784" dirty="0">
                <a:solidFill>
                  <a:srgbClr val="353535"/>
                </a:solidFill>
                <a:latin typeface="Segoe UI" panose="020B0502040204020203" pitchFamily="34" charset="0"/>
                <a:cs typeface="Segoe UI" panose="020B0502040204020203" pitchFamily="34" charset="0"/>
              </a:rPr>
              <a:t>Recommended</a:t>
            </a:r>
          </a:p>
        </p:txBody>
      </p:sp>
      <p:pic>
        <p:nvPicPr>
          <p:cNvPr id="60" name="Picture 18">
            <a:extLst>
              <a:ext uri="{FF2B5EF4-FFF2-40B4-BE49-F238E27FC236}">
                <a16:creationId xmlns:a16="http://schemas.microsoft.com/office/drawing/2014/main" id="{2FF22EDC-5988-4AE3-8663-5311FEB10973}"/>
              </a:ext>
            </a:extLst>
          </p:cNvPr>
          <p:cNvPicPr>
            <a:picLocks noChangeAspect="1" noChangeArrowheads="1"/>
          </p:cNvPicPr>
          <p:nvPr/>
        </p:nvPicPr>
        <p:blipFill>
          <a:blip r:embed="rId7">
            <a:biLevel thresh="25000"/>
          </a:blip>
          <a:stretch>
            <a:fillRect/>
          </a:stretch>
        </p:blipFill>
        <p:spPr bwMode="auto">
          <a:xfrm>
            <a:off x="7923956" y="2624844"/>
            <a:ext cx="562355" cy="206579"/>
          </a:xfrm>
          <a:prstGeom prst="rect">
            <a:avLst/>
          </a:prstGeom>
          <a:noFill/>
          <a:extLst>
            <a:ext uri="{909E8E84-426E-40DD-AFC4-6F175D3DCCD1}">
              <a14:hiddenFill xmlns:a14="http://schemas.microsoft.com/office/drawing/2010/main">
                <a:solidFill>
                  <a:srgbClr val="FFFFFF"/>
                </a:solidFill>
              </a14:hiddenFill>
            </a:ext>
          </a:extLst>
        </p:spPr>
      </p:pic>
      <p:pic>
        <p:nvPicPr>
          <p:cNvPr id="61" name="Picture 16" descr="Image result for &quot;Azure Container Service&quot; icon">
            <a:extLst>
              <a:ext uri="{FF2B5EF4-FFF2-40B4-BE49-F238E27FC236}">
                <a16:creationId xmlns:a16="http://schemas.microsoft.com/office/drawing/2014/main" id="{03572FF7-AACF-4860-90C3-D4F11240CCE9}"/>
              </a:ext>
            </a:extLst>
          </p:cNvPr>
          <p:cNvPicPr>
            <a:picLocks noChangeAspect="1" noChangeArrowheads="1"/>
          </p:cNvPicPr>
          <p:nvPr/>
        </p:nvPicPr>
        <p:blipFill>
          <a:blip r:embed="rId8">
            <a:clrChange>
              <a:clrFrom>
                <a:srgbClr val="FFFFFF"/>
              </a:clrFrom>
              <a:clrTo>
                <a:srgbClr val="FFFFFF">
                  <a:alpha val="0"/>
                </a:srgbClr>
              </a:clrTo>
            </a:clrChange>
            <a:biLevel thresh="25000"/>
            <a:extLst>
              <a:ext uri="{28A0092B-C50C-407E-A947-70E740481C1C}">
                <a14:useLocalDpi xmlns:a14="http://schemas.microsoft.com/office/drawing/2010/main" val="0"/>
              </a:ext>
            </a:extLst>
          </a:blip>
          <a:srcRect/>
          <a:stretch>
            <a:fillRect/>
          </a:stretch>
        </p:blipFill>
        <p:spPr bwMode="auto">
          <a:xfrm>
            <a:off x="6992367" y="2617265"/>
            <a:ext cx="246712" cy="246712"/>
          </a:xfrm>
          <a:prstGeom prst="rect">
            <a:avLst/>
          </a:prstGeom>
          <a:noFill/>
          <a:extLst>
            <a:ext uri="{909E8E84-426E-40DD-AFC4-6F175D3DCCD1}">
              <a14:hiddenFill xmlns:a14="http://schemas.microsoft.com/office/drawing/2010/main">
                <a:solidFill>
                  <a:srgbClr val="FFFFFF"/>
                </a:solidFill>
              </a14:hiddenFill>
            </a:ext>
          </a:extLst>
        </p:spPr>
      </p:pic>
      <p:pic>
        <p:nvPicPr>
          <p:cNvPr id="62" name="Picture 2" descr="Image result for Azure Container Instances logo">
            <a:extLst>
              <a:ext uri="{FF2B5EF4-FFF2-40B4-BE49-F238E27FC236}">
                <a16:creationId xmlns:a16="http://schemas.microsoft.com/office/drawing/2014/main" id="{27ABAA9B-F435-4315-913A-05476C1C3BDA}"/>
              </a:ext>
            </a:extLst>
          </p:cNvPr>
          <p:cNvPicPr>
            <a:picLocks noChangeAspect="1" noChangeArrowheads="1"/>
          </p:cNvPicPr>
          <p:nvPr/>
        </p:nvPicPr>
        <p:blipFill rotWithShape="1">
          <a:blip r:embed="rId9">
            <a:extLst>
              <a:ext uri="{28A0092B-C50C-407E-A947-70E740481C1C}">
                <a14:useLocalDpi xmlns:a14="http://schemas.microsoft.com/office/drawing/2010/main" val="0"/>
              </a:ext>
            </a:extLst>
          </a:blip>
          <a:srcRect l="21300" r="20135" b="-679"/>
          <a:stretch/>
        </p:blipFill>
        <p:spPr bwMode="auto">
          <a:xfrm>
            <a:off x="4768382" y="2624294"/>
            <a:ext cx="251632" cy="227107"/>
          </a:xfrm>
          <a:prstGeom prst="rect">
            <a:avLst/>
          </a:prstGeom>
          <a:noFill/>
          <a:extLst>
            <a:ext uri="{909E8E84-426E-40DD-AFC4-6F175D3DCCD1}">
              <a14:hiddenFill xmlns:a14="http://schemas.microsoft.com/office/drawing/2010/main">
                <a:solidFill>
                  <a:srgbClr val="FFFFFF"/>
                </a:solidFill>
              </a14:hiddenFill>
            </a:ext>
          </a:extLst>
        </p:spPr>
      </p:pic>
      <p:pic>
        <p:nvPicPr>
          <p:cNvPr id="63" name="Picture 2" descr="Image result for Azure VM icon">
            <a:extLst>
              <a:ext uri="{FF2B5EF4-FFF2-40B4-BE49-F238E27FC236}">
                <a16:creationId xmlns:a16="http://schemas.microsoft.com/office/drawing/2014/main" id="{FC45D060-5322-44DA-BAE6-09B2038A942E}"/>
              </a:ext>
            </a:extLst>
          </p:cNvPr>
          <p:cNvPicPr>
            <a:picLocks noChangeAspect="1" noChangeArrowheads="1"/>
          </p:cNvPicPr>
          <p:nvPr/>
        </p:nvPicPr>
        <p:blipFill rotWithShape="1">
          <a:blip r:embed="rId10">
            <a:biLevel thresh="25000"/>
            <a:extLst>
              <a:ext uri="{28A0092B-C50C-407E-A947-70E740481C1C}">
                <a14:useLocalDpi xmlns:a14="http://schemas.microsoft.com/office/drawing/2010/main" val="0"/>
              </a:ext>
            </a:extLst>
          </a:blip>
          <a:srcRect l="25381" r="26646" b="51769"/>
          <a:stretch/>
        </p:blipFill>
        <p:spPr bwMode="auto">
          <a:xfrm>
            <a:off x="3630993" y="2644822"/>
            <a:ext cx="222464" cy="206579"/>
          </a:xfrm>
          <a:prstGeom prst="rect">
            <a:avLst/>
          </a:prstGeom>
          <a:noFill/>
          <a:extLst>
            <a:ext uri="{909E8E84-426E-40DD-AFC4-6F175D3DCCD1}">
              <a14:hiddenFill xmlns:a14="http://schemas.microsoft.com/office/drawing/2010/main">
                <a:solidFill>
                  <a:srgbClr val="FFFFFF"/>
                </a:solidFill>
              </a14:hiddenFill>
            </a:ext>
          </a:extLst>
        </p:spPr>
      </p:pic>
      <p:pic>
        <p:nvPicPr>
          <p:cNvPr id="64" name="Picture 8" descr="Image result for Azure App Service icon">
            <a:extLst>
              <a:ext uri="{FF2B5EF4-FFF2-40B4-BE49-F238E27FC236}">
                <a16:creationId xmlns:a16="http://schemas.microsoft.com/office/drawing/2014/main" id="{DB91BE6F-027F-45D0-80FA-E3B09E0D0606}"/>
              </a:ext>
            </a:extLst>
          </p:cNvPr>
          <p:cNvPicPr>
            <a:picLocks noChangeAspect="1" noChangeArrowheads="1"/>
          </p:cNvPicPr>
          <p:nvPr/>
        </p:nvPicPr>
        <p:blipFill>
          <a:blip r:embed="rId11">
            <a:biLevel thresh="25000"/>
            <a:extLst>
              <a:ext uri="{BEBA8EAE-BF5A-486C-A8C5-ECC9F3942E4B}">
                <a14:imgProps xmlns:a14="http://schemas.microsoft.com/office/drawing/2010/main">
                  <a14:imgLayer r:embed="rId12">
                    <a14:imgEffect>
                      <a14:brightnessContrast bright="40000" contrast="40000"/>
                    </a14:imgEffect>
                  </a14:imgLayer>
                </a14:imgProps>
              </a:ext>
              <a:ext uri="{28A0092B-C50C-407E-A947-70E740481C1C}">
                <a14:useLocalDpi xmlns:a14="http://schemas.microsoft.com/office/drawing/2010/main" val="0"/>
              </a:ext>
            </a:extLst>
          </a:blip>
          <a:srcRect/>
          <a:stretch>
            <a:fillRect/>
          </a:stretch>
        </p:blipFill>
        <p:spPr bwMode="auto">
          <a:xfrm>
            <a:off x="5917445" y="2640039"/>
            <a:ext cx="191384" cy="191384"/>
          </a:xfrm>
          <a:prstGeom prst="rect">
            <a:avLst/>
          </a:prstGeom>
          <a:noFill/>
          <a:extLst>
            <a:ext uri="{909E8E84-426E-40DD-AFC4-6F175D3DCCD1}">
              <a14:hiddenFill xmlns:a14="http://schemas.microsoft.com/office/drawing/2010/main">
                <a:solidFill>
                  <a:srgbClr val="FFFFFF"/>
                </a:solidFill>
              </a14:hiddenFill>
            </a:ext>
          </a:extLst>
        </p:spPr>
      </p:pic>
      <p:pic>
        <p:nvPicPr>
          <p:cNvPr id="65" name="Picture 10" descr="Image result for azure functions logo">
            <a:extLst>
              <a:ext uri="{FF2B5EF4-FFF2-40B4-BE49-F238E27FC236}">
                <a16:creationId xmlns:a16="http://schemas.microsoft.com/office/drawing/2014/main" id="{F002977B-E8A7-4651-801D-61AB15170FF7}"/>
              </a:ext>
            </a:extLst>
          </p:cNvPr>
          <p:cNvPicPr>
            <a:picLocks noChangeAspect="1" noChangeArrowheads="1"/>
          </p:cNvPicPr>
          <p:nvPr/>
        </p:nvPicPr>
        <p:blipFill>
          <a:blip r:embed="rId13">
            <a:biLevel thresh="25000"/>
            <a:extLst>
              <a:ext uri="{BEBA8EAE-BF5A-486C-A8C5-ECC9F3942E4B}">
                <a14:imgProps xmlns:a14="http://schemas.microsoft.com/office/drawing/2010/main">
                  <a14:imgLayer r:embed="rId14">
                    <a14:imgEffect>
                      <a14:saturation sat="66000"/>
                    </a14:imgEffect>
                  </a14:imgLayer>
                </a14:imgProps>
              </a:ext>
              <a:ext uri="{28A0092B-C50C-407E-A947-70E740481C1C}">
                <a14:useLocalDpi xmlns:a14="http://schemas.microsoft.com/office/drawing/2010/main" val="0"/>
              </a:ext>
            </a:extLst>
          </a:blip>
          <a:srcRect/>
          <a:stretch>
            <a:fillRect/>
          </a:stretch>
        </p:blipFill>
        <p:spPr bwMode="auto">
          <a:xfrm>
            <a:off x="9323745" y="2660950"/>
            <a:ext cx="219665" cy="220138"/>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Image result for Azure Batch logo white">
            <a:extLst>
              <a:ext uri="{FF2B5EF4-FFF2-40B4-BE49-F238E27FC236}">
                <a16:creationId xmlns:a16="http://schemas.microsoft.com/office/drawing/2014/main" id="{395B8165-356C-449B-822F-A4A83449E65D}"/>
              </a:ext>
            </a:extLst>
          </p:cNvPr>
          <p:cNvPicPr>
            <a:picLocks noChangeAspect="1" noChangeArrowheads="1"/>
          </p:cNvPicPr>
          <p:nvPr/>
        </p:nvPicPr>
        <p:blipFill>
          <a:blip r:embed="rId15">
            <a:biLevel thresh="25000"/>
            <a:extLst>
              <a:ext uri="{28A0092B-C50C-407E-A947-70E740481C1C}">
                <a14:useLocalDpi xmlns:a14="http://schemas.microsoft.com/office/drawing/2010/main" val="0"/>
              </a:ext>
            </a:extLst>
          </a:blip>
          <a:srcRect/>
          <a:stretch>
            <a:fillRect/>
          </a:stretch>
        </p:blipFill>
        <p:spPr bwMode="auto">
          <a:xfrm>
            <a:off x="10493044" y="2651602"/>
            <a:ext cx="219781" cy="21978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302757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C8E905-ED28-4661-A5DF-87B856165272}"/>
              </a:ext>
            </a:extLst>
          </p:cNvPr>
          <p:cNvSpPr>
            <a:spLocks noGrp="1"/>
          </p:cNvSpPr>
          <p:nvPr>
            <p:ph type="title"/>
          </p:nvPr>
        </p:nvSpPr>
        <p:spPr>
          <a:xfrm>
            <a:off x="829253" y="1897812"/>
            <a:ext cx="11017803" cy="3062377"/>
          </a:xfrm>
        </p:spPr>
        <p:txBody>
          <a:bodyPr/>
          <a:lstStyle/>
          <a:p>
            <a:r>
              <a:rPr lang="en-US" sz="9950" dirty="0"/>
              <a:t>Async. comm. in microservices</a:t>
            </a:r>
          </a:p>
        </p:txBody>
      </p:sp>
    </p:spTree>
    <p:extLst>
      <p:ext uri="{BB962C8B-B14F-4D97-AF65-F5344CB8AC3E}">
        <p14:creationId xmlns:p14="http://schemas.microsoft.com/office/powerpoint/2010/main" val="1456775585"/>
      </p:ext>
    </p:extLst>
  </p:cSld>
  <p:clrMapOvr>
    <a:masterClrMapping/>
  </p:clrMapOvr>
  <p:transition>
    <p:fade/>
  </p:transition>
</p:sld>
</file>

<file path=ppt/slides/slide62.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sp>
        <p:nvSpPr>
          <p:cNvPr id="79" name="Rounded Rectangle 66"/>
          <p:cNvSpPr/>
          <p:nvPr/>
        </p:nvSpPr>
        <p:spPr bwMode="auto">
          <a:xfrm>
            <a:off x="288461" y="3058880"/>
            <a:ext cx="1988683" cy="1600675"/>
          </a:xfrm>
          <a:prstGeom prst="roundRect">
            <a:avLst/>
          </a:prstGeom>
          <a:solidFill>
            <a:schemeClr val="bg1">
              <a:lumMod val="95000"/>
            </a:schemeClr>
          </a:solidFill>
          <a:ln w="10795" cap="flat" cmpd="sng" algn="ctr">
            <a:noFill/>
            <a:prstDash val="lgDash"/>
            <a:headEnd type="none" w="med" len="med"/>
            <a:tailEnd type="none" w="med" len="med"/>
          </a:ln>
          <a:effectLst/>
        </p:spPr>
        <p:txBody>
          <a:bodyPr lIns="89624" tIns="89624" rIns="33613" bIns="33613" rtlCol="0" anchor="b" anchorCtr="0"/>
          <a:lstStyle/>
          <a:p>
            <a:pPr algn="ctr" defTabSz="913862">
              <a:defRPr/>
            </a:pPr>
            <a:endParaRPr lang="en-US" sz="784" kern="0" dirty="0">
              <a:gradFill>
                <a:gsLst>
                  <a:gs pos="0">
                    <a:srgbClr val="FFFFFF"/>
                  </a:gs>
                  <a:gs pos="100000">
                    <a:srgbClr val="FFFFFF"/>
                  </a:gs>
                </a:gsLst>
                <a:lin ang="5400000" scaled="0"/>
              </a:gradFill>
              <a:ea typeface="Segoe UI" pitchFamily="34" charset="0"/>
              <a:cs typeface="Segoe UI" pitchFamily="34" charset="0"/>
            </a:endParaRPr>
          </a:p>
        </p:txBody>
      </p:sp>
      <p:sp>
        <p:nvSpPr>
          <p:cNvPr id="39" name="Rectangle 38"/>
          <p:cNvSpPr/>
          <p:nvPr/>
        </p:nvSpPr>
        <p:spPr bwMode="auto">
          <a:xfrm>
            <a:off x="3372349" y="1363181"/>
            <a:ext cx="8251245" cy="4605524"/>
          </a:xfrm>
          <a:prstGeom prst="rect">
            <a:avLst/>
          </a:prstGeom>
          <a:noFill/>
          <a:ln w="57150">
            <a:solidFill>
              <a:srgbClr val="3A8CB4"/>
            </a:solidFill>
            <a:prstDash val="dash"/>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5717" rIns="0" bIns="45717" numCol="1" rtlCol="0" anchor="ctr" anchorCtr="0" compatLnSpc="1">
            <a:prstTxWarp prst="textNoShape">
              <a:avLst/>
            </a:prstTxWarp>
          </a:bodyPr>
          <a:lstStyle/>
          <a:p>
            <a:pPr algn="ctr" defTabSz="914103" fontAlgn="base">
              <a:spcBef>
                <a:spcPct val="0"/>
              </a:spcBef>
              <a:spcAft>
                <a:spcPct val="0"/>
              </a:spcAft>
              <a:defRPr/>
            </a:pPr>
            <a:endParaRPr lang="en-US" sz="1961" dirty="0">
              <a:gradFill>
                <a:gsLst>
                  <a:gs pos="5439">
                    <a:srgbClr val="F8F8F8"/>
                  </a:gs>
                  <a:gs pos="10000">
                    <a:srgbClr val="F8F8F8"/>
                  </a:gs>
                </a:gsLst>
                <a:lin ang="5400000" scaled="0"/>
              </a:gradFill>
            </a:endParaRPr>
          </a:p>
        </p:txBody>
      </p:sp>
      <p:cxnSp>
        <p:nvCxnSpPr>
          <p:cNvPr id="396" name="Straight Arrow Connector 395"/>
          <p:cNvCxnSpPr>
            <a:cxnSpLocks/>
            <a:stCxn id="13" idx="3"/>
          </p:cNvCxnSpPr>
          <p:nvPr/>
        </p:nvCxnSpPr>
        <p:spPr>
          <a:xfrm>
            <a:off x="1826480" y="3848632"/>
            <a:ext cx="1895021" cy="1"/>
          </a:xfrm>
          <a:prstGeom prst="straightConnector1">
            <a:avLst/>
          </a:prstGeom>
          <a:noFill/>
          <a:ln w="12700" cap="flat" cmpd="sng" algn="ctr">
            <a:solidFill>
              <a:sysClr val="windowText" lastClr="000000"/>
            </a:solidFill>
            <a:prstDash val="solid"/>
            <a:miter lim="800000"/>
            <a:tailEnd type="triangle"/>
          </a:ln>
          <a:effectLst/>
        </p:spPr>
      </p:cxnSp>
      <p:sp>
        <p:nvSpPr>
          <p:cNvPr id="404" name="Rectangle 403"/>
          <p:cNvSpPr/>
          <p:nvPr/>
        </p:nvSpPr>
        <p:spPr>
          <a:xfrm>
            <a:off x="2239299" y="3605553"/>
            <a:ext cx="1096775" cy="454612"/>
          </a:xfrm>
          <a:prstGeom prst="rect">
            <a:avLst/>
          </a:prstGeom>
        </p:spPr>
        <p:txBody>
          <a:bodyPr wrap="none">
            <a:spAutoFit/>
          </a:bodyPr>
          <a:lstStyle/>
          <a:p>
            <a:pPr algn="ctr" defTabSz="913873">
              <a:defRPr/>
            </a:pPr>
            <a:r>
              <a:rPr lang="en-US" sz="1177" dirty="0">
                <a:solidFill>
                  <a:srgbClr val="505050"/>
                </a:solidFill>
                <a:latin typeface="Segoe UI Light" pitchFamily="34" charset="0"/>
              </a:rPr>
              <a:t>Multiple</a:t>
            </a:r>
          </a:p>
          <a:p>
            <a:pPr algn="ctr" defTabSz="913873">
              <a:defRPr/>
            </a:pPr>
            <a:r>
              <a:rPr lang="en-US" sz="1177" dirty="0">
                <a:solidFill>
                  <a:srgbClr val="505050"/>
                </a:solidFill>
                <a:latin typeface="Segoe UI Light" pitchFamily="34" charset="0"/>
              </a:rPr>
              <a:t>HTTP requests</a:t>
            </a:r>
          </a:p>
        </p:txBody>
      </p:sp>
      <p:grpSp>
        <p:nvGrpSpPr>
          <p:cNvPr id="94" name="Group 93"/>
          <p:cNvGrpSpPr>
            <a:grpSpLocks noChangeAspect="1"/>
          </p:cNvGrpSpPr>
          <p:nvPr/>
        </p:nvGrpSpPr>
        <p:grpSpPr>
          <a:xfrm>
            <a:off x="3761309" y="3615309"/>
            <a:ext cx="832431" cy="466646"/>
            <a:chOff x="2240670" y="2657736"/>
            <a:chExt cx="601248" cy="337049"/>
          </a:xfrm>
        </p:grpSpPr>
        <p:grpSp>
          <p:nvGrpSpPr>
            <p:cNvPr id="95" name="Group 94"/>
            <p:cNvGrpSpPr/>
            <p:nvPr/>
          </p:nvGrpSpPr>
          <p:grpSpPr>
            <a:xfrm>
              <a:off x="2240670" y="2657736"/>
              <a:ext cx="601248" cy="337049"/>
              <a:chOff x="3523102" y="1791568"/>
              <a:chExt cx="6746733" cy="3782104"/>
            </a:xfrm>
            <a:solidFill>
              <a:srgbClr val="FFC000"/>
            </a:solidFill>
          </p:grpSpPr>
          <p:sp>
            <p:nvSpPr>
              <p:cNvPr id="97" name="Rectangle 96"/>
              <p:cNvSpPr/>
              <p:nvPr/>
            </p:nvSpPr>
            <p:spPr>
              <a:xfrm>
                <a:off x="3757139" y="2148421"/>
                <a:ext cx="6278658" cy="30683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194923">
                  <a:defRPr/>
                </a:pPr>
                <a:endParaRPr lang="en-US" sz="1729" kern="0">
                  <a:solidFill>
                    <a:sysClr val="windowText" lastClr="000000"/>
                  </a:solidFill>
                </a:endParaRPr>
              </a:p>
            </p:txBody>
          </p:sp>
          <p:sp>
            <p:nvSpPr>
              <p:cNvPr id="98" name="Freeform 104"/>
              <p:cNvSpPr/>
              <p:nvPr/>
            </p:nvSpPr>
            <p:spPr>
              <a:xfrm>
                <a:off x="3523102" y="1791568"/>
                <a:ext cx="553907" cy="3782104"/>
              </a:xfrm>
              <a:custGeom>
                <a:avLst/>
                <a:gdLst>
                  <a:gd name="connsiteX0" fmla="*/ 104335 w 553907"/>
                  <a:gd name="connsiteY0" fmla="*/ 0 h 3782104"/>
                  <a:gd name="connsiteX1" fmla="*/ 553907 w 553907"/>
                  <a:gd name="connsiteY1" fmla="*/ 0 h 3782104"/>
                  <a:gd name="connsiteX2" fmla="*/ 553907 w 553907"/>
                  <a:gd name="connsiteY2" fmla="*/ 285720 h 3782104"/>
                  <a:gd name="connsiteX3" fmla="*/ 156511 w 553907"/>
                  <a:gd name="connsiteY3" fmla="*/ 285720 h 3782104"/>
                  <a:gd name="connsiteX4" fmla="*/ 156511 w 553907"/>
                  <a:gd name="connsiteY4" fmla="*/ 3496384 h 3782104"/>
                  <a:gd name="connsiteX5" fmla="*/ 553907 w 553907"/>
                  <a:gd name="connsiteY5" fmla="*/ 3496384 h 3782104"/>
                  <a:gd name="connsiteX6" fmla="*/ 553907 w 553907"/>
                  <a:gd name="connsiteY6" fmla="*/ 3782104 h 3782104"/>
                  <a:gd name="connsiteX7" fmla="*/ 104335 w 553907"/>
                  <a:gd name="connsiteY7" fmla="*/ 3782104 h 3782104"/>
                  <a:gd name="connsiteX8" fmla="*/ 104335 w 553907"/>
                  <a:gd name="connsiteY8" fmla="*/ 3610684 h 3782104"/>
                  <a:gd name="connsiteX9" fmla="*/ 0 w 553907"/>
                  <a:gd name="connsiteY9" fmla="*/ 3610684 h 3782104"/>
                  <a:gd name="connsiteX10" fmla="*/ 0 w 553907"/>
                  <a:gd name="connsiteY10" fmla="*/ 175571 h 3782104"/>
                  <a:gd name="connsiteX11" fmla="*/ 104335 w 553907"/>
                  <a:gd name="connsiteY11" fmla="*/ 175571 h 378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53907" h="3782104">
                    <a:moveTo>
                      <a:pt x="104335" y="0"/>
                    </a:moveTo>
                    <a:lnTo>
                      <a:pt x="553907" y="0"/>
                    </a:lnTo>
                    <a:lnTo>
                      <a:pt x="553907" y="285720"/>
                    </a:lnTo>
                    <a:lnTo>
                      <a:pt x="156511" y="285720"/>
                    </a:lnTo>
                    <a:lnTo>
                      <a:pt x="156511" y="3496384"/>
                    </a:lnTo>
                    <a:lnTo>
                      <a:pt x="553907" y="3496384"/>
                    </a:lnTo>
                    <a:lnTo>
                      <a:pt x="553907" y="3782104"/>
                    </a:lnTo>
                    <a:lnTo>
                      <a:pt x="104335" y="3782104"/>
                    </a:lnTo>
                    <a:lnTo>
                      <a:pt x="104335" y="3610684"/>
                    </a:lnTo>
                    <a:lnTo>
                      <a:pt x="0" y="3610684"/>
                    </a:lnTo>
                    <a:lnTo>
                      <a:pt x="0" y="175571"/>
                    </a:lnTo>
                    <a:lnTo>
                      <a:pt x="104335" y="17557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194923">
                  <a:defRPr/>
                </a:pPr>
                <a:endParaRPr lang="en-US" sz="1729" kern="0">
                  <a:solidFill>
                    <a:sysClr val="windowText" lastClr="000000"/>
                  </a:solidFill>
                </a:endParaRPr>
              </a:p>
            </p:txBody>
          </p:sp>
          <p:sp>
            <p:nvSpPr>
              <p:cNvPr id="99" name="Freeform 105"/>
              <p:cNvSpPr/>
              <p:nvPr/>
            </p:nvSpPr>
            <p:spPr>
              <a:xfrm flipH="1">
                <a:off x="9715928" y="1791568"/>
                <a:ext cx="553907" cy="3782104"/>
              </a:xfrm>
              <a:custGeom>
                <a:avLst/>
                <a:gdLst>
                  <a:gd name="connsiteX0" fmla="*/ 104335 w 553907"/>
                  <a:gd name="connsiteY0" fmla="*/ 0 h 3782104"/>
                  <a:gd name="connsiteX1" fmla="*/ 553907 w 553907"/>
                  <a:gd name="connsiteY1" fmla="*/ 0 h 3782104"/>
                  <a:gd name="connsiteX2" fmla="*/ 553907 w 553907"/>
                  <a:gd name="connsiteY2" fmla="*/ 285720 h 3782104"/>
                  <a:gd name="connsiteX3" fmla="*/ 156511 w 553907"/>
                  <a:gd name="connsiteY3" fmla="*/ 285720 h 3782104"/>
                  <a:gd name="connsiteX4" fmla="*/ 156511 w 553907"/>
                  <a:gd name="connsiteY4" fmla="*/ 3496384 h 3782104"/>
                  <a:gd name="connsiteX5" fmla="*/ 553907 w 553907"/>
                  <a:gd name="connsiteY5" fmla="*/ 3496384 h 3782104"/>
                  <a:gd name="connsiteX6" fmla="*/ 553907 w 553907"/>
                  <a:gd name="connsiteY6" fmla="*/ 3782104 h 3782104"/>
                  <a:gd name="connsiteX7" fmla="*/ 104335 w 553907"/>
                  <a:gd name="connsiteY7" fmla="*/ 3782104 h 3782104"/>
                  <a:gd name="connsiteX8" fmla="*/ 104335 w 553907"/>
                  <a:gd name="connsiteY8" fmla="*/ 3610684 h 3782104"/>
                  <a:gd name="connsiteX9" fmla="*/ 0 w 553907"/>
                  <a:gd name="connsiteY9" fmla="*/ 3610684 h 3782104"/>
                  <a:gd name="connsiteX10" fmla="*/ 0 w 553907"/>
                  <a:gd name="connsiteY10" fmla="*/ 175571 h 3782104"/>
                  <a:gd name="connsiteX11" fmla="*/ 104335 w 553907"/>
                  <a:gd name="connsiteY11" fmla="*/ 175571 h 378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53907" h="3782104">
                    <a:moveTo>
                      <a:pt x="104335" y="0"/>
                    </a:moveTo>
                    <a:lnTo>
                      <a:pt x="553907" y="0"/>
                    </a:lnTo>
                    <a:lnTo>
                      <a:pt x="553907" y="285720"/>
                    </a:lnTo>
                    <a:lnTo>
                      <a:pt x="156511" y="285720"/>
                    </a:lnTo>
                    <a:lnTo>
                      <a:pt x="156511" y="3496384"/>
                    </a:lnTo>
                    <a:lnTo>
                      <a:pt x="553907" y="3496384"/>
                    </a:lnTo>
                    <a:lnTo>
                      <a:pt x="553907" y="3782104"/>
                    </a:lnTo>
                    <a:lnTo>
                      <a:pt x="104335" y="3782104"/>
                    </a:lnTo>
                    <a:lnTo>
                      <a:pt x="104335" y="3610684"/>
                    </a:lnTo>
                    <a:lnTo>
                      <a:pt x="0" y="3610684"/>
                    </a:lnTo>
                    <a:lnTo>
                      <a:pt x="0" y="175571"/>
                    </a:lnTo>
                    <a:lnTo>
                      <a:pt x="104335" y="17557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194923">
                  <a:defRPr/>
                </a:pPr>
                <a:endParaRPr lang="en-US" sz="1729" kern="0">
                  <a:solidFill>
                    <a:sysClr val="windowText" lastClr="000000"/>
                  </a:solidFill>
                </a:endParaRPr>
              </a:p>
            </p:txBody>
          </p:sp>
        </p:grpSp>
        <p:sp>
          <p:nvSpPr>
            <p:cNvPr id="96" name="Hexagon 95"/>
            <p:cNvSpPr/>
            <p:nvPr/>
          </p:nvSpPr>
          <p:spPr bwMode="auto">
            <a:xfrm>
              <a:off x="2398893" y="2701796"/>
              <a:ext cx="278243" cy="248925"/>
            </a:xfrm>
            <a:prstGeom prst="hexagon">
              <a:avLst/>
            </a:prstGeom>
            <a:solidFill>
              <a:srgbClr val="FFC000"/>
            </a:solidFill>
            <a:ln w="9525" cap="flat" cmpd="sng" algn="ctr">
              <a:solidFill>
                <a:schemeClr val="bg1"/>
              </a:solidFill>
              <a:prstDash val="solid"/>
              <a:headEnd type="none" w="med" len="med"/>
              <a:tailEnd type="none" w="med" len="med"/>
            </a:ln>
            <a:effectLst/>
          </p:spPr>
          <p:txBody>
            <a:bodyPr lIns="91383" tIns="91383" rIns="34273" bIns="34273" rtlCol="0" anchor="b" anchorCtr="0"/>
            <a:lstStyle/>
            <a:p>
              <a:pPr algn="ctr" defTabSz="931690">
                <a:defRPr/>
              </a:pPr>
              <a:endParaRPr lang="en-US" sz="800" kern="0" dirty="0">
                <a:solidFill>
                  <a:sysClr val="windowText" lastClr="000000"/>
                </a:solidFill>
                <a:latin typeface="Segoe UI Light"/>
                <a:ea typeface="Segoe UI" pitchFamily="34" charset="0"/>
                <a:cs typeface="Segoe UI" pitchFamily="34" charset="0"/>
              </a:endParaRPr>
            </a:p>
          </p:txBody>
        </p:sp>
      </p:grpSp>
      <p:sp>
        <p:nvSpPr>
          <p:cNvPr id="107" name="Rectangle 106"/>
          <p:cNvSpPr/>
          <p:nvPr/>
        </p:nvSpPr>
        <p:spPr>
          <a:xfrm>
            <a:off x="794318" y="3030552"/>
            <a:ext cx="953338" cy="333809"/>
          </a:xfrm>
          <a:prstGeom prst="rect">
            <a:avLst/>
          </a:prstGeom>
        </p:spPr>
        <p:txBody>
          <a:bodyPr wrap="none">
            <a:spAutoFit/>
          </a:bodyPr>
          <a:lstStyle/>
          <a:p>
            <a:pPr defTabSz="913873">
              <a:defRPr/>
            </a:pPr>
            <a:r>
              <a:rPr lang="en-US" sz="1569" b="1" dirty="0">
                <a:solidFill>
                  <a:srgbClr val="505050"/>
                </a:solidFill>
                <a:cs typeface="Segoe UI" panose="020B0502040204020203" pitchFamily="34" charset="0"/>
              </a:rPr>
              <a:t>Browser</a:t>
            </a:r>
          </a:p>
        </p:txBody>
      </p:sp>
      <p:sp>
        <p:nvSpPr>
          <p:cNvPr id="108" name="Rectangle 107"/>
          <p:cNvSpPr/>
          <p:nvPr/>
        </p:nvSpPr>
        <p:spPr>
          <a:xfrm>
            <a:off x="419013" y="4283379"/>
            <a:ext cx="1604606" cy="303609"/>
          </a:xfrm>
          <a:prstGeom prst="rect">
            <a:avLst/>
          </a:prstGeom>
        </p:spPr>
        <p:txBody>
          <a:bodyPr wrap="none">
            <a:spAutoFit/>
          </a:bodyPr>
          <a:lstStyle/>
          <a:p>
            <a:pPr defTabSz="913873">
              <a:defRPr/>
            </a:pPr>
            <a:r>
              <a:rPr lang="en-US" sz="1373" dirty="0">
                <a:solidFill>
                  <a:srgbClr val="505050"/>
                </a:solidFill>
                <a:latin typeface="Segoe UI Light" pitchFamily="34" charset="0"/>
              </a:rPr>
              <a:t>Submit Order page</a:t>
            </a:r>
          </a:p>
        </p:txBody>
      </p:sp>
      <p:pic>
        <p:nvPicPr>
          <p:cNvPr id="13" name="Picture 12"/>
          <p:cNvPicPr>
            <a:picLocks noChangeAspect="1"/>
          </p:cNvPicPr>
          <p:nvPr/>
        </p:nvPicPr>
        <p:blipFill>
          <a:blip r:embed="rId3"/>
          <a:stretch>
            <a:fillRect/>
          </a:stretch>
        </p:blipFill>
        <p:spPr>
          <a:xfrm>
            <a:off x="710775" y="3411293"/>
            <a:ext cx="1115705" cy="874677"/>
          </a:xfrm>
          <a:prstGeom prst="rect">
            <a:avLst/>
          </a:prstGeom>
          <a:ln w="3175">
            <a:solidFill>
              <a:schemeClr val="tx1">
                <a:lumMod val="50000"/>
              </a:schemeClr>
            </a:solidFill>
          </a:ln>
        </p:spPr>
      </p:pic>
      <p:sp>
        <p:nvSpPr>
          <p:cNvPr id="148" name="Rectangle 147"/>
          <p:cNvSpPr/>
          <p:nvPr/>
        </p:nvSpPr>
        <p:spPr>
          <a:xfrm>
            <a:off x="3516541" y="1497651"/>
            <a:ext cx="2921890" cy="394082"/>
          </a:xfrm>
          <a:prstGeom prst="rect">
            <a:avLst/>
          </a:prstGeom>
        </p:spPr>
        <p:txBody>
          <a:bodyPr wrap="none">
            <a:spAutoFit/>
          </a:bodyPr>
          <a:lstStyle/>
          <a:p>
            <a:pPr defTabSz="913873">
              <a:defRPr/>
            </a:pPr>
            <a:r>
              <a:rPr lang="en-US" sz="1961" b="1" dirty="0">
                <a:solidFill>
                  <a:srgbClr val="505050"/>
                </a:solidFill>
                <a:cs typeface="Segoe UI" panose="020B0502040204020203" pitchFamily="34" charset="0"/>
              </a:rPr>
              <a:t>Backend / Orchestrator</a:t>
            </a:r>
          </a:p>
        </p:txBody>
      </p:sp>
      <p:sp>
        <p:nvSpPr>
          <p:cNvPr id="76" name="Rectangle 75"/>
          <p:cNvSpPr/>
          <p:nvPr/>
        </p:nvSpPr>
        <p:spPr>
          <a:xfrm>
            <a:off x="3685125" y="3274946"/>
            <a:ext cx="975716" cy="333809"/>
          </a:xfrm>
          <a:prstGeom prst="rect">
            <a:avLst/>
          </a:prstGeom>
        </p:spPr>
        <p:txBody>
          <a:bodyPr wrap="none">
            <a:spAutoFit/>
          </a:bodyPr>
          <a:lstStyle/>
          <a:p>
            <a:pPr algn="ctr" defTabSz="913873">
              <a:defRPr/>
            </a:pPr>
            <a:r>
              <a:rPr lang="en-US" sz="1569" dirty="0">
                <a:solidFill>
                  <a:srgbClr val="505050"/>
                </a:solidFill>
                <a:latin typeface="Segoe UI Light" pitchFamily="34" charset="0"/>
              </a:rPr>
              <a:t>Web App</a:t>
            </a:r>
          </a:p>
        </p:txBody>
      </p:sp>
      <p:sp>
        <p:nvSpPr>
          <p:cNvPr id="126" name="Rectangle 125"/>
          <p:cNvSpPr/>
          <p:nvPr/>
        </p:nvSpPr>
        <p:spPr>
          <a:xfrm>
            <a:off x="854640" y="2556247"/>
            <a:ext cx="856325" cy="454612"/>
          </a:xfrm>
          <a:prstGeom prst="rect">
            <a:avLst/>
          </a:prstGeom>
        </p:spPr>
        <p:txBody>
          <a:bodyPr wrap="none">
            <a:spAutoFit/>
          </a:bodyPr>
          <a:lstStyle/>
          <a:p>
            <a:pPr algn="ctr" defTabSz="913873">
              <a:defRPr/>
            </a:pPr>
            <a:r>
              <a:rPr lang="en-US" sz="1177" dirty="0">
                <a:solidFill>
                  <a:srgbClr val="505050"/>
                </a:solidFill>
                <a:latin typeface="Segoe UI Light" pitchFamily="34" charset="0"/>
              </a:rPr>
              <a:t>Multiple</a:t>
            </a:r>
          </a:p>
          <a:p>
            <a:pPr algn="ctr" defTabSz="913873">
              <a:defRPr/>
            </a:pPr>
            <a:r>
              <a:rPr lang="en-US" sz="1177" dirty="0">
                <a:solidFill>
                  <a:srgbClr val="505050"/>
                </a:solidFill>
                <a:latin typeface="Segoe UI Light" pitchFamily="34" charset="0"/>
              </a:rPr>
              <a:t>Customers</a:t>
            </a:r>
          </a:p>
        </p:txBody>
      </p:sp>
      <p:grpSp>
        <p:nvGrpSpPr>
          <p:cNvPr id="127" name="Group 126"/>
          <p:cNvGrpSpPr>
            <a:grpSpLocks noChangeAspect="1"/>
          </p:cNvGrpSpPr>
          <p:nvPr/>
        </p:nvGrpSpPr>
        <p:grpSpPr>
          <a:xfrm>
            <a:off x="7421252" y="3281171"/>
            <a:ext cx="1696246" cy="927066"/>
            <a:chOff x="4316573" y="2805221"/>
            <a:chExt cx="1254769" cy="685781"/>
          </a:xfrm>
        </p:grpSpPr>
        <p:grpSp>
          <p:nvGrpSpPr>
            <p:cNvPr id="128" name="Group 127"/>
            <p:cNvGrpSpPr/>
            <p:nvPr/>
          </p:nvGrpSpPr>
          <p:grpSpPr>
            <a:xfrm>
              <a:off x="4316573" y="2805221"/>
              <a:ext cx="601248" cy="337049"/>
              <a:chOff x="1601399" y="2288295"/>
              <a:chExt cx="601248" cy="337049"/>
            </a:xfrm>
          </p:grpSpPr>
          <p:grpSp>
            <p:nvGrpSpPr>
              <p:cNvPr id="156" name="Group 155"/>
              <p:cNvGrpSpPr/>
              <p:nvPr/>
            </p:nvGrpSpPr>
            <p:grpSpPr>
              <a:xfrm>
                <a:off x="1601399" y="2288295"/>
                <a:ext cx="601248" cy="337049"/>
                <a:chOff x="3523102" y="1791568"/>
                <a:chExt cx="6746733" cy="3782104"/>
              </a:xfrm>
              <a:solidFill>
                <a:srgbClr val="002060"/>
              </a:solidFill>
            </p:grpSpPr>
            <p:sp>
              <p:nvSpPr>
                <p:cNvPr id="158" name="Rectangle 157"/>
                <p:cNvSpPr/>
                <p:nvPr/>
              </p:nvSpPr>
              <p:spPr>
                <a:xfrm>
                  <a:off x="3757139" y="2148421"/>
                  <a:ext cx="6278658" cy="30683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194923">
                    <a:defRPr/>
                  </a:pPr>
                  <a:endParaRPr lang="en-US" sz="1729" kern="0">
                    <a:solidFill>
                      <a:sysClr val="windowText" lastClr="000000"/>
                    </a:solidFill>
                  </a:endParaRPr>
                </a:p>
              </p:txBody>
            </p:sp>
            <p:sp>
              <p:nvSpPr>
                <p:cNvPr id="159" name="Freeform 131"/>
                <p:cNvSpPr/>
                <p:nvPr/>
              </p:nvSpPr>
              <p:spPr>
                <a:xfrm>
                  <a:off x="3523102" y="1791568"/>
                  <a:ext cx="553907" cy="3782104"/>
                </a:xfrm>
                <a:custGeom>
                  <a:avLst/>
                  <a:gdLst>
                    <a:gd name="connsiteX0" fmla="*/ 104335 w 553907"/>
                    <a:gd name="connsiteY0" fmla="*/ 0 h 3782104"/>
                    <a:gd name="connsiteX1" fmla="*/ 553907 w 553907"/>
                    <a:gd name="connsiteY1" fmla="*/ 0 h 3782104"/>
                    <a:gd name="connsiteX2" fmla="*/ 553907 w 553907"/>
                    <a:gd name="connsiteY2" fmla="*/ 285720 h 3782104"/>
                    <a:gd name="connsiteX3" fmla="*/ 156511 w 553907"/>
                    <a:gd name="connsiteY3" fmla="*/ 285720 h 3782104"/>
                    <a:gd name="connsiteX4" fmla="*/ 156511 w 553907"/>
                    <a:gd name="connsiteY4" fmla="*/ 3496384 h 3782104"/>
                    <a:gd name="connsiteX5" fmla="*/ 553907 w 553907"/>
                    <a:gd name="connsiteY5" fmla="*/ 3496384 h 3782104"/>
                    <a:gd name="connsiteX6" fmla="*/ 553907 w 553907"/>
                    <a:gd name="connsiteY6" fmla="*/ 3782104 h 3782104"/>
                    <a:gd name="connsiteX7" fmla="*/ 104335 w 553907"/>
                    <a:gd name="connsiteY7" fmla="*/ 3782104 h 3782104"/>
                    <a:gd name="connsiteX8" fmla="*/ 104335 w 553907"/>
                    <a:gd name="connsiteY8" fmla="*/ 3610684 h 3782104"/>
                    <a:gd name="connsiteX9" fmla="*/ 0 w 553907"/>
                    <a:gd name="connsiteY9" fmla="*/ 3610684 h 3782104"/>
                    <a:gd name="connsiteX10" fmla="*/ 0 w 553907"/>
                    <a:gd name="connsiteY10" fmla="*/ 175571 h 3782104"/>
                    <a:gd name="connsiteX11" fmla="*/ 104335 w 553907"/>
                    <a:gd name="connsiteY11" fmla="*/ 175571 h 378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53907" h="3782104">
                      <a:moveTo>
                        <a:pt x="104335" y="0"/>
                      </a:moveTo>
                      <a:lnTo>
                        <a:pt x="553907" y="0"/>
                      </a:lnTo>
                      <a:lnTo>
                        <a:pt x="553907" y="285720"/>
                      </a:lnTo>
                      <a:lnTo>
                        <a:pt x="156511" y="285720"/>
                      </a:lnTo>
                      <a:lnTo>
                        <a:pt x="156511" y="3496384"/>
                      </a:lnTo>
                      <a:lnTo>
                        <a:pt x="553907" y="3496384"/>
                      </a:lnTo>
                      <a:lnTo>
                        <a:pt x="553907" y="3782104"/>
                      </a:lnTo>
                      <a:lnTo>
                        <a:pt x="104335" y="3782104"/>
                      </a:lnTo>
                      <a:lnTo>
                        <a:pt x="104335" y="3610684"/>
                      </a:lnTo>
                      <a:lnTo>
                        <a:pt x="0" y="3610684"/>
                      </a:lnTo>
                      <a:lnTo>
                        <a:pt x="0" y="175571"/>
                      </a:lnTo>
                      <a:lnTo>
                        <a:pt x="104335" y="17557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194923">
                    <a:defRPr/>
                  </a:pPr>
                  <a:endParaRPr lang="en-US" sz="1729" kern="0">
                    <a:solidFill>
                      <a:sysClr val="windowText" lastClr="000000"/>
                    </a:solidFill>
                  </a:endParaRPr>
                </a:p>
              </p:txBody>
            </p:sp>
            <p:sp>
              <p:nvSpPr>
                <p:cNvPr id="160" name="Freeform 145"/>
                <p:cNvSpPr/>
                <p:nvPr/>
              </p:nvSpPr>
              <p:spPr>
                <a:xfrm flipH="1">
                  <a:off x="9715928" y="1791568"/>
                  <a:ext cx="553907" cy="3782104"/>
                </a:xfrm>
                <a:custGeom>
                  <a:avLst/>
                  <a:gdLst>
                    <a:gd name="connsiteX0" fmla="*/ 104335 w 553907"/>
                    <a:gd name="connsiteY0" fmla="*/ 0 h 3782104"/>
                    <a:gd name="connsiteX1" fmla="*/ 553907 w 553907"/>
                    <a:gd name="connsiteY1" fmla="*/ 0 h 3782104"/>
                    <a:gd name="connsiteX2" fmla="*/ 553907 w 553907"/>
                    <a:gd name="connsiteY2" fmla="*/ 285720 h 3782104"/>
                    <a:gd name="connsiteX3" fmla="*/ 156511 w 553907"/>
                    <a:gd name="connsiteY3" fmla="*/ 285720 h 3782104"/>
                    <a:gd name="connsiteX4" fmla="*/ 156511 w 553907"/>
                    <a:gd name="connsiteY4" fmla="*/ 3496384 h 3782104"/>
                    <a:gd name="connsiteX5" fmla="*/ 553907 w 553907"/>
                    <a:gd name="connsiteY5" fmla="*/ 3496384 h 3782104"/>
                    <a:gd name="connsiteX6" fmla="*/ 553907 w 553907"/>
                    <a:gd name="connsiteY6" fmla="*/ 3782104 h 3782104"/>
                    <a:gd name="connsiteX7" fmla="*/ 104335 w 553907"/>
                    <a:gd name="connsiteY7" fmla="*/ 3782104 h 3782104"/>
                    <a:gd name="connsiteX8" fmla="*/ 104335 w 553907"/>
                    <a:gd name="connsiteY8" fmla="*/ 3610684 h 3782104"/>
                    <a:gd name="connsiteX9" fmla="*/ 0 w 553907"/>
                    <a:gd name="connsiteY9" fmla="*/ 3610684 h 3782104"/>
                    <a:gd name="connsiteX10" fmla="*/ 0 w 553907"/>
                    <a:gd name="connsiteY10" fmla="*/ 175571 h 3782104"/>
                    <a:gd name="connsiteX11" fmla="*/ 104335 w 553907"/>
                    <a:gd name="connsiteY11" fmla="*/ 175571 h 378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53907" h="3782104">
                      <a:moveTo>
                        <a:pt x="104335" y="0"/>
                      </a:moveTo>
                      <a:lnTo>
                        <a:pt x="553907" y="0"/>
                      </a:lnTo>
                      <a:lnTo>
                        <a:pt x="553907" y="285720"/>
                      </a:lnTo>
                      <a:lnTo>
                        <a:pt x="156511" y="285720"/>
                      </a:lnTo>
                      <a:lnTo>
                        <a:pt x="156511" y="3496384"/>
                      </a:lnTo>
                      <a:lnTo>
                        <a:pt x="553907" y="3496384"/>
                      </a:lnTo>
                      <a:lnTo>
                        <a:pt x="553907" y="3782104"/>
                      </a:lnTo>
                      <a:lnTo>
                        <a:pt x="104335" y="3782104"/>
                      </a:lnTo>
                      <a:lnTo>
                        <a:pt x="104335" y="3610684"/>
                      </a:lnTo>
                      <a:lnTo>
                        <a:pt x="0" y="3610684"/>
                      </a:lnTo>
                      <a:lnTo>
                        <a:pt x="0" y="175571"/>
                      </a:lnTo>
                      <a:lnTo>
                        <a:pt x="104335" y="17557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194923">
                    <a:defRPr/>
                  </a:pPr>
                  <a:endParaRPr lang="en-US" sz="1729" kern="0">
                    <a:solidFill>
                      <a:sysClr val="windowText" lastClr="000000"/>
                    </a:solidFill>
                  </a:endParaRPr>
                </a:p>
              </p:txBody>
            </p:sp>
          </p:grpSp>
          <p:sp>
            <p:nvSpPr>
              <p:cNvPr id="157" name="Hexagon 156"/>
              <p:cNvSpPr/>
              <p:nvPr/>
            </p:nvSpPr>
            <p:spPr bwMode="auto">
              <a:xfrm>
                <a:off x="1759502" y="2333937"/>
                <a:ext cx="278243" cy="248925"/>
              </a:xfrm>
              <a:prstGeom prst="hexagon">
                <a:avLst/>
              </a:prstGeom>
              <a:solidFill>
                <a:srgbClr val="002060"/>
              </a:solidFill>
              <a:ln w="9525" cap="flat" cmpd="sng" algn="ctr">
                <a:solidFill>
                  <a:schemeClr val="bg1"/>
                </a:solidFill>
                <a:prstDash val="solid"/>
                <a:headEnd type="none" w="med" len="med"/>
                <a:tailEnd type="none" w="med" len="med"/>
              </a:ln>
              <a:effectLst/>
            </p:spPr>
            <p:txBody>
              <a:bodyPr lIns="91383" tIns="91383" rIns="34273" bIns="34273" rtlCol="0" anchor="b" anchorCtr="0"/>
              <a:lstStyle/>
              <a:p>
                <a:pPr algn="ctr" defTabSz="931690">
                  <a:defRPr/>
                </a:pPr>
                <a:endParaRPr lang="en-US" sz="800" kern="0" dirty="0">
                  <a:solidFill>
                    <a:sysClr val="windowText" lastClr="000000"/>
                  </a:solidFill>
                  <a:latin typeface="Segoe UI Light"/>
                  <a:ea typeface="Segoe UI" pitchFamily="34" charset="0"/>
                  <a:cs typeface="Segoe UI" pitchFamily="34" charset="0"/>
                </a:endParaRPr>
              </a:p>
            </p:txBody>
          </p:sp>
        </p:grpSp>
        <p:grpSp>
          <p:nvGrpSpPr>
            <p:cNvPr id="129" name="Group 128"/>
            <p:cNvGrpSpPr/>
            <p:nvPr/>
          </p:nvGrpSpPr>
          <p:grpSpPr>
            <a:xfrm>
              <a:off x="4966685" y="2805221"/>
              <a:ext cx="601248" cy="337049"/>
              <a:chOff x="2886562" y="2288295"/>
              <a:chExt cx="601248" cy="337049"/>
            </a:xfrm>
          </p:grpSpPr>
          <p:grpSp>
            <p:nvGrpSpPr>
              <p:cNvPr id="149" name="Group 148"/>
              <p:cNvGrpSpPr/>
              <p:nvPr/>
            </p:nvGrpSpPr>
            <p:grpSpPr>
              <a:xfrm>
                <a:off x="2886562" y="2288295"/>
                <a:ext cx="601248" cy="337049"/>
                <a:chOff x="3523102" y="1791568"/>
                <a:chExt cx="6746733" cy="3782104"/>
              </a:xfrm>
              <a:solidFill>
                <a:srgbClr val="7030A0"/>
              </a:solidFill>
            </p:grpSpPr>
            <p:sp>
              <p:nvSpPr>
                <p:cNvPr id="153" name="Rectangle 152"/>
                <p:cNvSpPr/>
                <p:nvPr/>
              </p:nvSpPr>
              <p:spPr>
                <a:xfrm>
                  <a:off x="3757139" y="2148421"/>
                  <a:ext cx="6278658" cy="30683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194923">
                    <a:defRPr/>
                  </a:pPr>
                  <a:endParaRPr lang="en-US" sz="1729" kern="0">
                    <a:solidFill>
                      <a:sysClr val="windowText" lastClr="000000"/>
                    </a:solidFill>
                  </a:endParaRPr>
                </a:p>
              </p:txBody>
            </p:sp>
            <p:sp>
              <p:nvSpPr>
                <p:cNvPr id="154" name="Freeform 155"/>
                <p:cNvSpPr/>
                <p:nvPr/>
              </p:nvSpPr>
              <p:spPr>
                <a:xfrm>
                  <a:off x="3523102" y="1791568"/>
                  <a:ext cx="553907" cy="3782104"/>
                </a:xfrm>
                <a:custGeom>
                  <a:avLst/>
                  <a:gdLst>
                    <a:gd name="connsiteX0" fmla="*/ 104335 w 553907"/>
                    <a:gd name="connsiteY0" fmla="*/ 0 h 3782104"/>
                    <a:gd name="connsiteX1" fmla="*/ 553907 w 553907"/>
                    <a:gd name="connsiteY1" fmla="*/ 0 h 3782104"/>
                    <a:gd name="connsiteX2" fmla="*/ 553907 w 553907"/>
                    <a:gd name="connsiteY2" fmla="*/ 285720 h 3782104"/>
                    <a:gd name="connsiteX3" fmla="*/ 156511 w 553907"/>
                    <a:gd name="connsiteY3" fmla="*/ 285720 h 3782104"/>
                    <a:gd name="connsiteX4" fmla="*/ 156511 w 553907"/>
                    <a:gd name="connsiteY4" fmla="*/ 3496384 h 3782104"/>
                    <a:gd name="connsiteX5" fmla="*/ 553907 w 553907"/>
                    <a:gd name="connsiteY5" fmla="*/ 3496384 h 3782104"/>
                    <a:gd name="connsiteX6" fmla="*/ 553907 w 553907"/>
                    <a:gd name="connsiteY6" fmla="*/ 3782104 h 3782104"/>
                    <a:gd name="connsiteX7" fmla="*/ 104335 w 553907"/>
                    <a:gd name="connsiteY7" fmla="*/ 3782104 h 3782104"/>
                    <a:gd name="connsiteX8" fmla="*/ 104335 w 553907"/>
                    <a:gd name="connsiteY8" fmla="*/ 3610684 h 3782104"/>
                    <a:gd name="connsiteX9" fmla="*/ 0 w 553907"/>
                    <a:gd name="connsiteY9" fmla="*/ 3610684 h 3782104"/>
                    <a:gd name="connsiteX10" fmla="*/ 0 w 553907"/>
                    <a:gd name="connsiteY10" fmla="*/ 175571 h 3782104"/>
                    <a:gd name="connsiteX11" fmla="*/ 104335 w 553907"/>
                    <a:gd name="connsiteY11" fmla="*/ 175571 h 378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53907" h="3782104">
                      <a:moveTo>
                        <a:pt x="104335" y="0"/>
                      </a:moveTo>
                      <a:lnTo>
                        <a:pt x="553907" y="0"/>
                      </a:lnTo>
                      <a:lnTo>
                        <a:pt x="553907" y="285720"/>
                      </a:lnTo>
                      <a:lnTo>
                        <a:pt x="156511" y="285720"/>
                      </a:lnTo>
                      <a:lnTo>
                        <a:pt x="156511" y="3496384"/>
                      </a:lnTo>
                      <a:lnTo>
                        <a:pt x="553907" y="3496384"/>
                      </a:lnTo>
                      <a:lnTo>
                        <a:pt x="553907" y="3782104"/>
                      </a:lnTo>
                      <a:lnTo>
                        <a:pt x="104335" y="3782104"/>
                      </a:lnTo>
                      <a:lnTo>
                        <a:pt x="104335" y="3610684"/>
                      </a:lnTo>
                      <a:lnTo>
                        <a:pt x="0" y="3610684"/>
                      </a:lnTo>
                      <a:lnTo>
                        <a:pt x="0" y="175571"/>
                      </a:lnTo>
                      <a:lnTo>
                        <a:pt x="104335" y="17557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194923">
                    <a:defRPr/>
                  </a:pPr>
                  <a:endParaRPr lang="en-US" sz="1729" kern="0">
                    <a:solidFill>
                      <a:sysClr val="windowText" lastClr="000000"/>
                    </a:solidFill>
                  </a:endParaRPr>
                </a:p>
              </p:txBody>
            </p:sp>
            <p:sp>
              <p:nvSpPr>
                <p:cNvPr id="155" name="Freeform 156"/>
                <p:cNvSpPr/>
                <p:nvPr/>
              </p:nvSpPr>
              <p:spPr>
                <a:xfrm flipH="1">
                  <a:off x="9715928" y="1791568"/>
                  <a:ext cx="553907" cy="3782104"/>
                </a:xfrm>
                <a:custGeom>
                  <a:avLst/>
                  <a:gdLst>
                    <a:gd name="connsiteX0" fmla="*/ 104335 w 553907"/>
                    <a:gd name="connsiteY0" fmla="*/ 0 h 3782104"/>
                    <a:gd name="connsiteX1" fmla="*/ 553907 w 553907"/>
                    <a:gd name="connsiteY1" fmla="*/ 0 h 3782104"/>
                    <a:gd name="connsiteX2" fmla="*/ 553907 w 553907"/>
                    <a:gd name="connsiteY2" fmla="*/ 285720 h 3782104"/>
                    <a:gd name="connsiteX3" fmla="*/ 156511 w 553907"/>
                    <a:gd name="connsiteY3" fmla="*/ 285720 h 3782104"/>
                    <a:gd name="connsiteX4" fmla="*/ 156511 w 553907"/>
                    <a:gd name="connsiteY4" fmla="*/ 3496384 h 3782104"/>
                    <a:gd name="connsiteX5" fmla="*/ 553907 w 553907"/>
                    <a:gd name="connsiteY5" fmla="*/ 3496384 h 3782104"/>
                    <a:gd name="connsiteX6" fmla="*/ 553907 w 553907"/>
                    <a:gd name="connsiteY6" fmla="*/ 3782104 h 3782104"/>
                    <a:gd name="connsiteX7" fmla="*/ 104335 w 553907"/>
                    <a:gd name="connsiteY7" fmla="*/ 3782104 h 3782104"/>
                    <a:gd name="connsiteX8" fmla="*/ 104335 w 553907"/>
                    <a:gd name="connsiteY8" fmla="*/ 3610684 h 3782104"/>
                    <a:gd name="connsiteX9" fmla="*/ 0 w 553907"/>
                    <a:gd name="connsiteY9" fmla="*/ 3610684 h 3782104"/>
                    <a:gd name="connsiteX10" fmla="*/ 0 w 553907"/>
                    <a:gd name="connsiteY10" fmla="*/ 175571 h 3782104"/>
                    <a:gd name="connsiteX11" fmla="*/ 104335 w 553907"/>
                    <a:gd name="connsiteY11" fmla="*/ 175571 h 378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53907" h="3782104">
                      <a:moveTo>
                        <a:pt x="104335" y="0"/>
                      </a:moveTo>
                      <a:lnTo>
                        <a:pt x="553907" y="0"/>
                      </a:lnTo>
                      <a:lnTo>
                        <a:pt x="553907" y="285720"/>
                      </a:lnTo>
                      <a:lnTo>
                        <a:pt x="156511" y="285720"/>
                      </a:lnTo>
                      <a:lnTo>
                        <a:pt x="156511" y="3496384"/>
                      </a:lnTo>
                      <a:lnTo>
                        <a:pt x="553907" y="3496384"/>
                      </a:lnTo>
                      <a:lnTo>
                        <a:pt x="553907" y="3782104"/>
                      </a:lnTo>
                      <a:lnTo>
                        <a:pt x="104335" y="3782104"/>
                      </a:lnTo>
                      <a:lnTo>
                        <a:pt x="104335" y="3610684"/>
                      </a:lnTo>
                      <a:lnTo>
                        <a:pt x="0" y="3610684"/>
                      </a:lnTo>
                      <a:lnTo>
                        <a:pt x="0" y="175571"/>
                      </a:lnTo>
                      <a:lnTo>
                        <a:pt x="104335" y="17557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194923">
                    <a:defRPr/>
                  </a:pPr>
                  <a:endParaRPr lang="en-US" sz="1729" kern="0">
                    <a:solidFill>
                      <a:sysClr val="windowText" lastClr="000000"/>
                    </a:solidFill>
                  </a:endParaRPr>
                </a:p>
              </p:txBody>
            </p:sp>
          </p:grpSp>
          <p:sp>
            <p:nvSpPr>
              <p:cNvPr id="152" name="Hexagon 151"/>
              <p:cNvSpPr/>
              <p:nvPr/>
            </p:nvSpPr>
            <p:spPr bwMode="auto">
              <a:xfrm>
                <a:off x="3051589" y="2333937"/>
                <a:ext cx="278243" cy="248925"/>
              </a:xfrm>
              <a:prstGeom prst="hexagon">
                <a:avLst/>
              </a:prstGeom>
              <a:solidFill>
                <a:srgbClr val="7030A0"/>
              </a:solidFill>
              <a:ln w="9525" cap="flat" cmpd="sng" algn="ctr">
                <a:solidFill>
                  <a:schemeClr val="bg1"/>
                </a:solidFill>
                <a:prstDash val="solid"/>
                <a:headEnd type="none" w="med" len="med"/>
                <a:tailEnd type="none" w="med" len="med"/>
              </a:ln>
              <a:effectLst/>
            </p:spPr>
            <p:txBody>
              <a:bodyPr lIns="91383" tIns="91383" rIns="34273" bIns="34273" rtlCol="0" anchor="b" anchorCtr="0"/>
              <a:lstStyle/>
              <a:p>
                <a:pPr algn="ctr" defTabSz="931690">
                  <a:defRPr/>
                </a:pPr>
                <a:endParaRPr lang="en-US" sz="800" kern="0" dirty="0">
                  <a:solidFill>
                    <a:sysClr val="windowText" lastClr="000000"/>
                  </a:solidFill>
                  <a:latin typeface="Segoe UI Light"/>
                  <a:ea typeface="Segoe UI" pitchFamily="34" charset="0"/>
                  <a:cs typeface="Segoe UI" pitchFamily="34" charset="0"/>
                </a:endParaRPr>
              </a:p>
            </p:txBody>
          </p:sp>
        </p:grpSp>
        <p:grpSp>
          <p:nvGrpSpPr>
            <p:cNvPr id="130" name="Group 129"/>
            <p:cNvGrpSpPr/>
            <p:nvPr/>
          </p:nvGrpSpPr>
          <p:grpSpPr>
            <a:xfrm>
              <a:off x="4316582" y="3153953"/>
              <a:ext cx="601248" cy="337049"/>
              <a:chOff x="2240670" y="2657736"/>
              <a:chExt cx="601248" cy="337049"/>
            </a:xfrm>
          </p:grpSpPr>
          <p:grpSp>
            <p:nvGrpSpPr>
              <p:cNvPr id="141" name="Group 140"/>
              <p:cNvGrpSpPr/>
              <p:nvPr/>
            </p:nvGrpSpPr>
            <p:grpSpPr>
              <a:xfrm>
                <a:off x="2240670" y="2657736"/>
                <a:ext cx="601248" cy="337049"/>
                <a:chOff x="3523102" y="1791568"/>
                <a:chExt cx="6746733" cy="3782104"/>
              </a:xfrm>
              <a:solidFill>
                <a:srgbClr val="FFC000"/>
              </a:solidFill>
            </p:grpSpPr>
            <p:sp>
              <p:nvSpPr>
                <p:cNvPr id="143" name="Rectangle 142"/>
                <p:cNvSpPr/>
                <p:nvPr/>
              </p:nvSpPr>
              <p:spPr>
                <a:xfrm>
                  <a:off x="3757139" y="2148421"/>
                  <a:ext cx="6278658" cy="30683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194923">
                    <a:defRPr/>
                  </a:pPr>
                  <a:endParaRPr lang="en-US" sz="1729" kern="0">
                    <a:solidFill>
                      <a:sysClr val="windowText" lastClr="000000"/>
                    </a:solidFill>
                  </a:endParaRPr>
                </a:p>
              </p:txBody>
            </p:sp>
            <p:sp>
              <p:nvSpPr>
                <p:cNvPr id="144" name="Freeform 165"/>
                <p:cNvSpPr/>
                <p:nvPr/>
              </p:nvSpPr>
              <p:spPr>
                <a:xfrm>
                  <a:off x="3523102" y="1791568"/>
                  <a:ext cx="553907" cy="3782104"/>
                </a:xfrm>
                <a:custGeom>
                  <a:avLst/>
                  <a:gdLst>
                    <a:gd name="connsiteX0" fmla="*/ 104335 w 553907"/>
                    <a:gd name="connsiteY0" fmla="*/ 0 h 3782104"/>
                    <a:gd name="connsiteX1" fmla="*/ 553907 w 553907"/>
                    <a:gd name="connsiteY1" fmla="*/ 0 h 3782104"/>
                    <a:gd name="connsiteX2" fmla="*/ 553907 w 553907"/>
                    <a:gd name="connsiteY2" fmla="*/ 285720 h 3782104"/>
                    <a:gd name="connsiteX3" fmla="*/ 156511 w 553907"/>
                    <a:gd name="connsiteY3" fmla="*/ 285720 h 3782104"/>
                    <a:gd name="connsiteX4" fmla="*/ 156511 w 553907"/>
                    <a:gd name="connsiteY4" fmla="*/ 3496384 h 3782104"/>
                    <a:gd name="connsiteX5" fmla="*/ 553907 w 553907"/>
                    <a:gd name="connsiteY5" fmla="*/ 3496384 h 3782104"/>
                    <a:gd name="connsiteX6" fmla="*/ 553907 w 553907"/>
                    <a:gd name="connsiteY6" fmla="*/ 3782104 h 3782104"/>
                    <a:gd name="connsiteX7" fmla="*/ 104335 w 553907"/>
                    <a:gd name="connsiteY7" fmla="*/ 3782104 h 3782104"/>
                    <a:gd name="connsiteX8" fmla="*/ 104335 w 553907"/>
                    <a:gd name="connsiteY8" fmla="*/ 3610684 h 3782104"/>
                    <a:gd name="connsiteX9" fmla="*/ 0 w 553907"/>
                    <a:gd name="connsiteY9" fmla="*/ 3610684 h 3782104"/>
                    <a:gd name="connsiteX10" fmla="*/ 0 w 553907"/>
                    <a:gd name="connsiteY10" fmla="*/ 175571 h 3782104"/>
                    <a:gd name="connsiteX11" fmla="*/ 104335 w 553907"/>
                    <a:gd name="connsiteY11" fmla="*/ 175571 h 378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53907" h="3782104">
                      <a:moveTo>
                        <a:pt x="104335" y="0"/>
                      </a:moveTo>
                      <a:lnTo>
                        <a:pt x="553907" y="0"/>
                      </a:lnTo>
                      <a:lnTo>
                        <a:pt x="553907" y="285720"/>
                      </a:lnTo>
                      <a:lnTo>
                        <a:pt x="156511" y="285720"/>
                      </a:lnTo>
                      <a:lnTo>
                        <a:pt x="156511" y="3496384"/>
                      </a:lnTo>
                      <a:lnTo>
                        <a:pt x="553907" y="3496384"/>
                      </a:lnTo>
                      <a:lnTo>
                        <a:pt x="553907" y="3782104"/>
                      </a:lnTo>
                      <a:lnTo>
                        <a:pt x="104335" y="3782104"/>
                      </a:lnTo>
                      <a:lnTo>
                        <a:pt x="104335" y="3610684"/>
                      </a:lnTo>
                      <a:lnTo>
                        <a:pt x="0" y="3610684"/>
                      </a:lnTo>
                      <a:lnTo>
                        <a:pt x="0" y="175571"/>
                      </a:lnTo>
                      <a:lnTo>
                        <a:pt x="104335" y="17557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194923">
                    <a:defRPr/>
                  </a:pPr>
                  <a:endParaRPr lang="en-US" sz="1729" kern="0">
                    <a:solidFill>
                      <a:sysClr val="windowText" lastClr="000000"/>
                    </a:solidFill>
                  </a:endParaRPr>
                </a:p>
              </p:txBody>
            </p:sp>
            <p:sp>
              <p:nvSpPr>
                <p:cNvPr id="145" name="Freeform 166"/>
                <p:cNvSpPr/>
                <p:nvPr/>
              </p:nvSpPr>
              <p:spPr>
                <a:xfrm flipH="1">
                  <a:off x="9715928" y="1791568"/>
                  <a:ext cx="553907" cy="3782104"/>
                </a:xfrm>
                <a:custGeom>
                  <a:avLst/>
                  <a:gdLst>
                    <a:gd name="connsiteX0" fmla="*/ 104335 w 553907"/>
                    <a:gd name="connsiteY0" fmla="*/ 0 h 3782104"/>
                    <a:gd name="connsiteX1" fmla="*/ 553907 w 553907"/>
                    <a:gd name="connsiteY1" fmla="*/ 0 h 3782104"/>
                    <a:gd name="connsiteX2" fmla="*/ 553907 w 553907"/>
                    <a:gd name="connsiteY2" fmla="*/ 285720 h 3782104"/>
                    <a:gd name="connsiteX3" fmla="*/ 156511 w 553907"/>
                    <a:gd name="connsiteY3" fmla="*/ 285720 h 3782104"/>
                    <a:gd name="connsiteX4" fmla="*/ 156511 w 553907"/>
                    <a:gd name="connsiteY4" fmla="*/ 3496384 h 3782104"/>
                    <a:gd name="connsiteX5" fmla="*/ 553907 w 553907"/>
                    <a:gd name="connsiteY5" fmla="*/ 3496384 h 3782104"/>
                    <a:gd name="connsiteX6" fmla="*/ 553907 w 553907"/>
                    <a:gd name="connsiteY6" fmla="*/ 3782104 h 3782104"/>
                    <a:gd name="connsiteX7" fmla="*/ 104335 w 553907"/>
                    <a:gd name="connsiteY7" fmla="*/ 3782104 h 3782104"/>
                    <a:gd name="connsiteX8" fmla="*/ 104335 w 553907"/>
                    <a:gd name="connsiteY8" fmla="*/ 3610684 h 3782104"/>
                    <a:gd name="connsiteX9" fmla="*/ 0 w 553907"/>
                    <a:gd name="connsiteY9" fmla="*/ 3610684 h 3782104"/>
                    <a:gd name="connsiteX10" fmla="*/ 0 w 553907"/>
                    <a:gd name="connsiteY10" fmla="*/ 175571 h 3782104"/>
                    <a:gd name="connsiteX11" fmla="*/ 104335 w 553907"/>
                    <a:gd name="connsiteY11" fmla="*/ 175571 h 378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53907" h="3782104">
                      <a:moveTo>
                        <a:pt x="104335" y="0"/>
                      </a:moveTo>
                      <a:lnTo>
                        <a:pt x="553907" y="0"/>
                      </a:lnTo>
                      <a:lnTo>
                        <a:pt x="553907" y="285720"/>
                      </a:lnTo>
                      <a:lnTo>
                        <a:pt x="156511" y="285720"/>
                      </a:lnTo>
                      <a:lnTo>
                        <a:pt x="156511" y="3496384"/>
                      </a:lnTo>
                      <a:lnTo>
                        <a:pt x="553907" y="3496384"/>
                      </a:lnTo>
                      <a:lnTo>
                        <a:pt x="553907" y="3782104"/>
                      </a:lnTo>
                      <a:lnTo>
                        <a:pt x="104335" y="3782104"/>
                      </a:lnTo>
                      <a:lnTo>
                        <a:pt x="104335" y="3610684"/>
                      </a:lnTo>
                      <a:lnTo>
                        <a:pt x="0" y="3610684"/>
                      </a:lnTo>
                      <a:lnTo>
                        <a:pt x="0" y="175571"/>
                      </a:lnTo>
                      <a:lnTo>
                        <a:pt x="104335" y="17557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194923">
                    <a:defRPr/>
                  </a:pPr>
                  <a:endParaRPr lang="en-US" sz="1729" kern="0">
                    <a:solidFill>
                      <a:sysClr val="windowText" lastClr="000000"/>
                    </a:solidFill>
                  </a:endParaRPr>
                </a:p>
              </p:txBody>
            </p:sp>
          </p:grpSp>
          <p:sp>
            <p:nvSpPr>
              <p:cNvPr id="142" name="Hexagon 141"/>
              <p:cNvSpPr/>
              <p:nvPr/>
            </p:nvSpPr>
            <p:spPr bwMode="auto">
              <a:xfrm>
                <a:off x="2398893" y="2701796"/>
                <a:ext cx="278243" cy="248925"/>
              </a:xfrm>
              <a:prstGeom prst="hexagon">
                <a:avLst/>
              </a:prstGeom>
              <a:solidFill>
                <a:srgbClr val="FFC000"/>
              </a:solidFill>
              <a:ln w="9525" cap="flat" cmpd="sng" algn="ctr">
                <a:solidFill>
                  <a:schemeClr val="bg1"/>
                </a:solidFill>
                <a:prstDash val="solid"/>
                <a:headEnd type="none" w="med" len="med"/>
                <a:tailEnd type="none" w="med" len="med"/>
              </a:ln>
              <a:effectLst/>
            </p:spPr>
            <p:txBody>
              <a:bodyPr lIns="91383" tIns="91383" rIns="34273" bIns="34273" rtlCol="0" anchor="b" anchorCtr="0"/>
              <a:lstStyle/>
              <a:p>
                <a:pPr algn="ctr" defTabSz="931690">
                  <a:defRPr/>
                </a:pPr>
                <a:endParaRPr lang="en-US" sz="800" kern="0" dirty="0">
                  <a:solidFill>
                    <a:sysClr val="windowText" lastClr="000000"/>
                  </a:solidFill>
                  <a:latin typeface="Segoe UI Light"/>
                  <a:ea typeface="Segoe UI" pitchFamily="34" charset="0"/>
                  <a:cs typeface="Segoe UI" pitchFamily="34" charset="0"/>
                </a:endParaRPr>
              </a:p>
            </p:txBody>
          </p:sp>
        </p:grpSp>
        <p:grpSp>
          <p:nvGrpSpPr>
            <p:cNvPr id="131" name="Group 130"/>
            <p:cNvGrpSpPr/>
            <p:nvPr/>
          </p:nvGrpSpPr>
          <p:grpSpPr>
            <a:xfrm>
              <a:off x="4970094" y="3153953"/>
              <a:ext cx="601248" cy="337049"/>
              <a:chOff x="1596268" y="2657736"/>
              <a:chExt cx="601248" cy="337049"/>
            </a:xfrm>
          </p:grpSpPr>
          <p:grpSp>
            <p:nvGrpSpPr>
              <p:cNvPr id="132" name="Group 131"/>
              <p:cNvGrpSpPr/>
              <p:nvPr/>
            </p:nvGrpSpPr>
            <p:grpSpPr>
              <a:xfrm>
                <a:off x="1596268" y="2657736"/>
                <a:ext cx="601248" cy="337049"/>
                <a:chOff x="3523102" y="1791568"/>
                <a:chExt cx="6746733" cy="3782104"/>
              </a:xfrm>
              <a:solidFill>
                <a:srgbClr val="00B050"/>
              </a:solidFill>
            </p:grpSpPr>
            <p:sp>
              <p:nvSpPr>
                <p:cNvPr id="134" name="Rectangle 133"/>
                <p:cNvSpPr/>
                <p:nvPr/>
              </p:nvSpPr>
              <p:spPr>
                <a:xfrm>
                  <a:off x="3757139" y="2148421"/>
                  <a:ext cx="6278658" cy="30683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194923">
                    <a:defRPr/>
                  </a:pPr>
                  <a:endParaRPr lang="en-US" sz="1729" kern="0">
                    <a:solidFill>
                      <a:sysClr val="windowText" lastClr="000000"/>
                    </a:solidFill>
                  </a:endParaRPr>
                </a:p>
              </p:txBody>
            </p:sp>
            <p:sp>
              <p:nvSpPr>
                <p:cNvPr id="139" name="Freeform 171"/>
                <p:cNvSpPr/>
                <p:nvPr/>
              </p:nvSpPr>
              <p:spPr>
                <a:xfrm>
                  <a:off x="3523102" y="1791568"/>
                  <a:ext cx="553907" cy="3782104"/>
                </a:xfrm>
                <a:custGeom>
                  <a:avLst/>
                  <a:gdLst>
                    <a:gd name="connsiteX0" fmla="*/ 104335 w 553907"/>
                    <a:gd name="connsiteY0" fmla="*/ 0 h 3782104"/>
                    <a:gd name="connsiteX1" fmla="*/ 553907 w 553907"/>
                    <a:gd name="connsiteY1" fmla="*/ 0 h 3782104"/>
                    <a:gd name="connsiteX2" fmla="*/ 553907 w 553907"/>
                    <a:gd name="connsiteY2" fmla="*/ 285720 h 3782104"/>
                    <a:gd name="connsiteX3" fmla="*/ 156511 w 553907"/>
                    <a:gd name="connsiteY3" fmla="*/ 285720 h 3782104"/>
                    <a:gd name="connsiteX4" fmla="*/ 156511 w 553907"/>
                    <a:gd name="connsiteY4" fmla="*/ 3496384 h 3782104"/>
                    <a:gd name="connsiteX5" fmla="*/ 553907 w 553907"/>
                    <a:gd name="connsiteY5" fmla="*/ 3496384 h 3782104"/>
                    <a:gd name="connsiteX6" fmla="*/ 553907 w 553907"/>
                    <a:gd name="connsiteY6" fmla="*/ 3782104 h 3782104"/>
                    <a:gd name="connsiteX7" fmla="*/ 104335 w 553907"/>
                    <a:gd name="connsiteY7" fmla="*/ 3782104 h 3782104"/>
                    <a:gd name="connsiteX8" fmla="*/ 104335 w 553907"/>
                    <a:gd name="connsiteY8" fmla="*/ 3610684 h 3782104"/>
                    <a:gd name="connsiteX9" fmla="*/ 0 w 553907"/>
                    <a:gd name="connsiteY9" fmla="*/ 3610684 h 3782104"/>
                    <a:gd name="connsiteX10" fmla="*/ 0 w 553907"/>
                    <a:gd name="connsiteY10" fmla="*/ 175571 h 3782104"/>
                    <a:gd name="connsiteX11" fmla="*/ 104335 w 553907"/>
                    <a:gd name="connsiteY11" fmla="*/ 175571 h 378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53907" h="3782104">
                      <a:moveTo>
                        <a:pt x="104335" y="0"/>
                      </a:moveTo>
                      <a:lnTo>
                        <a:pt x="553907" y="0"/>
                      </a:lnTo>
                      <a:lnTo>
                        <a:pt x="553907" y="285720"/>
                      </a:lnTo>
                      <a:lnTo>
                        <a:pt x="156511" y="285720"/>
                      </a:lnTo>
                      <a:lnTo>
                        <a:pt x="156511" y="3496384"/>
                      </a:lnTo>
                      <a:lnTo>
                        <a:pt x="553907" y="3496384"/>
                      </a:lnTo>
                      <a:lnTo>
                        <a:pt x="553907" y="3782104"/>
                      </a:lnTo>
                      <a:lnTo>
                        <a:pt x="104335" y="3782104"/>
                      </a:lnTo>
                      <a:lnTo>
                        <a:pt x="104335" y="3610684"/>
                      </a:lnTo>
                      <a:lnTo>
                        <a:pt x="0" y="3610684"/>
                      </a:lnTo>
                      <a:lnTo>
                        <a:pt x="0" y="175571"/>
                      </a:lnTo>
                      <a:lnTo>
                        <a:pt x="104335" y="17557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194923">
                    <a:defRPr/>
                  </a:pPr>
                  <a:endParaRPr lang="en-US" sz="1729" kern="0">
                    <a:solidFill>
                      <a:sysClr val="windowText" lastClr="000000"/>
                    </a:solidFill>
                  </a:endParaRPr>
                </a:p>
              </p:txBody>
            </p:sp>
            <p:sp>
              <p:nvSpPr>
                <p:cNvPr id="140" name="Freeform 172"/>
                <p:cNvSpPr/>
                <p:nvPr/>
              </p:nvSpPr>
              <p:spPr>
                <a:xfrm flipH="1">
                  <a:off x="9715928" y="1791568"/>
                  <a:ext cx="553907" cy="3782104"/>
                </a:xfrm>
                <a:custGeom>
                  <a:avLst/>
                  <a:gdLst>
                    <a:gd name="connsiteX0" fmla="*/ 104335 w 553907"/>
                    <a:gd name="connsiteY0" fmla="*/ 0 h 3782104"/>
                    <a:gd name="connsiteX1" fmla="*/ 553907 w 553907"/>
                    <a:gd name="connsiteY1" fmla="*/ 0 h 3782104"/>
                    <a:gd name="connsiteX2" fmla="*/ 553907 w 553907"/>
                    <a:gd name="connsiteY2" fmla="*/ 285720 h 3782104"/>
                    <a:gd name="connsiteX3" fmla="*/ 156511 w 553907"/>
                    <a:gd name="connsiteY3" fmla="*/ 285720 h 3782104"/>
                    <a:gd name="connsiteX4" fmla="*/ 156511 w 553907"/>
                    <a:gd name="connsiteY4" fmla="*/ 3496384 h 3782104"/>
                    <a:gd name="connsiteX5" fmla="*/ 553907 w 553907"/>
                    <a:gd name="connsiteY5" fmla="*/ 3496384 h 3782104"/>
                    <a:gd name="connsiteX6" fmla="*/ 553907 w 553907"/>
                    <a:gd name="connsiteY6" fmla="*/ 3782104 h 3782104"/>
                    <a:gd name="connsiteX7" fmla="*/ 104335 w 553907"/>
                    <a:gd name="connsiteY7" fmla="*/ 3782104 h 3782104"/>
                    <a:gd name="connsiteX8" fmla="*/ 104335 w 553907"/>
                    <a:gd name="connsiteY8" fmla="*/ 3610684 h 3782104"/>
                    <a:gd name="connsiteX9" fmla="*/ 0 w 553907"/>
                    <a:gd name="connsiteY9" fmla="*/ 3610684 h 3782104"/>
                    <a:gd name="connsiteX10" fmla="*/ 0 w 553907"/>
                    <a:gd name="connsiteY10" fmla="*/ 175571 h 3782104"/>
                    <a:gd name="connsiteX11" fmla="*/ 104335 w 553907"/>
                    <a:gd name="connsiteY11" fmla="*/ 175571 h 378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53907" h="3782104">
                      <a:moveTo>
                        <a:pt x="104335" y="0"/>
                      </a:moveTo>
                      <a:lnTo>
                        <a:pt x="553907" y="0"/>
                      </a:lnTo>
                      <a:lnTo>
                        <a:pt x="553907" y="285720"/>
                      </a:lnTo>
                      <a:lnTo>
                        <a:pt x="156511" y="285720"/>
                      </a:lnTo>
                      <a:lnTo>
                        <a:pt x="156511" y="3496384"/>
                      </a:lnTo>
                      <a:lnTo>
                        <a:pt x="553907" y="3496384"/>
                      </a:lnTo>
                      <a:lnTo>
                        <a:pt x="553907" y="3782104"/>
                      </a:lnTo>
                      <a:lnTo>
                        <a:pt x="104335" y="3782104"/>
                      </a:lnTo>
                      <a:lnTo>
                        <a:pt x="104335" y="3610684"/>
                      </a:lnTo>
                      <a:lnTo>
                        <a:pt x="0" y="3610684"/>
                      </a:lnTo>
                      <a:lnTo>
                        <a:pt x="0" y="175571"/>
                      </a:lnTo>
                      <a:lnTo>
                        <a:pt x="104335" y="17557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194923">
                    <a:defRPr/>
                  </a:pPr>
                  <a:endParaRPr lang="en-US" sz="1729" kern="0">
                    <a:solidFill>
                      <a:sysClr val="windowText" lastClr="000000"/>
                    </a:solidFill>
                  </a:endParaRPr>
                </a:p>
              </p:txBody>
            </p:sp>
          </p:grpSp>
          <p:sp>
            <p:nvSpPr>
              <p:cNvPr id="133" name="Hexagon 132"/>
              <p:cNvSpPr/>
              <p:nvPr/>
            </p:nvSpPr>
            <p:spPr bwMode="auto">
              <a:xfrm>
                <a:off x="1752996" y="2701797"/>
                <a:ext cx="278243" cy="248925"/>
              </a:xfrm>
              <a:prstGeom prst="hexagon">
                <a:avLst/>
              </a:prstGeom>
              <a:solidFill>
                <a:srgbClr val="92D050"/>
              </a:solidFill>
              <a:ln w="9525" cap="flat" cmpd="sng" algn="ctr">
                <a:solidFill>
                  <a:schemeClr val="bg1"/>
                </a:solidFill>
                <a:prstDash val="solid"/>
                <a:headEnd type="none" w="med" len="med"/>
                <a:tailEnd type="none" w="med" len="med"/>
              </a:ln>
              <a:effectLst/>
            </p:spPr>
            <p:txBody>
              <a:bodyPr lIns="91383" tIns="91383" rIns="34273" bIns="34273" rtlCol="0" anchor="b" anchorCtr="0"/>
              <a:lstStyle/>
              <a:p>
                <a:pPr algn="ctr" defTabSz="931690">
                  <a:defRPr/>
                </a:pPr>
                <a:endParaRPr lang="en-US" sz="800" kern="0" dirty="0">
                  <a:solidFill>
                    <a:sysClr val="windowText" lastClr="000000"/>
                  </a:solidFill>
                  <a:latin typeface="Segoe UI Light"/>
                  <a:ea typeface="Segoe UI" pitchFamily="34" charset="0"/>
                  <a:cs typeface="Segoe UI" pitchFamily="34" charset="0"/>
                </a:endParaRPr>
              </a:p>
            </p:txBody>
          </p:sp>
        </p:grpSp>
      </p:grpSp>
      <p:grpSp>
        <p:nvGrpSpPr>
          <p:cNvPr id="161" name="Group 160"/>
          <p:cNvGrpSpPr>
            <a:grpSpLocks noChangeAspect="1"/>
          </p:cNvGrpSpPr>
          <p:nvPr/>
        </p:nvGrpSpPr>
        <p:grpSpPr>
          <a:xfrm>
            <a:off x="5640244" y="2267301"/>
            <a:ext cx="1707515" cy="941357"/>
            <a:chOff x="5920701" y="3649757"/>
            <a:chExt cx="1263104" cy="696352"/>
          </a:xfrm>
        </p:grpSpPr>
        <p:grpSp>
          <p:nvGrpSpPr>
            <p:cNvPr id="162" name="Group 161"/>
            <p:cNvGrpSpPr/>
            <p:nvPr/>
          </p:nvGrpSpPr>
          <p:grpSpPr>
            <a:xfrm>
              <a:off x="5924671" y="3655788"/>
              <a:ext cx="601248" cy="337049"/>
              <a:chOff x="1601399" y="2288295"/>
              <a:chExt cx="601248" cy="337049"/>
            </a:xfrm>
          </p:grpSpPr>
          <p:grpSp>
            <p:nvGrpSpPr>
              <p:cNvPr id="182" name="Group 181"/>
              <p:cNvGrpSpPr/>
              <p:nvPr/>
            </p:nvGrpSpPr>
            <p:grpSpPr>
              <a:xfrm>
                <a:off x="1601399" y="2288295"/>
                <a:ext cx="601248" cy="337049"/>
                <a:chOff x="3523102" y="1791568"/>
                <a:chExt cx="6746733" cy="3782104"/>
              </a:xfrm>
              <a:solidFill>
                <a:srgbClr val="002060"/>
              </a:solidFill>
            </p:grpSpPr>
            <p:sp>
              <p:nvSpPr>
                <p:cNvPr id="184" name="Rectangle 183"/>
                <p:cNvSpPr/>
                <p:nvPr/>
              </p:nvSpPr>
              <p:spPr>
                <a:xfrm>
                  <a:off x="3757139" y="2148421"/>
                  <a:ext cx="6278658" cy="30683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194923">
                    <a:defRPr/>
                  </a:pPr>
                  <a:endParaRPr lang="en-US" sz="1729" kern="0">
                    <a:solidFill>
                      <a:sysClr val="windowText" lastClr="000000"/>
                    </a:solidFill>
                  </a:endParaRPr>
                </a:p>
              </p:txBody>
            </p:sp>
            <p:sp>
              <p:nvSpPr>
                <p:cNvPr id="185" name="Freeform 177"/>
                <p:cNvSpPr/>
                <p:nvPr/>
              </p:nvSpPr>
              <p:spPr>
                <a:xfrm>
                  <a:off x="3523102" y="1791568"/>
                  <a:ext cx="553907" cy="3782104"/>
                </a:xfrm>
                <a:custGeom>
                  <a:avLst/>
                  <a:gdLst>
                    <a:gd name="connsiteX0" fmla="*/ 104335 w 553907"/>
                    <a:gd name="connsiteY0" fmla="*/ 0 h 3782104"/>
                    <a:gd name="connsiteX1" fmla="*/ 553907 w 553907"/>
                    <a:gd name="connsiteY1" fmla="*/ 0 h 3782104"/>
                    <a:gd name="connsiteX2" fmla="*/ 553907 w 553907"/>
                    <a:gd name="connsiteY2" fmla="*/ 285720 h 3782104"/>
                    <a:gd name="connsiteX3" fmla="*/ 156511 w 553907"/>
                    <a:gd name="connsiteY3" fmla="*/ 285720 h 3782104"/>
                    <a:gd name="connsiteX4" fmla="*/ 156511 w 553907"/>
                    <a:gd name="connsiteY4" fmla="*/ 3496384 h 3782104"/>
                    <a:gd name="connsiteX5" fmla="*/ 553907 w 553907"/>
                    <a:gd name="connsiteY5" fmla="*/ 3496384 h 3782104"/>
                    <a:gd name="connsiteX6" fmla="*/ 553907 w 553907"/>
                    <a:gd name="connsiteY6" fmla="*/ 3782104 h 3782104"/>
                    <a:gd name="connsiteX7" fmla="*/ 104335 w 553907"/>
                    <a:gd name="connsiteY7" fmla="*/ 3782104 h 3782104"/>
                    <a:gd name="connsiteX8" fmla="*/ 104335 w 553907"/>
                    <a:gd name="connsiteY8" fmla="*/ 3610684 h 3782104"/>
                    <a:gd name="connsiteX9" fmla="*/ 0 w 553907"/>
                    <a:gd name="connsiteY9" fmla="*/ 3610684 h 3782104"/>
                    <a:gd name="connsiteX10" fmla="*/ 0 w 553907"/>
                    <a:gd name="connsiteY10" fmla="*/ 175571 h 3782104"/>
                    <a:gd name="connsiteX11" fmla="*/ 104335 w 553907"/>
                    <a:gd name="connsiteY11" fmla="*/ 175571 h 378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53907" h="3782104">
                      <a:moveTo>
                        <a:pt x="104335" y="0"/>
                      </a:moveTo>
                      <a:lnTo>
                        <a:pt x="553907" y="0"/>
                      </a:lnTo>
                      <a:lnTo>
                        <a:pt x="553907" y="285720"/>
                      </a:lnTo>
                      <a:lnTo>
                        <a:pt x="156511" y="285720"/>
                      </a:lnTo>
                      <a:lnTo>
                        <a:pt x="156511" y="3496384"/>
                      </a:lnTo>
                      <a:lnTo>
                        <a:pt x="553907" y="3496384"/>
                      </a:lnTo>
                      <a:lnTo>
                        <a:pt x="553907" y="3782104"/>
                      </a:lnTo>
                      <a:lnTo>
                        <a:pt x="104335" y="3782104"/>
                      </a:lnTo>
                      <a:lnTo>
                        <a:pt x="104335" y="3610684"/>
                      </a:lnTo>
                      <a:lnTo>
                        <a:pt x="0" y="3610684"/>
                      </a:lnTo>
                      <a:lnTo>
                        <a:pt x="0" y="175571"/>
                      </a:lnTo>
                      <a:lnTo>
                        <a:pt x="104335" y="17557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194923">
                    <a:defRPr/>
                  </a:pPr>
                  <a:endParaRPr lang="en-US" sz="1729" kern="0">
                    <a:solidFill>
                      <a:sysClr val="windowText" lastClr="000000"/>
                    </a:solidFill>
                  </a:endParaRPr>
                </a:p>
              </p:txBody>
            </p:sp>
            <p:sp>
              <p:nvSpPr>
                <p:cNvPr id="186" name="Freeform 178"/>
                <p:cNvSpPr/>
                <p:nvPr/>
              </p:nvSpPr>
              <p:spPr>
                <a:xfrm flipH="1">
                  <a:off x="9715928" y="1791568"/>
                  <a:ext cx="553907" cy="3782104"/>
                </a:xfrm>
                <a:custGeom>
                  <a:avLst/>
                  <a:gdLst>
                    <a:gd name="connsiteX0" fmla="*/ 104335 w 553907"/>
                    <a:gd name="connsiteY0" fmla="*/ 0 h 3782104"/>
                    <a:gd name="connsiteX1" fmla="*/ 553907 w 553907"/>
                    <a:gd name="connsiteY1" fmla="*/ 0 h 3782104"/>
                    <a:gd name="connsiteX2" fmla="*/ 553907 w 553907"/>
                    <a:gd name="connsiteY2" fmla="*/ 285720 h 3782104"/>
                    <a:gd name="connsiteX3" fmla="*/ 156511 w 553907"/>
                    <a:gd name="connsiteY3" fmla="*/ 285720 h 3782104"/>
                    <a:gd name="connsiteX4" fmla="*/ 156511 w 553907"/>
                    <a:gd name="connsiteY4" fmla="*/ 3496384 h 3782104"/>
                    <a:gd name="connsiteX5" fmla="*/ 553907 w 553907"/>
                    <a:gd name="connsiteY5" fmla="*/ 3496384 h 3782104"/>
                    <a:gd name="connsiteX6" fmla="*/ 553907 w 553907"/>
                    <a:gd name="connsiteY6" fmla="*/ 3782104 h 3782104"/>
                    <a:gd name="connsiteX7" fmla="*/ 104335 w 553907"/>
                    <a:gd name="connsiteY7" fmla="*/ 3782104 h 3782104"/>
                    <a:gd name="connsiteX8" fmla="*/ 104335 w 553907"/>
                    <a:gd name="connsiteY8" fmla="*/ 3610684 h 3782104"/>
                    <a:gd name="connsiteX9" fmla="*/ 0 w 553907"/>
                    <a:gd name="connsiteY9" fmla="*/ 3610684 h 3782104"/>
                    <a:gd name="connsiteX10" fmla="*/ 0 w 553907"/>
                    <a:gd name="connsiteY10" fmla="*/ 175571 h 3782104"/>
                    <a:gd name="connsiteX11" fmla="*/ 104335 w 553907"/>
                    <a:gd name="connsiteY11" fmla="*/ 175571 h 378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53907" h="3782104">
                      <a:moveTo>
                        <a:pt x="104335" y="0"/>
                      </a:moveTo>
                      <a:lnTo>
                        <a:pt x="553907" y="0"/>
                      </a:lnTo>
                      <a:lnTo>
                        <a:pt x="553907" y="285720"/>
                      </a:lnTo>
                      <a:lnTo>
                        <a:pt x="156511" y="285720"/>
                      </a:lnTo>
                      <a:lnTo>
                        <a:pt x="156511" y="3496384"/>
                      </a:lnTo>
                      <a:lnTo>
                        <a:pt x="553907" y="3496384"/>
                      </a:lnTo>
                      <a:lnTo>
                        <a:pt x="553907" y="3782104"/>
                      </a:lnTo>
                      <a:lnTo>
                        <a:pt x="104335" y="3782104"/>
                      </a:lnTo>
                      <a:lnTo>
                        <a:pt x="104335" y="3610684"/>
                      </a:lnTo>
                      <a:lnTo>
                        <a:pt x="0" y="3610684"/>
                      </a:lnTo>
                      <a:lnTo>
                        <a:pt x="0" y="175571"/>
                      </a:lnTo>
                      <a:lnTo>
                        <a:pt x="104335" y="17557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194923">
                    <a:defRPr/>
                  </a:pPr>
                  <a:endParaRPr lang="en-US" sz="1729" kern="0">
                    <a:solidFill>
                      <a:sysClr val="windowText" lastClr="000000"/>
                    </a:solidFill>
                  </a:endParaRPr>
                </a:p>
              </p:txBody>
            </p:sp>
          </p:grpSp>
          <p:sp>
            <p:nvSpPr>
              <p:cNvPr id="183" name="Hexagon 182"/>
              <p:cNvSpPr/>
              <p:nvPr/>
            </p:nvSpPr>
            <p:spPr bwMode="auto">
              <a:xfrm>
                <a:off x="1759502" y="2333937"/>
                <a:ext cx="278243" cy="248925"/>
              </a:xfrm>
              <a:prstGeom prst="hexagon">
                <a:avLst/>
              </a:prstGeom>
              <a:solidFill>
                <a:srgbClr val="002060"/>
              </a:solidFill>
              <a:ln w="9525" cap="flat" cmpd="sng" algn="ctr">
                <a:solidFill>
                  <a:schemeClr val="bg1"/>
                </a:solidFill>
                <a:prstDash val="solid"/>
                <a:headEnd type="none" w="med" len="med"/>
                <a:tailEnd type="none" w="med" len="med"/>
              </a:ln>
              <a:effectLst/>
            </p:spPr>
            <p:txBody>
              <a:bodyPr lIns="91383" tIns="91383" rIns="34273" bIns="34273" rtlCol="0" anchor="b" anchorCtr="0"/>
              <a:lstStyle/>
              <a:p>
                <a:pPr algn="ctr" defTabSz="931690">
                  <a:defRPr/>
                </a:pPr>
                <a:endParaRPr lang="en-US" sz="800" kern="0" dirty="0">
                  <a:solidFill>
                    <a:sysClr val="windowText" lastClr="000000"/>
                  </a:solidFill>
                  <a:latin typeface="Segoe UI Light"/>
                  <a:ea typeface="Segoe UI" pitchFamily="34" charset="0"/>
                  <a:cs typeface="Segoe UI" pitchFamily="34" charset="0"/>
                </a:endParaRPr>
              </a:p>
            </p:txBody>
          </p:sp>
        </p:grpSp>
        <p:grpSp>
          <p:nvGrpSpPr>
            <p:cNvPr id="163" name="Group 162"/>
            <p:cNvGrpSpPr/>
            <p:nvPr/>
          </p:nvGrpSpPr>
          <p:grpSpPr>
            <a:xfrm>
              <a:off x="5920701" y="4009060"/>
              <a:ext cx="601248" cy="337049"/>
              <a:chOff x="2886562" y="2288295"/>
              <a:chExt cx="601248" cy="337049"/>
            </a:xfrm>
          </p:grpSpPr>
          <p:grpSp>
            <p:nvGrpSpPr>
              <p:cNvPr id="177" name="Group 176"/>
              <p:cNvGrpSpPr/>
              <p:nvPr/>
            </p:nvGrpSpPr>
            <p:grpSpPr>
              <a:xfrm>
                <a:off x="2886562" y="2288295"/>
                <a:ext cx="601248" cy="337049"/>
                <a:chOff x="3523102" y="1791568"/>
                <a:chExt cx="6746733" cy="3782104"/>
              </a:xfrm>
              <a:solidFill>
                <a:srgbClr val="7030A0"/>
              </a:solidFill>
            </p:grpSpPr>
            <p:sp>
              <p:nvSpPr>
                <p:cNvPr id="179" name="Rectangle 178"/>
                <p:cNvSpPr/>
                <p:nvPr/>
              </p:nvSpPr>
              <p:spPr>
                <a:xfrm>
                  <a:off x="3757139" y="2148421"/>
                  <a:ext cx="6278658" cy="30683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194923">
                    <a:defRPr/>
                  </a:pPr>
                  <a:endParaRPr lang="en-US" sz="1729" kern="0">
                    <a:solidFill>
                      <a:sysClr val="windowText" lastClr="000000"/>
                    </a:solidFill>
                  </a:endParaRPr>
                </a:p>
              </p:txBody>
            </p:sp>
            <p:sp>
              <p:nvSpPr>
                <p:cNvPr id="180" name="Freeform 183"/>
                <p:cNvSpPr/>
                <p:nvPr/>
              </p:nvSpPr>
              <p:spPr>
                <a:xfrm>
                  <a:off x="3523102" y="1791568"/>
                  <a:ext cx="553907" cy="3782104"/>
                </a:xfrm>
                <a:custGeom>
                  <a:avLst/>
                  <a:gdLst>
                    <a:gd name="connsiteX0" fmla="*/ 104335 w 553907"/>
                    <a:gd name="connsiteY0" fmla="*/ 0 h 3782104"/>
                    <a:gd name="connsiteX1" fmla="*/ 553907 w 553907"/>
                    <a:gd name="connsiteY1" fmla="*/ 0 h 3782104"/>
                    <a:gd name="connsiteX2" fmla="*/ 553907 w 553907"/>
                    <a:gd name="connsiteY2" fmla="*/ 285720 h 3782104"/>
                    <a:gd name="connsiteX3" fmla="*/ 156511 w 553907"/>
                    <a:gd name="connsiteY3" fmla="*/ 285720 h 3782104"/>
                    <a:gd name="connsiteX4" fmla="*/ 156511 w 553907"/>
                    <a:gd name="connsiteY4" fmla="*/ 3496384 h 3782104"/>
                    <a:gd name="connsiteX5" fmla="*/ 553907 w 553907"/>
                    <a:gd name="connsiteY5" fmla="*/ 3496384 h 3782104"/>
                    <a:gd name="connsiteX6" fmla="*/ 553907 w 553907"/>
                    <a:gd name="connsiteY6" fmla="*/ 3782104 h 3782104"/>
                    <a:gd name="connsiteX7" fmla="*/ 104335 w 553907"/>
                    <a:gd name="connsiteY7" fmla="*/ 3782104 h 3782104"/>
                    <a:gd name="connsiteX8" fmla="*/ 104335 w 553907"/>
                    <a:gd name="connsiteY8" fmla="*/ 3610684 h 3782104"/>
                    <a:gd name="connsiteX9" fmla="*/ 0 w 553907"/>
                    <a:gd name="connsiteY9" fmla="*/ 3610684 h 3782104"/>
                    <a:gd name="connsiteX10" fmla="*/ 0 w 553907"/>
                    <a:gd name="connsiteY10" fmla="*/ 175571 h 3782104"/>
                    <a:gd name="connsiteX11" fmla="*/ 104335 w 553907"/>
                    <a:gd name="connsiteY11" fmla="*/ 175571 h 378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53907" h="3782104">
                      <a:moveTo>
                        <a:pt x="104335" y="0"/>
                      </a:moveTo>
                      <a:lnTo>
                        <a:pt x="553907" y="0"/>
                      </a:lnTo>
                      <a:lnTo>
                        <a:pt x="553907" y="285720"/>
                      </a:lnTo>
                      <a:lnTo>
                        <a:pt x="156511" y="285720"/>
                      </a:lnTo>
                      <a:lnTo>
                        <a:pt x="156511" y="3496384"/>
                      </a:lnTo>
                      <a:lnTo>
                        <a:pt x="553907" y="3496384"/>
                      </a:lnTo>
                      <a:lnTo>
                        <a:pt x="553907" y="3782104"/>
                      </a:lnTo>
                      <a:lnTo>
                        <a:pt x="104335" y="3782104"/>
                      </a:lnTo>
                      <a:lnTo>
                        <a:pt x="104335" y="3610684"/>
                      </a:lnTo>
                      <a:lnTo>
                        <a:pt x="0" y="3610684"/>
                      </a:lnTo>
                      <a:lnTo>
                        <a:pt x="0" y="175571"/>
                      </a:lnTo>
                      <a:lnTo>
                        <a:pt x="104335" y="17557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194923">
                    <a:defRPr/>
                  </a:pPr>
                  <a:endParaRPr lang="en-US" sz="1729" kern="0">
                    <a:solidFill>
                      <a:sysClr val="windowText" lastClr="000000"/>
                    </a:solidFill>
                  </a:endParaRPr>
                </a:p>
              </p:txBody>
            </p:sp>
            <p:sp>
              <p:nvSpPr>
                <p:cNvPr id="181" name="Freeform 184"/>
                <p:cNvSpPr/>
                <p:nvPr/>
              </p:nvSpPr>
              <p:spPr>
                <a:xfrm flipH="1">
                  <a:off x="9715928" y="1791568"/>
                  <a:ext cx="553907" cy="3782104"/>
                </a:xfrm>
                <a:custGeom>
                  <a:avLst/>
                  <a:gdLst>
                    <a:gd name="connsiteX0" fmla="*/ 104335 w 553907"/>
                    <a:gd name="connsiteY0" fmla="*/ 0 h 3782104"/>
                    <a:gd name="connsiteX1" fmla="*/ 553907 w 553907"/>
                    <a:gd name="connsiteY1" fmla="*/ 0 h 3782104"/>
                    <a:gd name="connsiteX2" fmla="*/ 553907 w 553907"/>
                    <a:gd name="connsiteY2" fmla="*/ 285720 h 3782104"/>
                    <a:gd name="connsiteX3" fmla="*/ 156511 w 553907"/>
                    <a:gd name="connsiteY3" fmla="*/ 285720 h 3782104"/>
                    <a:gd name="connsiteX4" fmla="*/ 156511 w 553907"/>
                    <a:gd name="connsiteY4" fmla="*/ 3496384 h 3782104"/>
                    <a:gd name="connsiteX5" fmla="*/ 553907 w 553907"/>
                    <a:gd name="connsiteY5" fmla="*/ 3496384 h 3782104"/>
                    <a:gd name="connsiteX6" fmla="*/ 553907 w 553907"/>
                    <a:gd name="connsiteY6" fmla="*/ 3782104 h 3782104"/>
                    <a:gd name="connsiteX7" fmla="*/ 104335 w 553907"/>
                    <a:gd name="connsiteY7" fmla="*/ 3782104 h 3782104"/>
                    <a:gd name="connsiteX8" fmla="*/ 104335 w 553907"/>
                    <a:gd name="connsiteY8" fmla="*/ 3610684 h 3782104"/>
                    <a:gd name="connsiteX9" fmla="*/ 0 w 553907"/>
                    <a:gd name="connsiteY9" fmla="*/ 3610684 h 3782104"/>
                    <a:gd name="connsiteX10" fmla="*/ 0 w 553907"/>
                    <a:gd name="connsiteY10" fmla="*/ 175571 h 3782104"/>
                    <a:gd name="connsiteX11" fmla="*/ 104335 w 553907"/>
                    <a:gd name="connsiteY11" fmla="*/ 175571 h 378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53907" h="3782104">
                      <a:moveTo>
                        <a:pt x="104335" y="0"/>
                      </a:moveTo>
                      <a:lnTo>
                        <a:pt x="553907" y="0"/>
                      </a:lnTo>
                      <a:lnTo>
                        <a:pt x="553907" y="285720"/>
                      </a:lnTo>
                      <a:lnTo>
                        <a:pt x="156511" y="285720"/>
                      </a:lnTo>
                      <a:lnTo>
                        <a:pt x="156511" y="3496384"/>
                      </a:lnTo>
                      <a:lnTo>
                        <a:pt x="553907" y="3496384"/>
                      </a:lnTo>
                      <a:lnTo>
                        <a:pt x="553907" y="3782104"/>
                      </a:lnTo>
                      <a:lnTo>
                        <a:pt x="104335" y="3782104"/>
                      </a:lnTo>
                      <a:lnTo>
                        <a:pt x="104335" y="3610684"/>
                      </a:lnTo>
                      <a:lnTo>
                        <a:pt x="0" y="3610684"/>
                      </a:lnTo>
                      <a:lnTo>
                        <a:pt x="0" y="175571"/>
                      </a:lnTo>
                      <a:lnTo>
                        <a:pt x="104335" y="17557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194923">
                    <a:defRPr/>
                  </a:pPr>
                  <a:endParaRPr lang="en-US" sz="1729" kern="0">
                    <a:solidFill>
                      <a:sysClr val="windowText" lastClr="000000"/>
                    </a:solidFill>
                  </a:endParaRPr>
                </a:p>
              </p:txBody>
            </p:sp>
          </p:grpSp>
          <p:sp>
            <p:nvSpPr>
              <p:cNvPr id="178" name="Hexagon 177"/>
              <p:cNvSpPr/>
              <p:nvPr/>
            </p:nvSpPr>
            <p:spPr bwMode="auto">
              <a:xfrm>
                <a:off x="3051589" y="2333937"/>
                <a:ext cx="278243" cy="248925"/>
              </a:xfrm>
              <a:prstGeom prst="hexagon">
                <a:avLst/>
              </a:prstGeom>
              <a:solidFill>
                <a:srgbClr val="7030A0"/>
              </a:solidFill>
              <a:ln w="9525" cap="flat" cmpd="sng" algn="ctr">
                <a:solidFill>
                  <a:schemeClr val="bg1"/>
                </a:solidFill>
                <a:prstDash val="solid"/>
                <a:headEnd type="none" w="med" len="med"/>
                <a:tailEnd type="none" w="med" len="med"/>
              </a:ln>
              <a:effectLst/>
            </p:spPr>
            <p:txBody>
              <a:bodyPr lIns="91383" tIns="91383" rIns="34273" bIns="34273" rtlCol="0" anchor="b" anchorCtr="0"/>
              <a:lstStyle/>
              <a:p>
                <a:pPr algn="ctr" defTabSz="931690">
                  <a:defRPr/>
                </a:pPr>
                <a:endParaRPr lang="en-US" sz="800" kern="0" dirty="0">
                  <a:solidFill>
                    <a:sysClr val="windowText" lastClr="000000"/>
                  </a:solidFill>
                  <a:latin typeface="Segoe UI Light"/>
                  <a:ea typeface="Segoe UI" pitchFamily="34" charset="0"/>
                  <a:cs typeface="Segoe UI" pitchFamily="34" charset="0"/>
                </a:endParaRPr>
              </a:p>
            </p:txBody>
          </p:sp>
        </p:grpSp>
        <p:grpSp>
          <p:nvGrpSpPr>
            <p:cNvPr id="164" name="Group 163"/>
            <p:cNvGrpSpPr/>
            <p:nvPr/>
          </p:nvGrpSpPr>
          <p:grpSpPr>
            <a:xfrm>
              <a:off x="6582557" y="3649757"/>
              <a:ext cx="601248" cy="337049"/>
              <a:chOff x="2240670" y="2657736"/>
              <a:chExt cx="601248" cy="337049"/>
            </a:xfrm>
          </p:grpSpPr>
          <p:grpSp>
            <p:nvGrpSpPr>
              <p:cNvPr id="172" name="Group 171"/>
              <p:cNvGrpSpPr/>
              <p:nvPr/>
            </p:nvGrpSpPr>
            <p:grpSpPr>
              <a:xfrm>
                <a:off x="2240670" y="2657736"/>
                <a:ext cx="601248" cy="337049"/>
                <a:chOff x="3523102" y="1791568"/>
                <a:chExt cx="6746733" cy="3782104"/>
              </a:xfrm>
              <a:solidFill>
                <a:srgbClr val="FFC000"/>
              </a:solidFill>
            </p:grpSpPr>
            <p:sp>
              <p:nvSpPr>
                <p:cNvPr id="174" name="Rectangle 173"/>
                <p:cNvSpPr/>
                <p:nvPr/>
              </p:nvSpPr>
              <p:spPr>
                <a:xfrm>
                  <a:off x="3757139" y="2148421"/>
                  <a:ext cx="6278658" cy="30683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194923">
                    <a:defRPr/>
                  </a:pPr>
                  <a:endParaRPr lang="en-US" sz="1729" kern="0">
                    <a:solidFill>
                      <a:sysClr val="windowText" lastClr="000000"/>
                    </a:solidFill>
                  </a:endParaRPr>
                </a:p>
              </p:txBody>
            </p:sp>
            <p:sp>
              <p:nvSpPr>
                <p:cNvPr id="175" name="Freeform 189"/>
                <p:cNvSpPr/>
                <p:nvPr/>
              </p:nvSpPr>
              <p:spPr>
                <a:xfrm>
                  <a:off x="3523102" y="1791568"/>
                  <a:ext cx="553907" cy="3782104"/>
                </a:xfrm>
                <a:custGeom>
                  <a:avLst/>
                  <a:gdLst>
                    <a:gd name="connsiteX0" fmla="*/ 104335 w 553907"/>
                    <a:gd name="connsiteY0" fmla="*/ 0 h 3782104"/>
                    <a:gd name="connsiteX1" fmla="*/ 553907 w 553907"/>
                    <a:gd name="connsiteY1" fmla="*/ 0 h 3782104"/>
                    <a:gd name="connsiteX2" fmla="*/ 553907 w 553907"/>
                    <a:gd name="connsiteY2" fmla="*/ 285720 h 3782104"/>
                    <a:gd name="connsiteX3" fmla="*/ 156511 w 553907"/>
                    <a:gd name="connsiteY3" fmla="*/ 285720 h 3782104"/>
                    <a:gd name="connsiteX4" fmla="*/ 156511 w 553907"/>
                    <a:gd name="connsiteY4" fmla="*/ 3496384 h 3782104"/>
                    <a:gd name="connsiteX5" fmla="*/ 553907 w 553907"/>
                    <a:gd name="connsiteY5" fmla="*/ 3496384 h 3782104"/>
                    <a:gd name="connsiteX6" fmla="*/ 553907 w 553907"/>
                    <a:gd name="connsiteY6" fmla="*/ 3782104 h 3782104"/>
                    <a:gd name="connsiteX7" fmla="*/ 104335 w 553907"/>
                    <a:gd name="connsiteY7" fmla="*/ 3782104 h 3782104"/>
                    <a:gd name="connsiteX8" fmla="*/ 104335 w 553907"/>
                    <a:gd name="connsiteY8" fmla="*/ 3610684 h 3782104"/>
                    <a:gd name="connsiteX9" fmla="*/ 0 w 553907"/>
                    <a:gd name="connsiteY9" fmla="*/ 3610684 h 3782104"/>
                    <a:gd name="connsiteX10" fmla="*/ 0 w 553907"/>
                    <a:gd name="connsiteY10" fmla="*/ 175571 h 3782104"/>
                    <a:gd name="connsiteX11" fmla="*/ 104335 w 553907"/>
                    <a:gd name="connsiteY11" fmla="*/ 175571 h 378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53907" h="3782104">
                      <a:moveTo>
                        <a:pt x="104335" y="0"/>
                      </a:moveTo>
                      <a:lnTo>
                        <a:pt x="553907" y="0"/>
                      </a:lnTo>
                      <a:lnTo>
                        <a:pt x="553907" y="285720"/>
                      </a:lnTo>
                      <a:lnTo>
                        <a:pt x="156511" y="285720"/>
                      </a:lnTo>
                      <a:lnTo>
                        <a:pt x="156511" y="3496384"/>
                      </a:lnTo>
                      <a:lnTo>
                        <a:pt x="553907" y="3496384"/>
                      </a:lnTo>
                      <a:lnTo>
                        <a:pt x="553907" y="3782104"/>
                      </a:lnTo>
                      <a:lnTo>
                        <a:pt x="104335" y="3782104"/>
                      </a:lnTo>
                      <a:lnTo>
                        <a:pt x="104335" y="3610684"/>
                      </a:lnTo>
                      <a:lnTo>
                        <a:pt x="0" y="3610684"/>
                      </a:lnTo>
                      <a:lnTo>
                        <a:pt x="0" y="175571"/>
                      </a:lnTo>
                      <a:lnTo>
                        <a:pt x="104335" y="17557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194923">
                    <a:defRPr/>
                  </a:pPr>
                  <a:endParaRPr lang="en-US" sz="1729" kern="0">
                    <a:solidFill>
                      <a:sysClr val="windowText" lastClr="000000"/>
                    </a:solidFill>
                  </a:endParaRPr>
                </a:p>
              </p:txBody>
            </p:sp>
            <p:sp>
              <p:nvSpPr>
                <p:cNvPr id="176" name="Freeform 190"/>
                <p:cNvSpPr/>
                <p:nvPr/>
              </p:nvSpPr>
              <p:spPr>
                <a:xfrm flipH="1">
                  <a:off x="9715928" y="1791568"/>
                  <a:ext cx="553907" cy="3782104"/>
                </a:xfrm>
                <a:custGeom>
                  <a:avLst/>
                  <a:gdLst>
                    <a:gd name="connsiteX0" fmla="*/ 104335 w 553907"/>
                    <a:gd name="connsiteY0" fmla="*/ 0 h 3782104"/>
                    <a:gd name="connsiteX1" fmla="*/ 553907 w 553907"/>
                    <a:gd name="connsiteY1" fmla="*/ 0 h 3782104"/>
                    <a:gd name="connsiteX2" fmla="*/ 553907 w 553907"/>
                    <a:gd name="connsiteY2" fmla="*/ 285720 h 3782104"/>
                    <a:gd name="connsiteX3" fmla="*/ 156511 w 553907"/>
                    <a:gd name="connsiteY3" fmla="*/ 285720 h 3782104"/>
                    <a:gd name="connsiteX4" fmla="*/ 156511 w 553907"/>
                    <a:gd name="connsiteY4" fmla="*/ 3496384 h 3782104"/>
                    <a:gd name="connsiteX5" fmla="*/ 553907 w 553907"/>
                    <a:gd name="connsiteY5" fmla="*/ 3496384 h 3782104"/>
                    <a:gd name="connsiteX6" fmla="*/ 553907 w 553907"/>
                    <a:gd name="connsiteY6" fmla="*/ 3782104 h 3782104"/>
                    <a:gd name="connsiteX7" fmla="*/ 104335 w 553907"/>
                    <a:gd name="connsiteY7" fmla="*/ 3782104 h 3782104"/>
                    <a:gd name="connsiteX8" fmla="*/ 104335 w 553907"/>
                    <a:gd name="connsiteY8" fmla="*/ 3610684 h 3782104"/>
                    <a:gd name="connsiteX9" fmla="*/ 0 w 553907"/>
                    <a:gd name="connsiteY9" fmla="*/ 3610684 h 3782104"/>
                    <a:gd name="connsiteX10" fmla="*/ 0 w 553907"/>
                    <a:gd name="connsiteY10" fmla="*/ 175571 h 3782104"/>
                    <a:gd name="connsiteX11" fmla="*/ 104335 w 553907"/>
                    <a:gd name="connsiteY11" fmla="*/ 175571 h 378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53907" h="3782104">
                      <a:moveTo>
                        <a:pt x="104335" y="0"/>
                      </a:moveTo>
                      <a:lnTo>
                        <a:pt x="553907" y="0"/>
                      </a:lnTo>
                      <a:lnTo>
                        <a:pt x="553907" y="285720"/>
                      </a:lnTo>
                      <a:lnTo>
                        <a:pt x="156511" y="285720"/>
                      </a:lnTo>
                      <a:lnTo>
                        <a:pt x="156511" y="3496384"/>
                      </a:lnTo>
                      <a:lnTo>
                        <a:pt x="553907" y="3496384"/>
                      </a:lnTo>
                      <a:lnTo>
                        <a:pt x="553907" y="3782104"/>
                      </a:lnTo>
                      <a:lnTo>
                        <a:pt x="104335" y="3782104"/>
                      </a:lnTo>
                      <a:lnTo>
                        <a:pt x="104335" y="3610684"/>
                      </a:lnTo>
                      <a:lnTo>
                        <a:pt x="0" y="3610684"/>
                      </a:lnTo>
                      <a:lnTo>
                        <a:pt x="0" y="175571"/>
                      </a:lnTo>
                      <a:lnTo>
                        <a:pt x="104335" y="17557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194923">
                    <a:defRPr/>
                  </a:pPr>
                  <a:endParaRPr lang="en-US" sz="1729" kern="0">
                    <a:solidFill>
                      <a:sysClr val="windowText" lastClr="000000"/>
                    </a:solidFill>
                  </a:endParaRPr>
                </a:p>
              </p:txBody>
            </p:sp>
          </p:grpSp>
          <p:sp>
            <p:nvSpPr>
              <p:cNvPr id="173" name="Hexagon 172"/>
              <p:cNvSpPr/>
              <p:nvPr/>
            </p:nvSpPr>
            <p:spPr bwMode="auto">
              <a:xfrm>
                <a:off x="2398893" y="2701796"/>
                <a:ext cx="278243" cy="248925"/>
              </a:xfrm>
              <a:prstGeom prst="hexagon">
                <a:avLst/>
              </a:prstGeom>
              <a:solidFill>
                <a:srgbClr val="FFC000"/>
              </a:solidFill>
              <a:ln w="9525" cap="flat" cmpd="sng" algn="ctr">
                <a:solidFill>
                  <a:schemeClr val="bg1"/>
                </a:solidFill>
                <a:prstDash val="solid"/>
                <a:headEnd type="none" w="med" len="med"/>
                <a:tailEnd type="none" w="med" len="med"/>
              </a:ln>
              <a:effectLst/>
            </p:spPr>
            <p:txBody>
              <a:bodyPr lIns="91383" tIns="91383" rIns="34273" bIns="34273" rtlCol="0" anchor="b" anchorCtr="0"/>
              <a:lstStyle/>
              <a:p>
                <a:pPr algn="ctr" defTabSz="931690">
                  <a:defRPr/>
                </a:pPr>
                <a:endParaRPr lang="en-US" sz="800" kern="0" dirty="0">
                  <a:solidFill>
                    <a:sysClr val="windowText" lastClr="000000"/>
                  </a:solidFill>
                  <a:latin typeface="Segoe UI Light"/>
                  <a:ea typeface="Segoe UI" pitchFamily="34" charset="0"/>
                  <a:cs typeface="Segoe UI" pitchFamily="34" charset="0"/>
                </a:endParaRPr>
              </a:p>
            </p:txBody>
          </p:sp>
        </p:grpSp>
        <p:grpSp>
          <p:nvGrpSpPr>
            <p:cNvPr id="165" name="Group 164"/>
            <p:cNvGrpSpPr/>
            <p:nvPr/>
          </p:nvGrpSpPr>
          <p:grpSpPr>
            <a:xfrm>
              <a:off x="6578192" y="4004520"/>
              <a:ext cx="601248" cy="337049"/>
              <a:chOff x="1596268" y="2657736"/>
              <a:chExt cx="601248" cy="337049"/>
            </a:xfrm>
          </p:grpSpPr>
          <p:grpSp>
            <p:nvGrpSpPr>
              <p:cNvPr id="166" name="Group 165"/>
              <p:cNvGrpSpPr/>
              <p:nvPr/>
            </p:nvGrpSpPr>
            <p:grpSpPr>
              <a:xfrm>
                <a:off x="1596268" y="2657736"/>
                <a:ext cx="601248" cy="337049"/>
                <a:chOff x="3523102" y="1791568"/>
                <a:chExt cx="6746733" cy="3782104"/>
              </a:xfrm>
              <a:solidFill>
                <a:srgbClr val="00B050"/>
              </a:solidFill>
            </p:grpSpPr>
            <p:sp>
              <p:nvSpPr>
                <p:cNvPr id="169" name="Rectangle 168"/>
                <p:cNvSpPr/>
                <p:nvPr/>
              </p:nvSpPr>
              <p:spPr>
                <a:xfrm>
                  <a:off x="3757139" y="2148421"/>
                  <a:ext cx="6278658" cy="30683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194923">
                    <a:defRPr/>
                  </a:pPr>
                  <a:endParaRPr lang="en-US" sz="1729" kern="0">
                    <a:solidFill>
                      <a:sysClr val="windowText" lastClr="000000"/>
                    </a:solidFill>
                  </a:endParaRPr>
                </a:p>
              </p:txBody>
            </p:sp>
            <p:sp>
              <p:nvSpPr>
                <p:cNvPr id="170" name="Freeform 195"/>
                <p:cNvSpPr/>
                <p:nvPr/>
              </p:nvSpPr>
              <p:spPr>
                <a:xfrm>
                  <a:off x="3523102" y="1791568"/>
                  <a:ext cx="553907" cy="3782104"/>
                </a:xfrm>
                <a:custGeom>
                  <a:avLst/>
                  <a:gdLst>
                    <a:gd name="connsiteX0" fmla="*/ 104335 w 553907"/>
                    <a:gd name="connsiteY0" fmla="*/ 0 h 3782104"/>
                    <a:gd name="connsiteX1" fmla="*/ 553907 w 553907"/>
                    <a:gd name="connsiteY1" fmla="*/ 0 h 3782104"/>
                    <a:gd name="connsiteX2" fmla="*/ 553907 w 553907"/>
                    <a:gd name="connsiteY2" fmla="*/ 285720 h 3782104"/>
                    <a:gd name="connsiteX3" fmla="*/ 156511 w 553907"/>
                    <a:gd name="connsiteY3" fmla="*/ 285720 h 3782104"/>
                    <a:gd name="connsiteX4" fmla="*/ 156511 w 553907"/>
                    <a:gd name="connsiteY4" fmla="*/ 3496384 h 3782104"/>
                    <a:gd name="connsiteX5" fmla="*/ 553907 w 553907"/>
                    <a:gd name="connsiteY5" fmla="*/ 3496384 h 3782104"/>
                    <a:gd name="connsiteX6" fmla="*/ 553907 w 553907"/>
                    <a:gd name="connsiteY6" fmla="*/ 3782104 h 3782104"/>
                    <a:gd name="connsiteX7" fmla="*/ 104335 w 553907"/>
                    <a:gd name="connsiteY7" fmla="*/ 3782104 h 3782104"/>
                    <a:gd name="connsiteX8" fmla="*/ 104335 w 553907"/>
                    <a:gd name="connsiteY8" fmla="*/ 3610684 h 3782104"/>
                    <a:gd name="connsiteX9" fmla="*/ 0 w 553907"/>
                    <a:gd name="connsiteY9" fmla="*/ 3610684 h 3782104"/>
                    <a:gd name="connsiteX10" fmla="*/ 0 w 553907"/>
                    <a:gd name="connsiteY10" fmla="*/ 175571 h 3782104"/>
                    <a:gd name="connsiteX11" fmla="*/ 104335 w 553907"/>
                    <a:gd name="connsiteY11" fmla="*/ 175571 h 378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53907" h="3782104">
                      <a:moveTo>
                        <a:pt x="104335" y="0"/>
                      </a:moveTo>
                      <a:lnTo>
                        <a:pt x="553907" y="0"/>
                      </a:lnTo>
                      <a:lnTo>
                        <a:pt x="553907" y="285720"/>
                      </a:lnTo>
                      <a:lnTo>
                        <a:pt x="156511" y="285720"/>
                      </a:lnTo>
                      <a:lnTo>
                        <a:pt x="156511" y="3496384"/>
                      </a:lnTo>
                      <a:lnTo>
                        <a:pt x="553907" y="3496384"/>
                      </a:lnTo>
                      <a:lnTo>
                        <a:pt x="553907" y="3782104"/>
                      </a:lnTo>
                      <a:lnTo>
                        <a:pt x="104335" y="3782104"/>
                      </a:lnTo>
                      <a:lnTo>
                        <a:pt x="104335" y="3610684"/>
                      </a:lnTo>
                      <a:lnTo>
                        <a:pt x="0" y="3610684"/>
                      </a:lnTo>
                      <a:lnTo>
                        <a:pt x="0" y="175571"/>
                      </a:lnTo>
                      <a:lnTo>
                        <a:pt x="104335" y="17557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194923">
                    <a:defRPr/>
                  </a:pPr>
                  <a:endParaRPr lang="en-US" sz="1729" kern="0">
                    <a:solidFill>
                      <a:sysClr val="windowText" lastClr="000000"/>
                    </a:solidFill>
                  </a:endParaRPr>
                </a:p>
              </p:txBody>
            </p:sp>
            <p:sp>
              <p:nvSpPr>
                <p:cNvPr id="171" name="Freeform 196"/>
                <p:cNvSpPr/>
                <p:nvPr/>
              </p:nvSpPr>
              <p:spPr>
                <a:xfrm flipH="1">
                  <a:off x="9715928" y="1791568"/>
                  <a:ext cx="553907" cy="3782104"/>
                </a:xfrm>
                <a:custGeom>
                  <a:avLst/>
                  <a:gdLst>
                    <a:gd name="connsiteX0" fmla="*/ 104335 w 553907"/>
                    <a:gd name="connsiteY0" fmla="*/ 0 h 3782104"/>
                    <a:gd name="connsiteX1" fmla="*/ 553907 w 553907"/>
                    <a:gd name="connsiteY1" fmla="*/ 0 h 3782104"/>
                    <a:gd name="connsiteX2" fmla="*/ 553907 w 553907"/>
                    <a:gd name="connsiteY2" fmla="*/ 285720 h 3782104"/>
                    <a:gd name="connsiteX3" fmla="*/ 156511 w 553907"/>
                    <a:gd name="connsiteY3" fmla="*/ 285720 h 3782104"/>
                    <a:gd name="connsiteX4" fmla="*/ 156511 w 553907"/>
                    <a:gd name="connsiteY4" fmla="*/ 3496384 h 3782104"/>
                    <a:gd name="connsiteX5" fmla="*/ 553907 w 553907"/>
                    <a:gd name="connsiteY5" fmla="*/ 3496384 h 3782104"/>
                    <a:gd name="connsiteX6" fmla="*/ 553907 w 553907"/>
                    <a:gd name="connsiteY6" fmla="*/ 3782104 h 3782104"/>
                    <a:gd name="connsiteX7" fmla="*/ 104335 w 553907"/>
                    <a:gd name="connsiteY7" fmla="*/ 3782104 h 3782104"/>
                    <a:gd name="connsiteX8" fmla="*/ 104335 w 553907"/>
                    <a:gd name="connsiteY8" fmla="*/ 3610684 h 3782104"/>
                    <a:gd name="connsiteX9" fmla="*/ 0 w 553907"/>
                    <a:gd name="connsiteY9" fmla="*/ 3610684 h 3782104"/>
                    <a:gd name="connsiteX10" fmla="*/ 0 w 553907"/>
                    <a:gd name="connsiteY10" fmla="*/ 175571 h 3782104"/>
                    <a:gd name="connsiteX11" fmla="*/ 104335 w 553907"/>
                    <a:gd name="connsiteY11" fmla="*/ 175571 h 378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53907" h="3782104">
                      <a:moveTo>
                        <a:pt x="104335" y="0"/>
                      </a:moveTo>
                      <a:lnTo>
                        <a:pt x="553907" y="0"/>
                      </a:lnTo>
                      <a:lnTo>
                        <a:pt x="553907" y="285720"/>
                      </a:lnTo>
                      <a:lnTo>
                        <a:pt x="156511" y="285720"/>
                      </a:lnTo>
                      <a:lnTo>
                        <a:pt x="156511" y="3496384"/>
                      </a:lnTo>
                      <a:lnTo>
                        <a:pt x="553907" y="3496384"/>
                      </a:lnTo>
                      <a:lnTo>
                        <a:pt x="553907" y="3782104"/>
                      </a:lnTo>
                      <a:lnTo>
                        <a:pt x="104335" y="3782104"/>
                      </a:lnTo>
                      <a:lnTo>
                        <a:pt x="104335" y="3610684"/>
                      </a:lnTo>
                      <a:lnTo>
                        <a:pt x="0" y="3610684"/>
                      </a:lnTo>
                      <a:lnTo>
                        <a:pt x="0" y="175571"/>
                      </a:lnTo>
                      <a:lnTo>
                        <a:pt x="104335" y="17557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194923">
                    <a:defRPr/>
                  </a:pPr>
                  <a:endParaRPr lang="en-US" sz="1729" kern="0">
                    <a:solidFill>
                      <a:sysClr val="windowText" lastClr="000000"/>
                    </a:solidFill>
                  </a:endParaRPr>
                </a:p>
              </p:txBody>
            </p:sp>
          </p:grpSp>
          <p:sp>
            <p:nvSpPr>
              <p:cNvPr id="167" name="Hexagon 166"/>
              <p:cNvSpPr/>
              <p:nvPr/>
            </p:nvSpPr>
            <p:spPr bwMode="auto">
              <a:xfrm>
                <a:off x="1752996" y="2701797"/>
                <a:ext cx="278243" cy="248925"/>
              </a:xfrm>
              <a:prstGeom prst="hexagon">
                <a:avLst/>
              </a:prstGeom>
              <a:solidFill>
                <a:srgbClr val="92D050"/>
              </a:solidFill>
              <a:ln w="9525" cap="flat" cmpd="sng" algn="ctr">
                <a:solidFill>
                  <a:schemeClr val="bg1"/>
                </a:solidFill>
                <a:prstDash val="solid"/>
                <a:headEnd type="none" w="med" len="med"/>
                <a:tailEnd type="none" w="med" len="med"/>
              </a:ln>
              <a:effectLst/>
            </p:spPr>
            <p:txBody>
              <a:bodyPr lIns="91383" tIns="91383" rIns="34273" bIns="34273" rtlCol="0" anchor="b" anchorCtr="0"/>
              <a:lstStyle/>
              <a:p>
                <a:pPr algn="ctr" defTabSz="931690">
                  <a:defRPr/>
                </a:pPr>
                <a:endParaRPr lang="en-US" sz="800" kern="0" dirty="0">
                  <a:solidFill>
                    <a:sysClr val="windowText" lastClr="000000"/>
                  </a:solidFill>
                  <a:latin typeface="Segoe UI Light"/>
                  <a:ea typeface="Segoe UI" pitchFamily="34" charset="0"/>
                  <a:cs typeface="Segoe UI" pitchFamily="34" charset="0"/>
                </a:endParaRPr>
              </a:p>
            </p:txBody>
          </p:sp>
        </p:grpSp>
      </p:grpSp>
      <p:grpSp>
        <p:nvGrpSpPr>
          <p:cNvPr id="187" name="Group 186"/>
          <p:cNvGrpSpPr>
            <a:grpSpLocks noChangeAspect="1"/>
          </p:cNvGrpSpPr>
          <p:nvPr/>
        </p:nvGrpSpPr>
        <p:grpSpPr>
          <a:xfrm>
            <a:off x="7429808" y="2267557"/>
            <a:ext cx="1696246" cy="927066"/>
            <a:chOff x="5916784" y="4687983"/>
            <a:chExt cx="1254769" cy="685781"/>
          </a:xfrm>
        </p:grpSpPr>
        <p:grpSp>
          <p:nvGrpSpPr>
            <p:cNvPr id="188" name="Group 187"/>
            <p:cNvGrpSpPr/>
            <p:nvPr/>
          </p:nvGrpSpPr>
          <p:grpSpPr>
            <a:xfrm>
              <a:off x="5916784" y="4687983"/>
              <a:ext cx="601248" cy="337049"/>
              <a:chOff x="1601399" y="2288295"/>
              <a:chExt cx="601248" cy="337049"/>
            </a:xfrm>
          </p:grpSpPr>
          <p:grpSp>
            <p:nvGrpSpPr>
              <p:cNvPr id="207" name="Group 206"/>
              <p:cNvGrpSpPr/>
              <p:nvPr/>
            </p:nvGrpSpPr>
            <p:grpSpPr>
              <a:xfrm>
                <a:off x="1601399" y="2288295"/>
                <a:ext cx="601248" cy="337049"/>
                <a:chOff x="3523102" y="1791568"/>
                <a:chExt cx="6746733" cy="3782104"/>
              </a:xfrm>
              <a:solidFill>
                <a:srgbClr val="002060"/>
              </a:solidFill>
            </p:grpSpPr>
            <p:sp>
              <p:nvSpPr>
                <p:cNvPr id="209" name="Rectangle 208"/>
                <p:cNvSpPr/>
                <p:nvPr/>
              </p:nvSpPr>
              <p:spPr>
                <a:xfrm>
                  <a:off x="3757139" y="2148421"/>
                  <a:ext cx="6278658" cy="30683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194923">
                    <a:defRPr/>
                  </a:pPr>
                  <a:endParaRPr lang="en-US" sz="1729" kern="0">
                    <a:solidFill>
                      <a:sysClr val="windowText" lastClr="000000"/>
                    </a:solidFill>
                  </a:endParaRPr>
                </a:p>
              </p:txBody>
            </p:sp>
            <p:sp>
              <p:nvSpPr>
                <p:cNvPr id="210" name="Freeform 201"/>
                <p:cNvSpPr/>
                <p:nvPr/>
              </p:nvSpPr>
              <p:spPr>
                <a:xfrm>
                  <a:off x="3523102" y="1791568"/>
                  <a:ext cx="553907" cy="3782104"/>
                </a:xfrm>
                <a:custGeom>
                  <a:avLst/>
                  <a:gdLst>
                    <a:gd name="connsiteX0" fmla="*/ 104335 w 553907"/>
                    <a:gd name="connsiteY0" fmla="*/ 0 h 3782104"/>
                    <a:gd name="connsiteX1" fmla="*/ 553907 w 553907"/>
                    <a:gd name="connsiteY1" fmla="*/ 0 h 3782104"/>
                    <a:gd name="connsiteX2" fmla="*/ 553907 w 553907"/>
                    <a:gd name="connsiteY2" fmla="*/ 285720 h 3782104"/>
                    <a:gd name="connsiteX3" fmla="*/ 156511 w 553907"/>
                    <a:gd name="connsiteY3" fmla="*/ 285720 h 3782104"/>
                    <a:gd name="connsiteX4" fmla="*/ 156511 w 553907"/>
                    <a:gd name="connsiteY4" fmla="*/ 3496384 h 3782104"/>
                    <a:gd name="connsiteX5" fmla="*/ 553907 w 553907"/>
                    <a:gd name="connsiteY5" fmla="*/ 3496384 h 3782104"/>
                    <a:gd name="connsiteX6" fmla="*/ 553907 w 553907"/>
                    <a:gd name="connsiteY6" fmla="*/ 3782104 h 3782104"/>
                    <a:gd name="connsiteX7" fmla="*/ 104335 w 553907"/>
                    <a:gd name="connsiteY7" fmla="*/ 3782104 h 3782104"/>
                    <a:gd name="connsiteX8" fmla="*/ 104335 w 553907"/>
                    <a:gd name="connsiteY8" fmla="*/ 3610684 h 3782104"/>
                    <a:gd name="connsiteX9" fmla="*/ 0 w 553907"/>
                    <a:gd name="connsiteY9" fmla="*/ 3610684 h 3782104"/>
                    <a:gd name="connsiteX10" fmla="*/ 0 w 553907"/>
                    <a:gd name="connsiteY10" fmla="*/ 175571 h 3782104"/>
                    <a:gd name="connsiteX11" fmla="*/ 104335 w 553907"/>
                    <a:gd name="connsiteY11" fmla="*/ 175571 h 378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53907" h="3782104">
                      <a:moveTo>
                        <a:pt x="104335" y="0"/>
                      </a:moveTo>
                      <a:lnTo>
                        <a:pt x="553907" y="0"/>
                      </a:lnTo>
                      <a:lnTo>
                        <a:pt x="553907" y="285720"/>
                      </a:lnTo>
                      <a:lnTo>
                        <a:pt x="156511" y="285720"/>
                      </a:lnTo>
                      <a:lnTo>
                        <a:pt x="156511" y="3496384"/>
                      </a:lnTo>
                      <a:lnTo>
                        <a:pt x="553907" y="3496384"/>
                      </a:lnTo>
                      <a:lnTo>
                        <a:pt x="553907" y="3782104"/>
                      </a:lnTo>
                      <a:lnTo>
                        <a:pt x="104335" y="3782104"/>
                      </a:lnTo>
                      <a:lnTo>
                        <a:pt x="104335" y="3610684"/>
                      </a:lnTo>
                      <a:lnTo>
                        <a:pt x="0" y="3610684"/>
                      </a:lnTo>
                      <a:lnTo>
                        <a:pt x="0" y="175571"/>
                      </a:lnTo>
                      <a:lnTo>
                        <a:pt x="104335" y="17557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194923">
                    <a:defRPr/>
                  </a:pPr>
                  <a:endParaRPr lang="en-US" sz="1729" kern="0">
                    <a:solidFill>
                      <a:sysClr val="windowText" lastClr="000000"/>
                    </a:solidFill>
                  </a:endParaRPr>
                </a:p>
              </p:txBody>
            </p:sp>
            <p:sp>
              <p:nvSpPr>
                <p:cNvPr id="211" name="Freeform 202"/>
                <p:cNvSpPr/>
                <p:nvPr/>
              </p:nvSpPr>
              <p:spPr>
                <a:xfrm flipH="1">
                  <a:off x="9715928" y="1791568"/>
                  <a:ext cx="553907" cy="3782104"/>
                </a:xfrm>
                <a:custGeom>
                  <a:avLst/>
                  <a:gdLst>
                    <a:gd name="connsiteX0" fmla="*/ 104335 w 553907"/>
                    <a:gd name="connsiteY0" fmla="*/ 0 h 3782104"/>
                    <a:gd name="connsiteX1" fmla="*/ 553907 w 553907"/>
                    <a:gd name="connsiteY1" fmla="*/ 0 h 3782104"/>
                    <a:gd name="connsiteX2" fmla="*/ 553907 w 553907"/>
                    <a:gd name="connsiteY2" fmla="*/ 285720 h 3782104"/>
                    <a:gd name="connsiteX3" fmla="*/ 156511 w 553907"/>
                    <a:gd name="connsiteY3" fmla="*/ 285720 h 3782104"/>
                    <a:gd name="connsiteX4" fmla="*/ 156511 w 553907"/>
                    <a:gd name="connsiteY4" fmla="*/ 3496384 h 3782104"/>
                    <a:gd name="connsiteX5" fmla="*/ 553907 w 553907"/>
                    <a:gd name="connsiteY5" fmla="*/ 3496384 h 3782104"/>
                    <a:gd name="connsiteX6" fmla="*/ 553907 w 553907"/>
                    <a:gd name="connsiteY6" fmla="*/ 3782104 h 3782104"/>
                    <a:gd name="connsiteX7" fmla="*/ 104335 w 553907"/>
                    <a:gd name="connsiteY7" fmla="*/ 3782104 h 3782104"/>
                    <a:gd name="connsiteX8" fmla="*/ 104335 w 553907"/>
                    <a:gd name="connsiteY8" fmla="*/ 3610684 h 3782104"/>
                    <a:gd name="connsiteX9" fmla="*/ 0 w 553907"/>
                    <a:gd name="connsiteY9" fmla="*/ 3610684 h 3782104"/>
                    <a:gd name="connsiteX10" fmla="*/ 0 w 553907"/>
                    <a:gd name="connsiteY10" fmla="*/ 175571 h 3782104"/>
                    <a:gd name="connsiteX11" fmla="*/ 104335 w 553907"/>
                    <a:gd name="connsiteY11" fmla="*/ 175571 h 378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53907" h="3782104">
                      <a:moveTo>
                        <a:pt x="104335" y="0"/>
                      </a:moveTo>
                      <a:lnTo>
                        <a:pt x="553907" y="0"/>
                      </a:lnTo>
                      <a:lnTo>
                        <a:pt x="553907" y="285720"/>
                      </a:lnTo>
                      <a:lnTo>
                        <a:pt x="156511" y="285720"/>
                      </a:lnTo>
                      <a:lnTo>
                        <a:pt x="156511" y="3496384"/>
                      </a:lnTo>
                      <a:lnTo>
                        <a:pt x="553907" y="3496384"/>
                      </a:lnTo>
                      <a:lnTo>
                        <a:pt x="553907" y="3782104"/>
                      </a:lnTo>
                      <a:lnTo>
                        <a:pt x="104335" y="3782104"/>
                      </a:lnTo>
                      <a:lnTo>
                        <a:pt x="104335" y="3610684"/>
                      </a:lnTo>
                      <a:lnTo>
                        <a:pt x="0" y="3610684"/>
                      </a:lnTo>
                      <a:lnTo>
                        <a:pt x="0" y="175571"/>
                      </a:lnTo>
                      <a:lnTo>
                        <a:pt x="104335" y="17557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194923">
                    <a:defRPr/>
                  </a:pPr>
                  <a:endParaRPr lang="en-US" sz="1729" kern="0">
                    <a:solidFill>
                      <a:sysClr val="windowText" lastClr="000000"/>
                    </a:solidFill>
                  </a:endParaRPr>
                </a:p>
              </p:txBody>
            </p:sp>
          </p:grpSp>
          <p:sp>
            <p:nvSpPr>
              <p:cNvPr id="208" name="Hexagon 207"/>
              <p:cNvSpPr/>
              <p:nvPr/>
            </p:nvSpPr>
            <p:spPr bwMode="auto">
              <a:xfrm>
                <a:off x="1759502" y="2333937"/>
                <a:ext cx="278243" cy="248925"/>
              </a:xfrm>
              <a:prstGeom prst="hexagon">
                <a:avLst/>
              </a:prstGeom>
              <a:solidFill>
                <a:srgbClr val="002060"/>
              </a:solidFill>
              <a:ln w="9525" cap="flat" cmpd="sng" algn="ctr">
                <a:solidFill>
                  <a:schemeClr val="bg1"/>
                </a:solidFill>
                <a:prstDash val="solid"/>
                <a:headEnd type="none" w="med" len="med"/>
                <a:tailEnd type="none" w="med" len="med"/>
              </a:ln>
              <a:effectLst/>
            </p:spPr>
            <p:txBody>
              <a:bodyPr lIns="91383" tIns="91383" rIns="34273" bIns="34273" rtlCol="0" anchor="b" anchorCtr="0"/>
              <a:lstStyle/>
              <a:p>
                <a:pPr algn="ctr" defTabSz="931690">
                  <a:defRPr/>
                </a:pPr>
                <a:endParaRPr lang="en-US" sz="800" kern="0" dirty="0">
                  <a:solidFill>
                    <a:sysClr val="windowText" lastClr="000000"/>
                  </a:solidFill>
                  <a:latin typeface="Segoe UI Light"/>
                  <a:ea typeface="Segoe UI" pitchFamily="34" charset="0"/>
                  <a:cs typeface="Segoe UI" pitchFamily="34" charset="0"/>
                </a:endParaRPr>
              </a:p>
            </p:txBody>
          </p:sp>
        </p:grpSp>
        <p:grpSp>
          <p:nvGrpSpPr>
            <p:cNvPr id="189" name="Group 188"/>
            <p:cNvGrpSpPr/>
            <p:nvPr/>
          </p:nvGrpSpPr>
          <p:grpSpPr>
            <a:xfrm>
              <a:off x="6566896" y="4687983"/>
              <a:ext cx="601248" cy="337049"/>
              <a:chOff x="2886562" y="2288295"/>
              <a:chExt cx="601248" cy="337049"/>
            </a:xfrm>
          </p:grpSpPr>
          <p:grpSp>
            <p:nvGrpSpPr>
              <p:cNvPr id="202" name="Group 201"/>
              <p:cNvGrpSpPr/>
              <p:nvPr/>
            </p:nvGrpSpPr>
            <p:grpSpPr>
              <a:xfrm>
                <a:off x="2886562" y="2288295"/>
                <a:ext cx="601248" cy="337049"/>
                <a:chOff x="3523102" y="1791568"/>
                <a:chExt cx="6746733" cy="3782104"/>
              </a:xfrm>
              <a:solidFill>
                <a:srgbClr val="7030A0"/>
              </a:solidFill>
            </p:grpSpPr>
            <p:sp>
              <p:nvSpPr>
                <p:cNvPr id="204" name="Rectangle 203"/>
                <p:cNvSpPr/>
                <p:nvPr/>
              </p:nvSpPr>
              <p:spPr>
                <a:xfrm>
                  <a:off x="3757139" y="2148421"/>
                  <a:ext cx="6278658" cy="30683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194923">
                    <a:defRPr/>
                  </a:pPr>
                  <a:endParaRPr lang="en-US" sz="1729" kern="0">
                    <a:solidFill>
                      <a:sysClr val="windowText" lastClr="000000"/>
                    </a:solidFill>
                  </a:endParaRPr>
                </a:p>
              </p:txBody>
            </p:sp>
            <p:sp>
              <p:nvSpPr>
                <p:cNvPr id="205" name="Freeform 207"/>
                <p:cNvSpPr/>
                <p:nvPr/>
              </p:nvSpPr>
              <p:spPr>
                <a:xfrm>
                  <a:off x="3523102" y="1791568"/>
                  <a:ext cx="553907" cy="3782104"/>
                </a:xfrm>
                <a:custGeom>
                  <a:avLst/>
                  <a:gdLst>
                    <a:gd name="connsiteX0" fmla="*/ 104335 w 553907"/>
                    <a:gd name="connsiteY0" fmla="*/ 0 h 3782104"/>
                    <a:gd name="connsiteX1" fmla="*/ 553907 w 553907"/>
                    <a:gd name="connsiteY1" fmla="*/ 0 h 3782104"/>
                    <a:gd name="connsiteX2" fmla="*/ 553907 w 553907"/>
                    <a:gd name="connsiteY2" fmla="*/ 285720 h 3782104"/>
                    <a:gd name="connsiteX3" fmla="*/ 156511 w 553907"/>
                    <a:gd name="connsiteY3" fmla="*/ 285720 h 3782104"/>
                    <a:gd name="connsiteX4" fmla="*/ 156511 w 553907"/>
                    <a:gd name="connsiteY4" fmla="*/ 3496384 h 3782104"/>
                    <a:gd name="connsiteX5" fmla="*/ 553907 w 553907"/>
                    <a:gd name="connsiteY5" fmla="*/ 3496384 h 3782104"/>
                    <a:gd name="connsiteX6" fmla="*/ 553907 w 553907"/>
                    <a:gd name="connsiteY6" fmla="*/ 3782104 h 3782104"/>
                    <a:gd name="connsiteX7" fmla="*/ 104335 w 553907"/>
                    <a:gd name="connsiteY7" fmla="*/ 3782104 h 3782104"/>
                    <a:gd name="connsiteX8" fmla="*/ 104335 w 553907"/>
                    <a:gd name="connsiteY8" fmla="*/ 3610684 h 3782104"/>
                    <a:gd name="connsiteX9" fmla="*/ 0 w 553907"/>
                    <a:gd name="connsiteY9" fmla="*/ 3610684 h 3782104"/>
                    <a:gd name="connsiteX10" fmla="*/ 0 w 553907"/>
                    <a:gd name="connsiteY10" fmla="*/ 175571 h 3782104"/>
                    <a:gd name="connsiteX11" fmla="*/ 104335 w 553907"/>
                    <a:gd name="connsiteY11" fmla="*/ 175571 h 378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53907" h="3782104">
                      <a:moveTo>
                        <a:pt x="104335" y="0"/>
                      </a:moveTo>
                      <a:lnTo>
                        <a:pt x="553907" y="0"/>
                      </a:lnTo>
                      <a:lnTo>
                        <a:pt x="553907" y="285720"/>
                      </a:lnTo>
                      <a:lnTo>
                        <a:pt x="156511" y="285720"/>
                      </a:lnTo>
                      <a:lnTo>
                        <a:pt x="156511" y="3496384"/>
                      </a:lnTo>
                      <a:lnTo>
                        <a:pt x="553907" y="3496384"/>
                      </a:lnTo>
                      <a:lnTo>
                        <a:pt x="553907" y="3782104"/>
                      </a:lnTo>
                      <a:lnTo>
                        <a:pt x="104335" y="3782104"/>
                      </a:lnTo>
                      <a:lnTo>
                        <a:pt x="104335" y="3610684"/>
                      </a:lnTo>
                      <a:lnTo>
                        <a:pt x="0" y="3610684"/>
                      </a:lnTo>
                      <a:lnTo>
                        <a:pt x="0" y="175571"/>
                      </a:lnTo>
                      <a:lnTo>
                        <a:pt x="104335" y="17557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194923">
                    <a:defRPr/>
                  </a:pPr>
                  <a:endParaRPr lang="en-US" sz="1729" kern="0">
                    <a:solidFill>
                      <a:sysClr val="windowText" lastClr="000000"/>
                    </a:solidFill>
                  </a:endParaRPr>
                </a:p>
              </p:txBody>
            </p:sp>
            <p:sp>
              <p:nvSpPr>
                <p:cNvPr id="206" name="Freeform 208"/>
                <p:cNvSpPr/>
                <p:nvPr/>
              </p:nvSpPr>
              <p:spPr>
                <a:xfrm flipH="1">
                  <a:off x="9715928" y="1791568"/>
                  <a:ext cx="553907" cy="3782104"/>
                </a:xfrm>
                <a:custGeom>
                  <a:avLst/>
                  <a:gdLst>
                    <a:gd name="connsiteX0" fmla="*/ 104335 w 553907"/>
                    <a:gd name="connsiteY0" fmla="*/ 0 h 3782104"/>
                    <a:gd name="connsiteX1" fmla="*/ 553907 w 553907"/>
                    <a:gd name="connsiteY1" fmla="*/ 0 h 3782104"/>
                    <a:gd name="connsiteX2" fmla="*/ 553907 w 553907"/>
                    <a:gd name="connsiteY2" fmla="*/ 285720 h 3782104"/>
                    <a:gd name="connsiteX3" fmla="*/ 156511 w 553907"/>
                    <a:gd name="connsiteY3" fmla="*/ 285720 h 3782104"/>
                    <a:gd name="connsiteX4" fmla="*/ 156511 w 553907"/>
                    <a:gd name="connsiteY4" fmla="*/ 3496384 h 3782104"/>
                    <a:gd name="connsiteX5" fmla="*/ 553907 w 553907"/>
                    <a:gd name="connsiteY5" fmla="*/ 3496384 h 3782104"/>
                    <a:gd name="connsiteX6" fmla="*/ 553907 w 553907"/>
                    <a:gd name="connsiteY6" fmla="*/ 3782104 h 3782104"/>
                    <a:gd name="connsiteX7" fmla="*/ 104335 w 553907"/>
                    <a:gd name="connsiteY7" fmla="*/ 3782104 h 3782104"/>
                    <a:gd name="connsiteX8" fmla="*/ 104335 w 553907"/>
                    <a:gd name="connsiteY8" fmla="*/ 3610684 h 3782104"/>
                    <a:gd name="connsiteX9" fmla="*/ 0 w 553907"/>
                    <a:gd name="connsiteY9" fmla="*/ 3610684 h 3782104"/>
                    <a:gd name="connsiteX10" fmla="*/ 0 w 553907"/>
                    <a:gd name="connsiteY10" fmla="*/ 175571 h 3782104"/>
                    <a:gd name="connsiteX11" fmla="*/ 104335 w 553907"/>
                    <a:gd name="connsiteY11" fmla="*/ 175571 h 378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53907" h="3782104">
                      <a:moveTo>
                        <a:pt x="104335" y="0"/>
                      </a:moveTo>
                      <a:lnTo>
                        <a:pt x="553907" y="0"/>
                      </a:lnTo>
                      <a:lnTo>
                        <a:pt x="553907" y="285720"/>
                      </a:lnTo>
                      <a:lnTo>
                        <a:pt x="156511" y="285720"/>
                      </a:lnTo>
                      <a:lnTo>
                        <a:pt x="156511" y="3496384"/>
                      </a:lnTo>
                      <a:lnTo>
                        <a:pt x="553907" y="3496384"/>
                      </a:lnTo>
                      <a:lnTo>
                        <a:pt x="553907" y="3782104"/>
                      </a:lnTo>
                      <a:lnTo>
                        <a:pt x="104335" y="3782104"/>
                      </a:lnTo>
                      <a:lnTo>
                        <a:pt x="104335" y="3610684"/>
                      </a:lnTo>
                      <a:lnTo>
                        <a:pt x="0" y="3610684"/>
                      </a:lnTo>
                      <a:lnTo>
                        <a:pt x="0" y="175571"/>
                      </a:lnTo>
                      <a:lnTo>
                        <a:pt x="104335" y="17557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194923">
                    <a:defRPr/>
                  </a:pPr>
                  <a:endParaRPr lang="en-US" sz="1729" kern="0">
                    <a:solidFill>
                      <a:sysClr val="windowText" lastClr="000000"/>
                    </a:solidFill>
                  </a:endParaRPr>
                </a:p>
              </p:txBody>
            </p:sp>
          </p:grpSp>
          <p:sp>
            <p:nvSpPr>
              <p:cNvPr id="203" name="Hexagon 202"/>
              <p:cNvSpPr/>
              <p:nvPr/>
            </p:nvSpPr>
            <p:spPr bwMode="auto">
              <a:xfrm>
                <a:off x="3051589" y="2333937"/>
                <a:ext cx="278243" cy="248925"/>
              </a:xfrm>
              <a:prstGeom prst="hexagon">
                <a:avLst/>
              </a:prstGeom>
              <a:solidFill>
                <a:srgbClr val="7030A0"/>
              </a:solidFill>
              <a:ln w="9525" cap="flat" cmpd="sng" algn="ctr">
                <a:solidFill>
                  <a:schemeClr val="bg1"/>
                </a:solidFill>
                <a:prstDash val="solid"/>
                <a:headEnd type="none" w="med" len="med"/>
                <a:tailEnd type="none" w="med" len="med"/>
              </a:ln>
              <a:effectLst/>
            </p:spPr>
            <p:txBody>
              <a:bodyPr lIns="91383" tIns="91383" rIns="34273" bIns="34273" rtlCol="0" anchor="b" anchorCtr="0"/>
              <a:lstStyle/>
              <a:p>
                <a:pPr algn="ctr" defTabSz="931690">
                  <a:defRPr/>
                </a:pPr>
                <a:endParaRPr lang="en-US" sz="800" kern="0" dirty="0">
                  <a:solidFill>
                    <a:sysClr val="windowText" lastClr="000000"/>
                  </a:solidFill>
                  <a:latin typeface="Segoe UI Light"/>
                  <a:ea typeface="Segoe UI" pitchFamily="34" charset="0"/>
                  <a:cs typeface="Segoe UI" pitchFamily="34" charset="0"/>
                </a:endParaRPr>
              </a:p>
            </p:txBody>
          </p:sp>
        </p:grpSp>
        <p:grpSp>
          <p:nvGrpSpPr>
            <p:cNvPr id="190" name="Group 189"/>
            <p:cNvGrpSpPr/>
            <p:nvPr/>
          </p:nvGrpSpPr>
          <p:grpSpPr>
            <a:xfrm>
              <a:off x="5916793" y="5036715"/>
              <a:ext cx="601248" cy="337049"/>
              <a:chOff x="2240670" y="2657736"/>
              <a:chExt cx="601248" cy="337049"/>
            </a:xfrm>
          </p:grpSpPr>
          <p:grpSp>
            <p:nvGrpSpPr>
              <p:cNvPr id="197" name="Group 196"/>
              <p:cNvGrpSpPr/>
              <p:nvPr/>
            </p:nvGrpSpPr>
            <p:grpSpPr>
              <a:xfrm>
                <a:off x="2240670" y="2657736"/>
                <a:ext cx="601248" cy="337049"/>
                <a:chOff x="3523102" y="1791568"/>
                <a:chExt cx="6746733" cy="3782104"/>
              </a:xfrm>
              <a:solidFill>
                <a:srgbClr val="FFC000"/>
              </a:solidFill>
            </p:grpSpPr>
            <p:sp>
              <p:nvSpPr>
                <p:cNvPr id="199" name="Rectangle 198"/>
                <p:cNvSpPr/>
                <p:nvPr/>
              </p:nvSpPr>
              <p:spPr>
                <a:xfrm>
                  <a:off x="3757139" y="2148421"/>
                  <a:ext cx="6278658" cy="30683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194923">
                    <a:defRPr/>
                  </a:pPr>
                  <a:endParaRPr lang="en-US" sz="1729" kern="0">
                    <a:solidFill>
                      <a:sysClr val="windowText" lastClr="000000"/>
                    </a:solidFill>
                  </a:endParaRPr>
                </a:p>
              </p:txBody>
            </p:sp>
            <p:sp>
              <p:nvSpPr>
                <p:cNvPr id="200" name="Freeform 213"/>
                <p:cNvSpPr/>
                <p:nvPr/>
              </p:nvSpPr>
              <p:spPr>
                <a:xfrm>
                  <a:off x="3523102" y="1791568"/>
                  <a:ext cx="553907" cy="3782104"/>
                </a:xfrm>
                <a:custGeom>
                  <a:avLst/>
                  <a:gdLst>
                    <a:gd name="connsiteX0" fmla="*/ 104335 w 553907"/>
                    <a:gd name="connsiteY0" fmla="*/ 0 h 3782104"/>
                    <a:gd name="connsiteX1" fmla="*/ 553907 w 553907"/>
                    <a:gd name="connsiteY1" fmla="*/ 0 h 3782104"/>
                    <a:gd name="connsiteX2" fmla="*/ 553907 w 553907"/>
                    <a:gd name="connsiteY2" fmla="*/ 285720 h 3782104"/>
                    <a:gd name="connsiteX3" fmla="*/ 156511 w 553907"/>
                    <a:gd name="connsiteY3" fmla="*/ 285720 h 3782104"/>
                    <a:gd name="connsiteX4" fmla="*/ 156511 w 553907"/>
                    <a:gd name="connsiteY4" fmla="*/ 3496384 h 3782104"/>
                    <a:gd name="connsiteX5" fmla="*/ 553907 w 553907"/>
                    <a:gd name="connsiteY5" fmla="*/ 3496384 h 3782104"/>
                    <a:gd name="connsiteX6" fmla="*/ 553907 w 553907"/>
                    <a:gd name="connsiteY6" fmla="*/ 3782104 h 3782104"/>
                    <a:gd name="connsiteX7" fmla="*/ 104335 w 553907"/>
                    <a:gd name="connsiteY7" fmla="*/ 3782104 h 3782104"/>
                    <a:gd name="connsiteX8" fmla="*/ 104335 w 553907"/>
                    <a:gd name="connsiteY8" fmla="*/ 3610684 h 3782104"/>
                    <a:gd name="connsiteX9" fmla="*/ 0 w 553907"/>
                    <a:gd name="connsiteY9" fmla="*/ 3610684 h 3782104"/>
                    <a:gd name="connsiteX10" fmla="*/ 0 w 553907"/>
                    <a:gd name="connsiteY10" fmla="*/ 175571 h 3782104"/>
                    <a:gd name="connsiteX11" fmla="*/ 104335 w 553907"/>
                    <a:gd name="connsiteY11" fmla="*/ 175571 h 378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53907" h="3782104">
                      <a:moveTo>
                        <a:pt x="104335" y="0"/>
                      </a:moveTo>
                      <a:lnTo>
                        <a:pt x="553907" y="0"/>
                      </a:lnTo>
                      <a:lnTo>
                        <a:pt x="553907" y="285720"/>
                      </a:lnTo>
                      <a:lnTo>
                        <a:pt x="156511" y="285720"/>
                      </a:lnTo>
                      <a:lnTo>
                        <a:pt x="156511" y="3496384"/>
                      </a:lnTo>
                      <a:lnTo>
                        <a:pt x="553907" y="3496384"/>
                      </a:lnTo>
                      <a:lnTo>
                        <a:pt x="553907" y="3782104"/>
                      </a:lnTo>
                      <a:lnTo>
                        <a:pt x="104335" y="3782104"/>
                      </a:lnTo>
                      <a:lnTo>
                        <a:pt x="104335" y="3610684"/>
                      </a:lnTo>
                      <a:lnTo>
                        <a:pt x="0" y="3610684"/>
                      </a:lnTo>
                      <a:lnTo>
                        <a:pt x="0" y="175571"/>
                      </a:lnTo>
                      <a:lnTo>
                        <a:pt x="104335" y="17557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194923">
                    <a:defRPr/>
                  </a:pPr>
                  <a:endParaRPr lang="en-US" sz="1729" kern="0">
                    <a:solidFill>
                      <a:sysClr val="windowText" lastClr="000000"/>
                    </a:solidFill>
                  </a:endParaRPr>
                </a:p>
              </p:txBody>
            </p:sp>
            <p:sp>
              <p:nvSpPr>
                <p:cNvPr id="201" name="Freeform 214"/>
                <p:cNvSpPr/>
                <p:nvPr/>
              </p:nvSpPr>
              <p:spPr>
                <a:xfrm flipH="1">
                  <a:off x="9715928" y="1791568"/>
                  <a:ext cx="553907" cy="3782104"/>
                </a:xfrm>
                <a:custGeom>
                  <a:avLst/>
                  <a:gdLst>
                    <a:gd name="connsiteX0" fmla="*/ 104335 w 553907"/>
                    <a:gd name="connsiteY0" fmla="*/ 0 h 3782104"/>
                    <a:gd name="connsiteX1" fmla="*/ 553907 w 553907"/>
                    <a:gd name="connsiteY1" fmla="*/ 0 h 3782104"/>
                    <a:gd name="connsiteX2" fmla="*/ 553907 w 553907"/>
                    <a:gd name="connsiteY2" fmla="*/ 285720 h 3782104"/>
                    <a:gd name="connsiteX3" fmla="*/ 156511 w 553907"/>
                    <a:gd name="connsiteY3" fmla="*/ 285720 h 3782104"/>
                    <a:gd name="connsiteX4" fmla="*/ 156511 w 553907"/>
                    <a:gd name="connsiteY4" fmla="*/ 3496384 h 3782104"/>
                    <a:gd name="connsiteX5" fmla="*/ 553907 w 553907"/>
                    <a:gd name="connsiteY5" fmla="*/ 3496384 h 3782104"/>
                    <a:gd name="connsiteX6" fmla="*/ 553907 w 553907"/>
                    <a:gd name="connsiteY6" fmla="*/ 3782104 h 3782104"/>
                    <a:gd name="connsiteX7" fmla="*/ 104335 w 553907"/>
                    <a:gd name="connsiteY7" fmla="*/ 3782104 h 3782104"/>
                    <a:gd name="connsiteX8" fmla="*/ 104335 w 553907"/>
                    <a:gd name="connsiteY8" fmla="*/ 3610684 h 3782104"/>
                    <a:gd name="connsiteX9" fmla="*/ 0 w 553907"/>
                    <a:gd name="connsiteY9" fmla="*/ 3610684 h 3782104"/>
                    <a:gd name="connsiteX10" fmla="*/ 0 w 553907"/>
                    <a:gd name="connsiteY10" fmla="*/ 175571 h 3782104"/>
                    <a:gd name="connsiteX11" fmla="*/ 104335 w 553907"/>
                    <a:gd name="connsiteY11" fmla="*/ 175571 h 378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53907" h="3782104">
                      <a:moveTo>
                        <a:pt x="104335" y="0"/>
                      </a:moveTo>
                      <a:lnTo>
                        <a:pt x="553907" y="0"/>
                      </a:lnTo>
                      <a:lnTo>
                        <a:pt x="553907" y="285720"/>
                      </a:lnTo>
                      <a:lnTo>
                        <a:pt x="156511" y="285720"/>
                      </a:lnTo>
                      <a:lnTo>
                        <a:pt x="156511" y="3496384"/>
                      </a:lnTo>
                      <a:lnTo>
                        <a:pt x="553907" y="3496384"/>
                      </a:lnTo>
                      <a:lnTo>
                        <a:pt x="553907" y="3782104"/>
                      </a:lnTo>
                      <a:lnTo>
                        <a:pt x="104335" y="3782104"/>
                      </a:lnTo>
                      <a:lnTo>
                        <a:pt x="104335" y="3610684"/>
                      </a:lnTo>
                      <a:lnTo>
                        <a:pt x="0" y="3610684"/>
                      </a:lnTo>
                      <a:lnTo>
                        <a:pt x="0" y="175571"/>
                      </a:lnTo>
                      <a:lnTo>
                        <a:pt x="104335" y="17557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194923">
                    <a:defRPr/>
                  </a:pPr>
                  <a:endParaRPr lang="en-US" sz="1729" kern="0">
                    <a:solidFill>
                      <a:sysClr val="windowText" lastClr="000000"/>
                    </a:solidFill>
                  </a:endParaRPr>
                </a:p>
              </p:txBody>
            </p:sp>
          </p:grpSp>
          <p:sp>
            <p:nvSpPr>
              <p:cNvPr id="198" name="Hexagon 197"/>
              <p:cNvSpPr/>
              <p:nvPr/>
            </p:nvSpPr>
            <p:spPr bwMode="auto">
              <a:xfrm>
                <a:off x="2398893" y="2701796"/>
                <a:ext cx="278243" cy="248925"/>
              </a:xfrm>
              <a:prstGeom prst="hexagon">
                <a:avLst/>
              </a:prstGeom>
              <a:solidFill>
                <a:srgbClr val="FFC000"/>
              </a:solidFill>
              <a:ln w="9525" cap="flat" cmpd="sng" algn="ctr">
                <a:solidFill>
                  <a:schemeClr val="bg1"/>
                </a:solidFill>
                <a:prstDash val="solid"/>
                <a:headEnd type="none" w="med" len="med"/>
                <a:tailEnd type="none" w="med" len="med"/>
              </a:ln>
              <a:effectLst/>
            </p:spPr>
            <p:txBody>
              <a:bodyPr lIns="91383" tIns="91383" rIns="34273" bIns="34273" rtlCol="0" anchor="b" anchorCtr="0"/>
              <a:lstStyle/>
              <a:p>
                <a:pPr algn="ctr" defTabSz="931690">
                  <a:defRPr/>
                </a:pPr>
                <a:endParaRPr lang="en-US" sz="800" kern="0" dirty="0">
                  <a:solidFill>
                    <a:sysClr val="windowText" lastClr="000000"/>
                  </a:solidFill>
                  <a:latin typeface="Segoe UI Light"/>
                  <a:ea typeface="Segoe UI" pitchFamily="34" charset="0"/>
                  <a:cs typeface="Segoe UI" pitchFamily="34" charset="0"/>
                </a:endParaRPr>
              </a:p>
            </p:txBody>
          </p:sp>
        </p:grpSp>
        <p:grpSp>
          <p:nvGrpSpPr>
            <p:cNvPr id="191" name="Group 190"/>
            <p:cNvGrpSpPr/>
            <p:nvPr/>
          </p:nvGrpSpPr>
          <p:grpSpPr>
            <a:xfrm>
              <a:off x="6570305" y="5036715"/>
              <a:ext cx="601248" cy="337049"/>
              <a:chOff x="1596268" y="2657736"/>
              <a:chExt cx="601248" cy="337049"/>
            </a:xfrm>
          </p:grpSpPr>
          <p:grpSp>
            <p:nvGrpSpPr>
              <p:cNvPr id="192" name="Group 191"/>
              <p:cNvGrpSpPr/>
              <p:nvPr/>
            </p:nvGrpSpPr>
            <p:grpSpPr>
              <a:xfrm>
                <a:off x="1596268" y="2657736"/>
                <a:ext cx="601248" cy="337049"/>
                <a:chOff x="3523102" y="1791568"/>
                <a:chExt cx="6746733" cy="3782104"/>
              </a:xfrm>
              <a:solidFill>
                <a:srgbClr val="00B050"/>
              </a:solidFill>
            </p:grpSpPr>
            <p:sp>
              <p:nvSpPr>
                <p:cNvPr id="194" name="Rectangle 193"/>
                <p:cNvSpPr/>
                <p:nvPr/>
              </p:nvSpPr>
              <p:spPr>
                <a:xfrm>
                  <a:off x="3757139" y="2148421"/>
                  <a:ext cx="6278658" cy="30683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194923">
                    <a:defRPr/>
                  </a:pPr>
                  <a:endParaRPr lang="en-US" sz="1729" kern="0">
                    <a:solidFill>
                      <a:sysClr val="windowText" lastClr="000000"/>
                    </a:solidFill>
                  </a:endParaRPr>
                </a:p>
              </p:txBody>
            </p:sp>
            <p:sp>
              <p:nvSpPr>
                <p:cNvPr id="195" name="Freeform 219"/>
                <p:cNvSpPr/>
                <p:nvPr/>
              </p:nvSpPr>
              <p:spPr>
                <a:xfrm>
                  <a:off x="3523102" y="1791568"/>
                  <a:ext cx="553907" cy="3782104"/>
                </a:xfrm>
                <a:custGeom>
                  <a:avLst/>
                  <a:gdLst>
                    <a:gd name="connsiteX0" fmla="*/ 104335 w 553907"/>
                    <a:gd name="connsiteY0" fmla="*/ 0 h 3782104"/>
                    <a:gd name="connsiteX1" fmla="*/ 553907 w 553907"/>
                    <a:gd name="connsiteY1" fmla="*/ 0 h 3782104"/>
                    <a:gd name="connsiteX2" fmla="*/ 553907 w 553907"/>
                    <a:gd name="connsiteY2" fmla="*/ 285720 h 3782104"/>
                    <a:gd name="connsiteX3" fmla="*/ 156511 w 553907"/>
                    <a:gd name="connsiteY3" fmla="*/ 285720 h 3782104"/>
                    <a:gd name="connsiteX4" fmla="*/ 156511 w 553907"/>
                    <a:gd name="connsiteY4" fmla="*/ 3496384 h 3782104"/>
                    <a:gd name="connsiteX5" fmla="*/ 553907 w 553907"/>
                    <a:gd name="connsiteY5" fmla="*/ 3496384 h 3782104"/>
                    <a:gd name="connsiteX6" fmla="*/ 553907 w 553907"/>
                    <a:gd name="connsiteY6" fmla="*/ 3782104 h 3782104"/>
                    <a:gd name="connsiteX7" fmla="*/ 104335 w 553907"/>
                    <a:gd name="connsiteY7" fmla="*/ 3782104 h 3782104"/>
                    <a:gd name="connsiteX8" fmla="*/ 104335 w 553907"/>
                    <a:gd name="connsiteY8" fmla="*/ 3610684 h 3782104"/>
                    <a:gd name="connsiteX9" fmla="*/ 0 w 553907"/>
                    <a:gd name="connsiteY9" fmla="*/ 3610684 h 3782104"/>
                    <a:gd name="connsiteX10" fmla="*/ 0 w 553907"/>
                    <a:gd name="connsiteY10" fmla="*/ 175571 h 3782104"/>
                    <a:gd name="connsiteX11" fmla="*/ 104335 w 553907"/>
                    <a:gd name="connsiteY11" fmla="*/ 175571 h 378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53907" h="3782104">
                      <a:moveTo>
                        <a:pt x="104335" y="0"/>
                      </a:moveTo>
                      <a:lnTo>
                        <a:pt x="553907" y="0"/>
                      </a:lnTo>
                      <a:lnTo>
                        <a:pt x="553907" y="285720"/>
                      </a:lnTo>
                      <a:lnTo>
                        <a:pt x="156511" y="285720"/>
                      </a:lnTo>
                      <a:lnTo>
                        <a:pt x="156511" y="3496384"/>
                      </a:lnTo>
                      <a:lnTo>
                        <a:pt x="553907" y="3496384"/>
                      </a:lnTo>
                      <a:lnTo>
                        <a:pt x="553907" y="3782104"/>
                      </a:lnTo>
                      <a:lnTo>
                        <a:pt x="104335" y="3782104"/>
                      </a:lnTo>
                      <a:lnTo>
                        <a:pt x="104335" y="3610684"/>
                      </a:lnTo>
                      <a:lnTo>
                        <a:pt x="0" y="3610684"/>
                      </a:lnTo>
                      <a:lnTo>
                        <a:pt x="0" y="175571"/>
                      </a:lnTo>
                      <a:lnTo>
                        <a:pt x="104335" y="17557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194923">
                    <a:defRPr/>
                  </a:pPr>
                  <a:endParaRPr lang="en-US" sz="1729" kern="0">
                    <a:solidFill>
                      <a:sysClr val="windowText" lastClr="000000"/>
                    </a:solidFill>
                  </a:endParaRPr>
                </a:p>
              </p:txBody>
            </p:sp>
            <p:sp>
              <p:nvSpPr>
                <p:cNvPr id="196" name="Freeform 220"/>
                <p:cNvSpPr/>
                <p:nvPr/>
              </p:nvSpPr>
              <p:spPr>
                <a:xfrm flipH="1">
                  <a:off x="9715928" y="1791568"/>
                  <a:ext cx="553907" cy="3782104"/>
                </a:xfrm>
                <a:custGeom>
                  <a:avLst/>
                  <a:gdLst>
                    <a:gd name="connsiteX0" fmla="*/ 104335 w 553907"/>
                    <a:gd name="connsiteY0" fmla="*/ 0 h 3782104"/>
                    <a:gd name="connsiteX1" fmla="*/ 553907 w 553907"/>
                    <a:gd name="connsiteY1" fmla="*/ 0 h 3782104"/>
                    <a:gd name="connsiteX2" fmla="*/ 553907 w 553907"/>
                    <a:gd name="connsiteY2" fmla="*/ 285720 h 3782104"/>
                    <a:gd name="connsiteX3" fmla="*/ 156511 w 553907"/>
                    <a:gd name="connsiteY3" fmla="*/ 285720 h 3782104"/>
                    <a:gd name="connsiteX4" fmla="*/ 156511 w 553907"/>
                    <a:gd name="connsiteY4" fmla="*/ 3496384 h 3782104"/>
                    <a:gd name="connsiteX5" fmla="*/ 553907 w 553907"/>
                    <a:gd name="connsiteY5" fmla="*/ 3496384 h 3782104"/>
                    <a:gd name="connsiteX6" fmla="*/ 553907 w 553907"/>
                    <a:gd name="connsiteY6" fmla="*/ 3782104 h 3782104"/>
                    <a:gd name="connsiteX7" fmla="*/ 104335 w 553907"/>
                    <a:gd name="connsiteY7" fmla="*/ 3782104 h 3782104"/>
                    <a:gd name="connsiteX8" fmla="*/ 104335 w 553907"/>
                    <a:gd name="connsiteY8" fmla="*/ 3610684 h 3782104"/>
                    <a:gd name="connsiteX9" fmla="*/ 0 w 553907"/>
                    <a:gd name="connsiteY9" fmla="*/ 3610684 h 3782104"/>
                    <a:gd name="connsiteX10" fmla="*/ 0 w 553907"/>
                    <a:gd name="connsiteY10" fmla="*/ 175571 h 3782104"/>
                    <a:gd name="connsiteX11" fmla="*/ 104335 w 553907"/>
                    <a:gd name="connsiteY11" fmla="*/ 175571 h 378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53907" h="3782104">
                      <a:moveTo>
                        <a:pt x="104335" y="0"/>
                      </a:moveTo>
                      <a:lnTo>
                        <a:pt x="553907" y="0"/>
                      </a:lnTo>
                      <a:lnTo>
                        <a:pt x="553907" y="285720"/>
                      </a:lnTo>
                      <a:lnTo>
                        <a:pt x="156511" y="285720"/>
                      </a:lnTo>
                      <a:lnTo>
                        <a:pt x="156511" y="3496384"/>
                      </a:lnTo>
                      <a:lnTo>
                        <a:pt x="553907" y="3496384"/>
                      </a:lnTo>
                      <a:lnTo>
                        <a:pt x="553907" y="3782104"/>
                      </a:lnTo>
                      <a:lnTo>
                        <a:pt x="104335" y="3782104"/>
                      </a:lnTo>
                      <a:lnTo>
                        <a:pt x="104335" y="3610684"/>
                      </a:lnTo>
                      <a:lnTo>
                        <a:pt x="0" y="3610684"/>
                      </a:lnTo>
                      <a:lnTo>
                        <a:pt x="0" y="175571"/>
                      </a:lnTo>
                      <a:lnTo>
                        <a:pt x="104335" y="17557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194923">
                    <a:defRPr/>
                  </a:pPr>
                  <a:endParaRPr lang="en-US" sz="1729" kern="0">
                    <a:solidFill>
                      <a:sysClr val="windowText" lastClr="000000"/>
                    </a:solidFill>
                  </a:endParaRPr>
                </a:p>
              </p:txBody>
            </p:sp>
          </p:grpSp>
          <p:sp>
            <p:nvSpPr>
              <p:cNvPr id="193" name="Hexagon 192"/>
              <p:cNvSpPr/>
              <p:nvPr/>
            </p:nvSpPr>
            <p:spPr bwMode="auto">
              <a:xfrm>
                <a:off x="1752996" y="2701797"/>
                <a:ext cx="278243" cy="248925"/>
              </a:xfrm>
              <a:prstGeom prst="hexagon">
                <a:avLst/>
              </a:prstGeom>
              <a:solidFill>
                <a:srgbClr val="92D050"/>
              </a:solidFill>
              <a:ln w="9525" cap="flat" cmpd="sng" algn="ctr">
                <a:solidFill>
                  <a:schemeClr val="bg1"/>
                </a:solidFill>
                <a:prstDash val="solid"/>
                <a:headEnd type="none" w="med" len="med"/>
                <a:tailEnd type="none" w="med" len="med"/>
              </a:ln>
              <a:effectLst/>
            </p:spPr>
            <p:txBody>
              <a:bodyPr lIns="91383" tIns="91383" rIns="34273" bIns="34273" rtlCol="0" anchor="b" anchorCtr="0"/>
              <a:lstStyle/>
              <a:p>
                <a:pPr algn="ctr" defTabSz="931690">
                  <a:defRPr/>
                </a:pPr>
                <a:endParaRPr lang="en-US" sz="800" kern="0" dirty="0">
                  <a:solidFill>
                    <a:sysClr val="windowText" lastClr="000000"/>
                  </a:solidFill>
                  <a:latin typeface="Segoe UI Light"/>
                  <a:ea typeface="Segoe UI" pitchFamily="34" charset="0"/>
                  <a:cs typeface="Segoe UI" pitchFamily="34" charset="0"/>
                </a:endParaRPr>
              </a:p>
            </p:txBody>
          </p:sp>
        </p:grpSp>
      </p:grpSp>
      <p:grpSp>
        <p:nvGrpSpPr>
          <p:cNvPr id="212" name="Group 211"/>
          <p:cNvGrpSpPr>
            <a:grpSpLocks noChangeAspect="1"/>
          </p:cNvGrpSpPr>
          <p:nvPr/>
        </p:nvGrpSpPr>
        <p:grpSpPr>
          <a:xfrm>
            <a:off x="5650699" y="4266299"/>
            <a:ext cx="1682622" cy="935692"/>
            <a:chOff x="2704478" y="3656382"/>
            <a:chExt cx="1244691" cy="692161"/>
          </a:xfrm>
        </p:grpSpPr>
        <p:grpSp>
          <p:nvGrpSpPr>
            <p:cNvPr id="213" name="Group 212"/>
            <p:cNvGrpSpPr/>
            <p:nvPr/>
          </p:nvGrpSpPr>
          <p:grpSpPr>
            <a:xfrm>
              <a:off x="2711483" y="3656382"/>
              <a:ext cx="601248" cy="337049"/>
              <a:chOff x="2886562" y="2288295"/>
              <a:chExt cx="601248" cy="337049"/>
            </a:xfrm>
          </p:grpSpPr>
          <p:grpSp>
            <p:nvGrpSpPr>
              <p:cNvPr id="232" name="Group 231"/>
              <p:cNvGrpSpPr/>
              <p:nvPr/>
            </p:nvGrpSpPr>
            <p:grpSpPr>
              <a:xfrm>
                <a:off x="2886562" y="2288295"/>
                <a:ext cx="601248" cy="337049"/>
                <a:chOff x="3523102" y="1791568"/>
                <a:chExt cx="6746733" cy="3782104"/>
              </a:xfrm>
              <a:solidFill>
                <a:srgbClr val="7030A0"/>
              </a:solidFill>
            </p:grpSpPr>
            <p:sp>
              <p:nvSpPr>
                <p:cNvPr id="234" name="Rectangle 233"/>
                <p:cNvSpPr/>
                <p:nvPr/>
              </p:nvSpPr>
              <p:spPr>
                <a:xfrm>
                  <a:off x="3757139" y="2148421"/>
                  <a:ext cx="6278658" cy="30683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194923">
                    <a:defRPr/>
                  </a:pPr>
                  <a:endParaRPr lang="en-US" sz="1729" kern="0">
                    <a:solidFill>
                      <a:sysClr val="windowText" lastClr="000000"/>
                    </a:solidFill>
                  </a:endParaRPr>
                </a:p>
              </p:txBody>
            </p:sp>
            <p:sp>
              <p:nvSpPr>
                <p:cNvPr id="235" name="Freeform 255"/>
                <p:cNvSpPr/>
                <p:nvPr/>
              </p:nvSpPr>
              <p:spPr>
                <a:xfrm>
                  <a:off x="3523102" y="1791568"/>
                  <a:ext cx="553907" cy="3782104"/>
                </a:xfrm>
                <a:custGeom>
                  <a:avLst/>
                  <a:gdLst>
                    <a:gd name="connsiteX0" fmla="*/ 104335 w 553907"/>
                    <a:gd name="connsiteY0" fmla="*/ 0 h 3782104"/>
                    <a:gd name="connsiteX1" fmla="*/ 553907 w 553907"/>
                    <a:gd name="connsiteY1" fmla="*/ 0 h 3782104"/>
                    <a:gd name="connsiteX2" fmla="*/ 553907 w 553907"/>
                    <a:gd name="connsiteY2" fmla="*/ 285720 h 3782104"/>
                    <a:gd name="connsiteX3" fmla="*/ 156511 w 553907"/>
                    <a:gd name="connsiteY3" fmla="*/ 285720 h 3782104"/>
                    <a:gd name="connsiteX4" fmla="*/ 156511 w 553907"/>
                    <a:gd name="connsiteY4" fmla="*/ 3496384 h 3782104"/>
                    <a:gd name="connsiteX5" fmla="*/ 553907 w 553907"/>
                    <a:gd name="connsiteY5" fmla="*/ 3496384 h 3782104"/>
                    <a:gd name="connsiteX6" fmla="*/ 553907 w 553907"/>
                    <a:gd name="connsiteY6" fmla="*/ 3782104 h 3782104"/>
                    <a:gd name="connsiteX7" fmla="*/ 104335 w 553907"/>
                    <a:gd name="connsiteY7" fmla="*/ 3782104 h 3782104"/>
                    <a:gd name="connsiteX8" fmla="*/ 104335 w 553907"/>
                    <a:gd name="connsiteY8" fmla="*/ 3610684 h 3782104"/>
                    <a:gd name="connsiteX9" fmla="*/ 0 w 553907"/>
                    <a:gd name="connsiteY9" fmla="*/ 3610684 h 3782104"/>
                    <a:gd name="connsiteX10" fmla="*/ 0 w 553907"/>
                    <a:gd name="connsiteY10" fmla="*/ 175571 h 3782104"/>
                    <a:gd name="connsiteX11" fmla="*/ 104335 w 553907"/>
                    <a:gd name="connsiteY11" fmla="*/ 175571 h 378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53907" h="3782104">
                      <a:moveTo>
                        <a:pt x="104335" y="0"/>
                      </a:moveTo>
                      <a:lnTo>
                        <a:pt x="553907" y="0"/>
                      </a:lnTo>
                      <a:lnTo>
                        <a:pt x="553907" y="285720"/>
                      </a:lnTo>
                      <a:lnTo>
                        <a:pt x="156511" y="285720"/>
                      </a:lnTo>
                      <a:lnTo>
                        <a:pt x="156511" y="3496384"/>
                      </a:lnTo>
                      <a:lnTo>
                        <a:pt x="553907" y="3496384"/>
                      </a:lnTo>
                      <a:lnTo>
                        <a:pt x="553907" y="3782104"/>
                      </a:lnTo>
                      <a:lnTo>
                        <a:pt x="104335" y="3782104"/>
                      </a:lnTo>
                      <a:lnTo>
                        <a:pt x="104335" y="3610684"/>
                      </a:lnTo>
                      <a:lnTo>
                        <a:pt x="0" y="3610684"/>
                      </a:lnTo>
                      <a:lnTo>
                        <a:pt x="0" y="175571"/>
                      </a:lnTo>
                      <a:lnTo>
                        <a:pt x="104335" y="17557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194923">
                    <a:defRPr/>
                  </a:pPr>
                  <a:endParaRPr lang="en-US" sz="1729" kern="0">
                    <a:solidFill>
                      <a:sysClr val="windowText" lastClr="000000"/>
                    </a:solidFill>
                  </a:endParaRPr>
                </a:p>
              </p:txBody>
            </p:sp>
            <p:sp>
              <p:nvSpPr>
                <p:cNvPr id="236" name="Freeform 256"/>
                <p:cNvSpPr/>
                <p:nvPr/>
              </p:nvSpPr>
              <p:spPr>
                <a:xfrm flipH="1">
                  <a:off x="9715928" y="1791568"/>
                  <a:ext cx="553907" cy="3782104"/>
                </a:xfrm>
                <a:custGeom>
                  <a:avLst/>
                  <a:gdLst>
                    <a:gd name="connsiteX0" fmla="*/ 104335 w 553907"/>
                    <a:gd name="connsiteY0" fmla="*/ 0 h 3782104"/>
                    <a:gd name="connsiteX1" fmla="*/ 553907 w 553907"/>
                    <a:gd name="connsiteY1" fmla="*/ 0 h 3782104"/>
                    <a:gd name="connsiteX2" fmla="*/ 553907 w 553907"/>
                    <a:gd name="connsiteY2" fmla="*/ 285720 h 3782104"/>
                    <a:gd name="connsiteX3" fmla="*/ 156511 w 553907"/>
                    <a:gd name="connsiteY3" fmla="*/ 285720 h 3782104"/>
                    <a:gd name="connsiteX4" fmla="*/ 156511 w 553907"/>
                    <a:gd name="connsiteY4" fmla="*/ 3496384 h 3782104"/>
                    <a:gd name="connsiteX5" fmla="*/ 553907 w 553907"/>
                    <a:gd name="connsiteY5" fmla="*/ 3496384 h 3782104"/>
                    <a:gd name="connsiteX6" fmla="*/ 553907 w 553907"/>
                    <a:gd name="connsiteY6" fmla="*/ 3782104 h 3782104"/>
                    <a:gd name="connsiteX7" fmla="*/ 104335 w 553907"/>
                    <a:gd name="connsiteY7" fmla="*/ 3782104 h 3782104"/>
                    <a:gd name="connsiteX8" fmla="*/ 104335 w 553907"/>
                    <a:gd name="connsiteY8" fmla="*/ 3610684 h 3782104"/>
                    <a:gd name="connsiteX9" fmla="*/ 0 w 553907"/>
                    <a:gd name="connsiteY9" fmla="*/ 3610684 h 3782104"/>
                    <a:gd name="connsiteX10" fmla="*/ 0 w 553907"/>
                    <a:gd name="connsiteY10" fmla="*/ 175571 h 3782104"/>
                    <a:gd name="connsiteX11" fmla="*/ 104335 w 553907"/>
                    <a:gd name="connsiteY11" fmla="*/ 175571 h 378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53907" h="3782104">
                      <a:moveTo>
                        <a:pt x="104335" y="0"/>
                      </a:moveTo>
                      <a:lnTo>
                        <a:pt x="553907" y="0"/>
                      </a:lnTo>
                      <a:lnTo>
                        <a:pt x="553907" y="285720"/>
                      </a:lnTo>
                      <a:lnTo>
                        <a:pt x="156511" y="285720"/>
                      </a:lnTo>
                      <a:lnTo>
                        <a:pt x="156511" y="3496384"/>
                      </a:lnTo>
                      <a:lnTo>
                        <a:pt x="553907" y="3496384"/>
                      </a:lnTo>
                      <a:lnTo>
                        <a:pt x="553907" y="3782104"/>
                      </a:lnTo>
                      <a:lnTo>
                        <a:pt x="104335" y="3782104"/>
                      </a:lnTo>
                      <a:lnTo>
                        <a:pt x="104335" y="3610684"/>
                      </a:lnTo>
                      <a:lnTo>
                        <a:pt x="0" y="3610684"/>
                      </a:lnTo>
                      <a:lnTo>
                        <a:pt x="0" y="175571"/>
                      </a:lnTo>
                      <a:lnTo>
                        <a:pt x="104335" y="17557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194923">
                    <a:defRPr/>
                  </a:pPr>
                  <a:endParaRPr lang="en-US" sz="1729" kern="0">
                    <a:solidFill>
                      <a:sysClr val="windowText" lastClr="000000"/>
                    </a:solidFill>
                  </a:endParaRPr>
                </a:p>
              </p:txBody>
            </p:sp>
          </p:grpSp>
          <p:sp>
            <p:nvSpPr>
              <p:cNvPr id="233" name="Hexagon 232"/>
              <p:cNvSpPr/>
              <p:nvPr/>
            </p:nvSpPr>
            <p:spPr bwMode="auto">
              <a:xfrm>
                <a:off x="3051589" y="2333937"/>
                <a:ext cx="278243" cy="248925"/>
              </a:xfrm>
              <a:prstGeom prst="hexagon">
                <a:avLst/>
              </a:prstGeom>
              <a:solidFill>
                <a:srgbClr val="7030A0"/>
              </a:solidFill>
              <a:ln w="9525" cap="flat" cmpd="sng" algn="ctr">
                <a:solidFill>
                  <a:schemeClr val="bg1"/>
                </a:solidFill>
                <a:prstDash val="solid"/>
                <a:headEnd type="none" w="med" len="med"/>
                <a:tailEnd type="none" w="med" len="med"/>
              </a:ln>
              <a:effectLst/>
            </p:spPr>
            <p:txBody>
              <a:bodyPr lIns="91383" tIns="91383" rIns="34273" bIns="34273" rtlCol="0" anchor="b" anchorCtr="0"/>
              <a:lstStyle/>
              <a:p>
                <a:pPr algn="ctr" defTabSz="931690">
                  <a:defRPr/>
                </a:pPr>
                <a:endParaRPr lang="en-US" sz="800" kern="0" dirty="0">
                  <a:solidFill>
                    <a:sysClr val="windowText" lastClr="000000"/>
                  </a:solidFill>
                  <a:latin typeface="Segoe UI Light"/>
                  <a:ea typeface="Segoe UI" pitchFamily="34" charset="0"/>
                  <a:cs typeface="Segoe UI" pitchFamily="34" charset="0"/>
                </a:endParaRPr>
              </a:p>
            </p:txBody>
          </p:sp>
        </p:grpSp>
        <p:grpSp>
          <p:nvGrpSpPr>
            <p:cNvPr id="214" name="Group 213"/>
            <p:cNvGrpSpPr/>
            <p:nvPr/>
          </p:nvGrpSpPr>
          <p:grpSpPr>
            <a:xfrm>
              <a:off x="2704478" y="4008867"/>
              <a:ext cx="601248" cy="337049"/>
              <a:chOff x="2240670" y="2657736"/>
              <a:chExt cx="601248" cy="337049"/>
            </a:xfrm>
          </p:grpSpPr>
          <p:grpSp>
            <p:nvGrpSpPr>
              <p:cNvPr id="227" name="Group 226"/>
              <p:cNvGrpSpPr/>
              <p:nvPr/>
            </p:nvGrpSpPr>
            <p:grpSpPr>
              <a:xfrm>
                <a:off x="2240670" y="2657736"/>
                <a:ext cx="601248" cy="337049"/>
                <a:chOff x="3523102" y="1791568"/>
                <a:chExt cx="6746733" cy="3782104"/>
              </a:xfrm>
              <a:solidFill>
                <a:srgbClr val="FFC000"/>
              </a:solidFill>
            </p:grpSpPr>
            <p:sp>
              <p:nvSpPr>
                <p:cNvPr id="229" name="Rectangle 228"/>
                <p:cNvSpPr/>
                <p:nvPr/>
              </p:nvSpPr>
              <p:spPr>
                <a:xfrm>
                  <a:off x="3757139" y="2148421"/>
                  <a:ext cx="6278658" cy="30683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194923">
                    <a:defRPr/>
                  </a:pPr>
                  <a:endParaRPr lang="en-US" sz="1729" kern="0">
                    <a:solidFill>
                      <a:sysClr val="windowText" lastClr="000000"/>
                    </a:solidFill>
                  </a:endParaRPr>
                </a:p>
              </p:txBody>
            </p:sp>
            <p:sp>
              <p:nvSpPr>
                <p:cNvPr id="230" name="Freeform 285"/>
                <p:cNvSpPr/>
                <p:nvPr/>
              </p:nvSpPr>
              <p:spPr>
                <a:xfrm>
                  <a:off x="3523102" y="1791568"/>
                  <a:ext cx="553907" cy="3782104"/>
                </a:xfrm>
                <a:custGeom>
                  <a:avLst/>
                  <a:gdLst>
                    <a:gd name="connsiteX0" fmla="*/ 104335 w 553907"/>
                    <a:gd name="connsiteY0" fmla="*/ 0 h 3782104"/>
                    <a:gd name="connsiteX1" fmla="*/ 553907 w 553907"/>
                    <a:gd name="connsiteY1" fmla="*/ 0 h 3782104"/>
                    <a:gd name="connsiteX2" fmla="*/ 553907 w 553907"/>
                    <a:gd name="connsiteY2" fmla="*/ 285720 h 3782104"/>
                    <a:gd name="connsiteX3" fmla="*/ 156511 w 553907"/>
                    <a:gd name="connsiteY3" fmla="*/ 285720 h 3782104"/>
                    <a:gd name="connsiteX4" fmla="*/ 156511 w 553907"/>
                    <a:gd name="connsiteY4" fmla="*/ 3496384 h 3782104"/>
                    <a:gd name="connsiteX5" fmla="*/ 553907 w 553907"/>
                    <a:gd name="connsiteY5" fmla="*/ 3496384 h 3782104"/>
                    <a:gd name="connsiteX6" fmla="*/ 553907 w 553907"/>
                    <a:gd name="connsiteY6" fmla="*/ 3782104 h 3782104"/>
                    <a:gd name="connsiteX7" fmla="*/ 104335 w 553907"/>
                    <a:gd name="connsiteY7" fmla="*/ 3782104 h 3782104"/>
                    <a:gd name="connsiteX8" fmla="*/ 104335 w 553907"/>
                    <a:gd name="connsiteY8" fmla="*/ 3610684 h 3782104"/>
                    <a:gd name="connsiteX9" fmla="*/ 0 w 553907"/>
                    <a:gd name="connsiteY9" fmla="*/ 3610684 h 3782104"/>
                    <a:gd name="connsiteX10" fmla="*/ 0 w 553907"/>
                    <a:gd name="connsiteY10" fmla="*/ 175571 h 3782104"/>
                    <a:gd name="connsiteX11" fmla="*/ 104335 w 553907"/>
                    <a:gd name="connsiteY11" fmla="*/ 175571 h 378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53907" h="3782104">
                      <a:moveTo>
                        <a:pt x="104335" y="0"/>
                      </a:moveTo>
                      <a:lnTo>
                        <a:pt x="553907" y="0"/>
                      </a:lnTo>
                      <a:lnTo>
                        <a:pt x="553907" y="285720"/>
                      </a:lnTo>
                      <a:lnTo>
                        <a:pt x="156511" y="285720"/>
                      </a:lnTo>
                      <a:lnTo>
                        <a:pt x="156511" y="3496384"/>
                      </a:lnTo>
                      <a:lnTo>
                        <a:pt x="553907" y="3496384"/>
                      </a:lnTo>
                      <a:lnTo>
                        <a:pt x="553907" y="3782104"/>
                      </a:lnTo>
                      <a:lnTo>
                        <a:pt x="104335" y="3782104"/>
                      </a:lnTo>
                      <a:lnTo>
                        <a:pt x="104335" y="3610684"/>
                      </a:lnTo>
                      <a:lnTo>
                        <a:pt x="0" y="3610684"/>
                      </a:lnTo>
                      <a:lnTo>
                        <a:pt x="0" y="175571"/>
                      </a:lnTo>
                      <a:lnTo>
                        <a:pt x="104335" y="17557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194923">
                    <a:defRPr/>
                  </a:pPr>
                  <a:endParaRPr lang="en-US" sz="1729" kern="0">
                    <a:solidFill>
                      <a:sysClr val="windowText" lastClr="000000"/>
                    </a:solidFill>
                  </a:endParaRPr>
                </a:p>
              </p:txBody>
            </p:sp>
            <p:sp>
              <p:nvSpPr>
                <p:cNvPr id="231" name="Freeform 286"/>
                <p:cNvSpPr/>
                <p:nvPr/>
              </p:nvSpPr>
              <p:spPr>
                <a:xfrm flipH="1">
                  <a:off x="9715928" y="1791568"/>
                  <a:ext cx="553907" cy="3782104"/>
                </a:xfrm>
                <a:custGeom>
                  <a:avLst/>
                  <a:gdLst>
                    <a:gd name="connsiteX0" fmla="*/ 104335 w 553907"/>
                    <a:gd name="connsiteY0" fmla="*/ 0 h 3782104"/>
                    <a:gd name="connsiteX1" fmla="*/ 553907 w 553907"/>
                    <a:gd name="connsiteY1" fmla="*/ 0 h 3782104"/>
                    <a:gd name="connsiteX2" fmla="*/ 553907 w 553907"/>
                    <a:gd name="connsiteY2" fmla="*/ 285720 h 3782104"/>
                    <a:gd name="connsiteX3" fmla="*/ 156511 w 553907"/>
                    <a:gd name="connsiteY3" fmla="*/ 285720 h 3782104"/>
                    <a:gd name="connsiteX4" fmla="*/ 156511 w 553907"/>
                    <a:gd name="connsiteY4" fmla="*/ 3496384 h 3782104"/>
                    <a:gd name="connsiteX5" fmla="*/ 553907 w 553907"/>
                    <a:gd name="connsiteY5" fmla="*/ 3496384 h 3782104"/>
                    <a:gd name="connsiteX6" fmla="*/ 553907 w 553907"/>
                    <a:gd name="connsiteY6" fmla="*/ 3782104 h 3782104"/>
                    <a:gd name="connsiteX7" fmla="*/ 104335 w 553907"/>
                    <a:gd name="connsiteY7" fmla="*/ 3782104 h 3782104"/>
                    <a:gd name="connsiteX8" fmla="*/ 104335 w 553907"/>
                    <a:gd name="connsiteY8" fmla="*/ 3610684 h 3782104"/>
                    <a:gd name="connsiteX9" fmla="*/ 0 w 553907"/>
                    <a:gd name="connsiteY9" fmla="*/ 3610684 h 3782104"/>
                    <a:gd name="connsiteX10" fmla="*/ 0 w 553907"/>
                    <a:gd name="connsiteY10" fmla="*/ 175571 h 3782104"/>
                    <a:gd name="connsiteX11" fmla="*/ 104335 w 553907"/>
                    <a:gd name="connsiteY11" fmla="*/ 175571 h 378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53907" h="3782104">
                      <a:moveTo>
                        <a:pt x="104335" y="0"/>
                      </a:moveTo>
                      <a:lnTo>
                        <a:pt x="553907" y="0"/>
                      </a:lnTo>
                      <a:lnTo>
                        <a:pt x="553907" y="285720"/>
                      </a:lnTo>
                      <a:lnTo>
                        <a:pt x="156511" y="285720"/>
                      </a:lnTo>
                      <a:lnTo>
                        <a:pt x="156511" y="3496384"/>
                      </a:lnTo>
                      <a:lnTo>
                        <a:pt x="553907" y="3496384"/>
                      </a:lnTo>
                      <a:lnTo>
                        <a:pt x="553907" y="3782104"/>
                      </a:lnTo>
                      <a:lnTo>
                        <a:pt x="104335" y="3782104"/>
                      </a:lnTo>
                      <a:lnTo>
                        <a:pt x="104335" y="3610684"/>
                      </a:lnTo>
                      <a:lnTo>
                        <a:pt x="0" y="3610684"/>
                      </a:lnTo>
                      <a:lnTo>
                        <a:pt x="0" y="175571"/>
                      </a:lnTo>
                      <a:lnTo>
                        <a:pt x="104335" y="17557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194923">
                    <a:defRPr/>
                  </a:pPr>
                  <a:endParaRPr lang="en-US" sz="1729" kern="0">
                    <a:solidFill>
                      <a:sysClr val="windowText" lastClr="000000"/>
                    </a:solidFill>
                  </a:endParaRPr>
                </a:p>
              </p:txBody>
            </p:sp>
          </p:grpSp>
          <p:sp>
            <p:nvSpPr>
              <p:cNvPr id="228" name="Hexagon 227"/>
              <p:cNvSpPr/>
              <p:nvPr/>
            </p:nvSpPr>
            <p:spPr bwMode="auto">
              <a:xfrm>
                <a:off x="2398893" y="2701796"/>
                <a:ext cx="278243" cy="248925"/>
              </a:xfrm>
              <a:prstGeom prst="hexagon">
                <a:avLst/>
              </a:prstGeom>
              <a:solidFill>
                <a:srgbClr val="FFC000"/>
              </a:solidFill>
              <a:ln w="9525" cap="flat" cmpd="sng" algn="ctr">
                <a:solidFill>
                  <a:schemeClr val="bg1"/>
                </a:solidFill>
                <a:prstDash val="solid"/>
                <a:headEnd type="none" w="med" len="med"/>
                <a:tailEnd type="none" w="med" len="med"/>
              </a:ln>
              <a:effectLst/>
            </p:spPr>
            <p:txBody>
              <a:bodyPr lIns="91383" tIns="91383" rIns="34273" bIns="34273" rtlCol="0" anchor="b" anchorCtr="0"/>
              <a:lstStyle/>
              <a:p>
                <a:pPr algn="ctr" defTabSz="931690">
                  <a:defRPr/>
                </a:pPr>
                <a:endParaRPr lang="en-US" sz="800" kern="0" dirty="0">
                  <a:solidFill>
                    <a:sysClr val="windowText" lastClr="000000"/>
                  </a:solidFill>
                  <a:latin typeface="Segoe UI Light"/>
                  <a:ea typeface="Segoe UI" pitchFamily="34" charset="0"/>
                  <a:cs typeface="Segoe UI" pitchFamily="34" charset="0"/>
                </a:endParaRPr>
              </a:p>
            </p:txBody>
          </p:sp>
        </p:grpSp>
        <p:grpSp>
          <p:nvGrpSpPr>
            <p:cNvPr id="215" name="Group 214"/>
            <p:cNvGrpSpPr/>
            <p:nvPr/>
          </p:nvGrpSpPr>
          <p:grpSpPr>
            <a:xfrm>
              <a:off x="3347921" y="3660280"/>
              <a:ext cx="601248" cy="337049"/>
              <a:chOff x="1596268" y="2657736"/>
              <a:chExt cx="601248" cy="337049"/>
            </a:xfrm>
          </p:grpSpPr>
          <p:grpSp>
            <p:nvGrpSpPr>
              <p:cNvPr id="222" name="Group 221"/>
              <p:cNvGrpSpPr/>
              <p:nvPr/>
            </p:nvGrpSpPr>
            <p:grpSpPr>
              <a:xfrm>
                <a:off x="1596268" y="2657736"/>
                <a:ext cx="601248" cy="337049"/>
                <a:chOff x="3523102" y="1791568"/>
                <a:chExt cx="6746733" cy="3782104"/>
              </a:xfrm>
              <a:solidFill>
                <a:srgbClr val="00B050"/>
              </a:solidFill>
            </p:grpSpPr>
            <p:sp>
              <p:nvSpPr>
                <p:cNvPr id="224" name="Rectangle 223"/>
                <p:cNvSpPr/>
                <p:nvPr/>
              </p:nvSpPr>
              <p:spPr>
                <a:xfrm>
                  <a:off x="3757139" y="2148421"/>
                  <a:ext cx="6278658" cy="30683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194923">
                    <a:defRPr/>
                  </a:pPr>
                  <a:endParaRPr lang="en-US" sz="1729" kern="0">
                    <a:solidFill>
                      <a:sysClr val="windowText" lastClr="000000"/>
                    </a:solidFill>
                  </a:endParaRPr>
                </a:p>
              </p:txBody>
            </p:sp>
            <p:sp>
              <p:nvSpPr>
                <p:cNvPr id="225" name="Freeform 291"/>
                <p:cNvSpPr/>
                <p:nvPr/>
              </p:nvSpPr>
              <p:spPr>
                <a:xfrm>
                  <a:off x="3523102" y="1791568"/>
                  <a:ext cx="553907" cy="3782104"/>
                </a:xfrm>
                <a:custGeom>
                  <a:avLst/>
                  <a:gdLst>
                    <a:gd name="connsiteX0" fmla="*/ 104335 w 553907"/>
                    <a:gd name="connsiteY0" fmla="*/ 0 h 3782104"/>
                    <a:gd name="connsiteX1" fmla="*/ 553907 w 553907"/>
                    <a:gd name="connsiteY1" fmla="*/ 0 h 3782104"/>
                    <a:gd name="connsiteX2" fmla="*/ 553907 w 553907"/>
                    <a:gd name="connsiteY2" fmla="*/ 285720 h 3782104"/>
                    <a:gd name="connsiteX3" fmla="*/ 156511 w 553907"/>
                    <a:gd name="connsiteY3" fmla="*/ 285720 h 3782104"/>
                    <a:gd name="connsiteX4" fmla="*/ 156511 w 553907"/>
                    <a:gd name="connsiteY4" fmla="*/ 3496384 h 3782104"/>
                    <a:gd name="connsiteX5" fmla="*/ 553907 w 553907"/>
                    <a:gd name="connsiteY5" fmla="*/ 3496384 h 3782104"/>
                    <a:gd name="connsiteX6" fmla="*/ 553907 w 553907"/>
                    <a:gd name="connsiteY6" fmla="*/ 3782104 h 3782104"/>
                    <a:gd name="connsiteX7" fmla="*/ 104335 w 553907"/>
                    <a:gd name="connsiteY7" fmla="*/ 3782104 h 3782104"/>
                    <a:gd name="connsiteX8" fmla="*/ 104335 w 553907"/>
                    <a:gd name="connsiteY8" fmla="*/ 3610684 h 3782104"/>
                    <a:gd name="connsiteX9" fmla="*/ 0 w 553907"/>
                    <a:gd name="connsiteY9" fmla="*/ 3610684 h 3782104"/>
                    <a:gd name="connsiteX10" fmla="*/ 0 w 553907"/>
                    <a:gd name="connsiteY10" fmla="*/ 175571 h 3782104"/>
                    <a:gd name="connsiteX11" fmla="*/ 104335 w 553907"/>
                    <a:gd name="connsiteY11" fmla="*/ 175571 h 378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53907" h="3782104">
                      <a:moveTo>
                        <a:pt x="104335" y="0"/>
                      </a:moveTo>
                      <a:lnTo>
                        <a:pt x="553907" y="0"/>
                      </a:lnTo>
                      <a:lnTo>
                        <a:pt x="553907" y="285720"/>
                      </a:lnTo>
                      <a:lnTo>
                        <a:pt x="156511" y="285720"/>
                      </a:lnTo>
                      <a:lnTo>
                        <a:pt x="156511" y="3496384"/>
                      </a:lnTo>
                      <a:lnTo>
                        <a:pt x="553907" y="3496384"/>
                      </a:lnTo>
                      <a:lnTo>
                        <a:pt x="553907" y="3782104"/>
                      </a:lnTo>
                      <a:lnTo>
                        <a:pt x="104335" y="3782104"/>
                      </a:lnTo>
                      <a:lnTo>
                        <a:pt x="104335" y="3610684"/>
                      </a:lnTo>
                      <a:lnTo>
                        <a:pt x="0" y="3610684"/>
                      </a:lnTo>
                      <a:lnTo>
                        <a:pt x="0" y="175571"/>
                      </a:lnTo>
                      <a:lnTo>
                        <a:pt x="104335" y="17557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194923">
                    <a:defRPr/>
                  </a:pPr>
                  <a:endParaRPr lang="en-US" sz="1729" kern="0">
                    <a:solidFill>
                      <a:sysClr val="windowText" lastClr="000000"/>
                    </a:solidFill>
                  </a:endParaRPr>
                </a:p>
              </p:txBody>
            </p:sp>
            <p:sp>
              <p:nvSpPr>
                <p:cNvPr id="226" name="Freeform 292"/>
                <p:cNvSpPr/>
                <p:nvPr/>
              </p:nvSpPr>
              <p:spPr>
                <a:xfrm flipH="1">
                  <a:off x="9715928" y="1791568"/>
                  <a:ext cx="553907" cy="3782104"/>
                </a:xfrm>
                <a:custGeom>
                  <a:avLst/>
                  <a:gdLst>
                    <a:gd name="connsiteX0" fmla="*/ 104335 w 553907"/>
                    <a:gd name="connsiteY0" fmla="*/ 0 h 3782104"/>
                    <a:gd name="connsiteX1" fmla="*/ 553907 w 553907"/>
                    <a:gd name="connsiteY1" fmla="*/ 0 h 3782104"/>
                    <a:gd name="connsiteX2" fmla="*/ 553907 w 553907"/>
                    <a:gd name="connsiteY2" fmla="*/ 285720 h 3782104"/>
                    <a:gd name="connsiteX3" fmla="*/ 156511 w 553907"/>
                    <a:gd name="connsiteY3" fmla="*/ 285720 h 3782104"/>
                    <a:gd name="connsiteX4" fmla="*/ 156511 w 553907"/>
                    <a:gd name="connsiteY4" fmla="*/ 3496384 h 3782104"/>
                    <a:gd name="connsiteX5" fmla="*/ 553907 w 553907"/>
                    <a:gd name="connsiteY5" fmla="*/ 3496384 h 3782104"/>
                    <a:gd name="connsiteX6" fmla="*/ 553907 w 553907"/>
                    <a:gd name="connsiteY6" fmla="*/ 3782104 h 3782104"/>
                    <a:gd name="connsiteX7" fmla="*/ 104335 w 553907"/>
                    <a:gd name="connsiteY7" fmla="*/ 3782104 h 3782104"/>
                    <a:gd name="connsiteX8" fmla="*/ 104335 w 553907"/>
                    <a:gd name="connsiteY8" fmla="*/ 3610684 h 3782104"/>
                    <a:gd name="connsiteX9" fmla="*/ 0 w 553907"/>
                    <a:gd name="connsiteY9" fmla="*/ 3610684 h 3782104"/>
                    <a:gd name="connsiteX10" fmla="*/ 0 w 553907"/>
                    <a:gd name="connsiteY10" fmla="*/ 175571 h 3782104"/>
                    <a:gd name="connsiteX11" fmla="*/ 104335 w 553907"/>
                    <a:gd name="connsiteY11" fmla="*/ 175571 h 378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53907" h="3782104">
                      <a:moveTo>
                        <a:pt x="104335" y="0"/>
                      </a:moveTo>
                      <a:lnTo>
                        <a:pt x="553907" y="0"/>
                      </a:lnTo>
                      <a:lnTo>
                        <a:pt x="553907" y="285720"/>
                      </a:lnTo>
                      <a:lnTo>
                        <a:pt x="156511" y="285720"/>
                      </a:lnTo>
                      <a:lnTo>
                        <a:pt x="156511" y="3496384"/>
                      </a:lnTo>
                      <a:lnTo>
                        <a:pt x="553907" y="3496384"/>
                      </a:lnTo>
                      <a:lnTo>
                        <a:pt x="553907" y="3782104"/>
                      </a:lnTo>
                      <a:lnTo>
                        <a:pt x="104335" y="3782104"/>
                      </a:lnTo>
                      <a:lnTo>
                        <a:pt x="104335" y="3610684"/>
                      </a:lnTo>
                      <a:lnTo>
                        <a:pt x="0" y="3610684"/>
                      </a:lnTo>
                      <a:lnTo>
                        <a:pt x="0" y="175571"/>
                      </a:lnTo>
                      <a:lnTo>
                        <a:pt x="104335" y="17557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194923">
                    <a:defRPr/>
                  </a:pPr>
                  <a:endParaRPr lang="en-US" sz="1729" kern="0">
                    <a:solidFill>
                      <a:sysClr val="windowText" lastClr="000000"/>
                    </a:solidFill>
                  </a:endParaRPr>
                </a:p>
              </p:txBody>
            </p:sp>
          </p:grpSp>
          <p:sp>
            <p:nvSpPr>
              <p:cNvPr id="223" name="Hexagon 222"/>
              <p:cNvSpPr/>
              <p:nvPr/>
            </p:nvSpPr>
            <p:spPr bwMode="auto">
              <a:xfrm>
                <a:off x="1752996" y="2701797"/>
                <a:ext cx="278243" cy="248925"/>
              </a:xfrm>
              <a:prstGeom prst="hexagon">
                <a:avLst/>
              </a:prstGeom>
              <a:solidFill>
                <a:srgbClr val="92D050"/>
              </a:solidFill>
              <a:ln w="9525" cap="flat" cmpd="sng" algn="ctr">
                <a:solidFill>
                  <a:schemeClr val="bg1"/>
                </a:solidFill>
                <a:prstDash val="solid"/>
                <a:headEnd type="none" w="med" len="med"/>
                <a:tailEnd type="none" w="med" len="med"/>
              </a:ln>
              <a:effectLst/>
            </p:spPr>
            <p:txBody>
              <a:bodyPr lIns="91383" tIns="91383" rIns="34273" bIns="34273" rtlCol="0" anchor="b" anchorCtr="0"/>
              <a:lstStyle/>
              <a:p>
                <a:pPr algn="ctr" defTabSz="931690">
                  <a:defRPr/>
                </a:pPr>
                <a:endParaRPr lang="en-US" sz="800" kern="0" dirty="0">
                  <a:solidFill>
                    <a:sysClr val="windowText" lastClr="000000"/>
                  </a:solidFill>
                  <a:latin typeface="Segoe UI Light"/>
                  <a:ea typeface="Segoe UI" pitchFamily="34" charset="0"/>
                  <a:cs typeface="Segoe UI" pitchFamily="34" charset="0"/>
                </a:endParaRPr>
              </a:p>
            </p:txBody>
          </p:sp>
        </p:grpSp>
        <p:grpSp>
          <p:nvGrpSpPr>
            <p:cNvPr id="216" name="Group 215"/>
            <p:cNvGrpSpPr/>
            <p:nvPr/>
          </p:nvGrpSpPr>
          <p:grpSpPr>
            <a:xfrm>
              <a:off x="3344923" y="4011494"/>
              <a:ext cx="601248" cy="337049"/>
              <a:chOff x="1601399" y="2288295"/>
              <a:chExt cx="601248" cy="337049"/>
            </a:xfrm>
          </p:grpSpPr>
          <p:grpSp>
            <p:nvGrpSpPr>
              <p:cNvPr id="217" name="Group 216"/>
              <p:cNvGrpSpPr/>
              <p:nvPr/>
            </p:nvGrpSpPr>
            <p:grpSpPr>
              <a:xfrm>
                <a:off x="1601399" y="2288295"/>
                <a:ext cx="601248" cy="337049"/>
                <a:chOff x="3523102" y="1791568"/>
                <a:chExt cx="6746733" cy="3782104"/>
              </a:xfrm>
              <a:solidFill>
                <a:srgbClr val="002060"/>
              </a:solidFill>
            </p:grpSpPr>
            <p:sp>
              <p:nvSpPr>
                <p:cNvPr id="219" name="Rectangle 218"/>
                <p:cNvSpPr/>
                <p:nvPr/>
              </p:nvSpPr>
              <p:spPr>
                <a:xfrm>
                  <a:off x="3757139" y="2148421"/>
                  <a:ext cx="6278658" cy="30683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194923">
                    <a:defRPr/>
                  </a:pPr>
                  <a:endParaRPr lang="en-US" sz="1729" kern="0">
                    <a:solidFill>
                      <a:sysClr val="windowText" lastClr="000000"/>
                    </a:solidFill>
                  </a:endParaRPr>
                </a:p>
              </p:txBody>
            </p:sp>
            <p:sp>
              <p:nvSpPr>
                <p:cNvPr id="220" name="Freeform 297"/>
                <p:cNvSpPr/>
                <p:nvPr/>
              </p:nvSpPr>
              <p:spPr>
                <a:xfrm>
                  <a:off x="3523102" y="1791568"/>
                  <a:ext cx="553907" cy="3782104"/>
                </a:xfrm>
                <a:custGeom>
                  <a:avLst/>
                  <a:gdLst>
                    <a:gd name="connsiteX0" fmla="*/ 104335 w 553907"/>
                    <a:gd name="connsiteY0" fmla="*/ 0 h 3782104"/>
                    <a:gd name="connsiteX1" fmla="*/ 553907 w 553907"/>
                    <a:gd name="connsiteY1" fmla="*/ 0 h 3782104"/>
                    <a:gd name="connsiteX2" fmla="*/ 553907 w 553907"/>
                    <a:gd name="connsiteY2" fmla="*/ 285720 h 3782104"/>
                    <a:gd name="connsiteX3" fmla="*/ 156511 w 553907"/>
                    <a:gd name="connsiteY3" fmla="*/ 285720 h 3782104"/>
                    <a:gd name="connsiteX4" fmla="*/ 156511 w 553907"/>
                    <a:gd name="connsiteY4" fmla="*/ 3496384 h 3782104"/>
                    <a:gd name="connsiteX5" fmla="*/ 553907 w 553907"/>
                    <a:gd name="connsiteY5" fmla="*/ 3496384 h 3782104"/>
                    <a:gd name="connsiteX6" fmla="*/ 553907 w 553907"/>
                    <a:gd name="connsiteY6" fmla="*/ 3782104 h 3782104"/>
                    <a:gd name="connsiteX7" fmla="*/ 104335 w 553907"/>
                    <a:gd name="connsiteY7" fmla="*/ 3782104 h 3782104"/>
                    <a:gd name="connsiteX8" fmla="*/ 104335 w 553907"/>
                    <a:gd name="connsiteY8" fmla="*/ 3610684 h 3782104"/>
                    <a:gd name="connsiteX9" fmla="*/ 0 w 553907"/>
                    <a:gd name="connsiteY9" fmla="*/ 3610684 h 3782104"/>
                    <a:gd name="connsiteX10" fmla="*/ 0 w 553907"/>
                    <a:gd name="connsiteY10" fmla="*/ 175571 h 3782104"/>
                    <a:gd name="connsiteX11" fmla="*/ 104335 w 553907"/>
                    <a:gd name="connsiteY11" fmla="*/ 175571 h 378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53907" h="3782104">
                      <a:moveTo>
                        <a:pt x="104335" y="0"/>
                      </a:moveTo>
                      <a:lnTo>
                        <a:pt x="553907" y="0"/>
                      </a:lnTo>
                      <a:lnTo>
                        <a:pt x="553907" y="285720"/>
                      </a:lnTo>
                      <a:lnTo>
                        <a:pt x="156511" y="285720"/>
                      </a:lnTo>
                      <a:lnTo>
                        <a:pt x="156511" y="3496384"/>
                      </a:lnTo>
                      <a:lnTo>
                        <a:pt x="553907" y="3496384"/>
                      </a:lnTo>
                      <a:lnTo>
                        <a:pt x="553907" y="3782104"/>
                      </a:lnTo>
                      <a:lnTo>
                        <a:pt x="104335" y="3782104"/>
                      </a:lnTo>
                      <a:lnTo>
                        <a:pt x="104335" y="3610684"/>
                      </a:lnTo>
                      <a:lnTo>
                        <a:pt x="0" y="3610684"/>
                      </a:lnTo>
                      <a:lnTo>
                        <a:pt x="0" y="175571"/>
                      </a:lnTo>
                      <a:lnTo>
                        <a:pt x="104335" y="17557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194923">
                    <a:defRPr/>
                  </a:pPr>
                  <a:endParaRPr lang="en-US" sz="1729" kern="0">
                    <a:solidFill>
                      <a:sysClr val="windowText" lastClr="000000"/>
                    </a:solidFill>
                  </a:endParaRPr>
                </a:p>
              </p:txBody>
            </p:sp>
            <p:sp>
              <p:nvSpPr>
                <p:cNvPr id="221" name="Freeform 298"/>
                <p:cNvSpPr/>
                <p:nvPr/>
              </p:nvSpPr>
              <p:spPr>
                <a:xfrm flipH="1">
                  <a:off x="9715928" y="1791568"/>
                  <a:ext cx="553907" cy="3782104"/>
                </a:xfrm>
                <a:custGeom>
                  <a:avLst/>
                  <a:gdLst>
                    <a:gd name="connsiteX0" fmla="*/ 104335 w 553907"/>
                    <a:gd name="connsiteY0" fmla="*/ 0 h 3782104"/>
                    <a:gd name="connsiteX1" fmla="*/ 553907 w 553907"/>
                    <a:gd name="connsiteY1" fmla="*/ 0 h 3782104"/>
                    <a:gd name="connsiteX2" fmla="*/ 553907 w 553907"/>
                    <a:gd name="connsiteY2" fmla="*/ 285720 h 3782104"/>
                    <a:gd name="connsiteX3" fmla="*/ 156511 w 553907"/>
                    <a:gd name="connsiteY3" fmla="*/ 285720 h 3782104"/>
                    <a:gd name="connsiteX4" fmla="*/ 156511 w 553907"/>
                    <a:gd name="connsiteY4" fmla="*/ 3496384 h 3782104"/>
                    <a:gd name="connsiteX5" fmla="*/ 553907 w 553907"/>
                    <a:gd name="connsiteY5" fmla="*/ 3496384 h 3782104"/>
                    <a:gd name="connsiteX6" fmla="*/ 553907 w 553907"/>
                    <a:gd name="connsiteY6" fmla="*/ 3782104 h 3782104"/>
                    <a:gd name="connsiteX7" fmla="*/ 104335 w 553907"/>
                    <a:gd name="connsiteY7" fmla="*/ 3782104 h 3782104"/>
                    <a:gd name="connsiteX8" fmla="*/ 104335 w 553907"/>
                    <a:gd name="connsiteY8" fmla="*/ 3610684 h 3782104"/>
                    <a:gd name="connsiteX9" fmla="*/ 0 w 553907"/>
                    <a:gd name="connsiteY9" fmla="*/ 3610684 h 3782104"/>
                    <a:gd name="connsiteX10" fmla="*/ 0 w 553907"/>
                    <a:gd name="connsiteY10" fmla="*/ 175571 h 3782104"/>
                    <a:gd name="connsiteX11" fmla="*/ 104335 w 553907"/>
                    <a:gd name="connsiteY11" fmla="*/ 175571 h 378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53907" h="3782104">
                      <a:moveTo>
                        <a:pt x="104335" y="0"/>
                      </a:moveTo>
                      <a:lnTo>
                        <a:pt x="553907" y="0"/>
                      </a:lnTo>
                      <a:lnTo>
                        <a:pt x="553907" y="285720"/>
                      </a:lnTo>
                      <a:lnTo>
                        <a:pt x="156511" y="285720"/>
                      </a:lnTo>
                      <a:lnTo>
                        <a:pt x="156511" y="3496384"/>
                      </a:lnTo>
                      <a:lnTo>
                        <a:pt x="553907" y="3496384"/>
                      </a:lnTo>
                      <a:lnTo>
                        <a:pt x="553907" y="3782104"/>
                      </a:lnTo>
                      <a:lnTo>
                        <a:pt x="104335" y="3782104"/>
                      </a:lnTo>
                      <a:lnTo>
                        <a:pt x="104335" y="3610684"/>
                      </a:lnTo>
                      <a:lnTo>
                        <a:pt x="0" y="3610684"/>
                      </a:lnTo>
                      <a:lnTo>
                        <a:pt x="0" y="175571"/>
                      </a:lnTo>
                      <a:lnTo>
                        <a:pt x="104335" y="17557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194923">
                    <a:defRPr/>
                  </a:pPr>
                  <a:endParaRPr lang="en-US" sz="1729" kern="0">
                    <a:solidFill>
                      <a:sysClr val="windowText" lastClr="000000"/>
                    </a:solidFill>
                  </a:endParaRPr>
                </a:p>
              </p:txBody>
            </p:sp>
          </p:grpSp>
          <p:sp>
            <p:nvSpPr>
              <p:cNvPr id="218" name="Hexagon 217"/>
              <p:cNvSpPr/>
              <p:nvPr/>
            </p:nvSpPr>
            <p:spPr bwMode="auto">
              <a:xfrm>
                <a:off x="1759502" y="2333937"/>
                <a:ext cx="278243" cy="248925"/>
              </a:xfrm>
              <a:prstGeom prst="hexagon">
                <a:avLst/>
              </a:prstGeom>
              <a:solidFill>
                <a:srgbClr val="002060"/>
              </a:solidFill>
              <a:ln w="9525" cap="flat" cmpd="sng" algn="ctr">
                <a:solidFill>
                  <a:schemeClr val="bg1"/>
                </a:solidFill>
                <a:prstDash val="solid"/>
                <a:headEnd type="none" w="med" len="med"/>
                <a:tailEnd type="none" w="med" len="med"/>
              </a:ln>
              <a:effectLst/>
            </p:spPr>
            <p:txBody>
              <a:bodyPr lIns="91383" tIns="91383" rIns="34273" bIns="34273" rtlCol="0" anchor="b" anchorCtr="0"/>
              <a:lstStyle/>
              <a:p>
                <a:pPr algn="ctr" defTabSz="931690">
                  <a:defRPr/>
                </a:pPr>
                <a:endParaRPr lang="en-US" sz="800" kern="0" dirty="0">
                  <a:solidFill>
                    <a:sysClr val="windowText" lastClr="000000"/>
                  </a:solidFill>
                  <a:latin typeface="Segoe UI Light"/>
                  <a:ea typeface="Segoe UI" pitchFamily="34" charset="0"/>
                  <a:cs typeface="Segoe UI" pitchFamily="34" charset="0"/>
                </a:endParaRPr>
              </a:p>
            </p:txBody>
          </p:sp>
        </p:grpSp>
      </p:grpSp>
      <p:grpSp>
        <p:nvGrpSpPr>
          <p:cNvPr id="237" name="Group 236"/>
          <p:cNvGrpSpPr>
            <a:grpSpLocks noChangeAspect="1"/>
          </p:cNvGrpSpPr>
          <p:nvPr/>
        </p:nvGrpSpPr>
        <p:grpSpPr>
          <a:xfrm>
            <a:off x="7417871" y="4267894"/>
            <a:ext cx="1703575" cy="939030"/>
            <a:chOff x="4290296" y="5553872"/>
            <a:chExt cx="1260190" cy="694632"/>
          </a:xfrm>
        </p:grpSpPr>
        <p:grpSp>
          <p:nvGrpSpPr>
            <p:cNvPr id="238" name="Group 237"/>
            <p:cNvGrpSpPr/>
            <p:nvPr/>
          </p:nvGrpSpPr>
          <p:grpSpPr>
            <a:xfrm>
              <a:off x="4290296" y="5554695"/>
              <a:ext cx="601248" cy="337049"/>
              <a:chOff x="2886562" y="2288295"/>
              <a:chExt cx="601248" cy="337049"/>
            </a:xfrm>
          </p:grpSpPr>
          <p:grpSp>
            <p:nvGrpSpPr>
              <p:cNvPr id="257" name="Group 256"/>
              <p:cNvGrpSpPr/>
              <p:nvPr/>
            </p:nvGrpSpPr>
            <p:grpSpPr>
              <a:xfrm>
                <a:off x="2886562" y="2288295"/>
                <a:ext cx="601248" cy="337049"/>
                <a:chOff x="3523102" y="1791568"/>
                <a:chExt cx="6746733" cy="3782104"/>
              </a:xfrm>
              <a:solidFill>
                <a:srgbClr val="7030A0"/>
              </a:solidFill>
            </p:grpSpPr>
            <p:sp>
              <p:nvSpPr>
                <p:cNvPr id="259" name="Rectangle 258"/>
                <p:cNvSpPr/>
                <p:nvPr/>
              </p:nvSpPr>
              <p:spPr>
                <a:xfrm>
                  <a:off x="3757139" y="2148421"/>
                  <a:ext cx="6278658" cy="30683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194923">
                    <a:defRPr/>
                  </a:pPr>
                  <a:endParaRPr lang="en-US" sz="1729" kern="0">
                    <a:solidFill>
                      <a:sysClr val="windowText" lastClr="000000"/>
                    </a:solidFill>
                  </a:endParaRPr>
                </a:p>
              </p:txBody>
            </p:sp>
            <p:sp>
              <p:nvSpPr>
                <p:cNvPr id="260" name="Freeform 231"/>
                <p:cNvSpPr/>
                <p:nvPr/>
              </p:nvSpPr>
              <p:spPr>
                <a:xfrm>
                  <a:off x="3523102" y="1791568"/>
                  <a:ext cx="553907" cy="3782104"/>
                </a:xfrm>
                <a:custGeom>
                  <a:avLst/>
                  <a:gdLst>
                    <a:gd name="connsiteX0" fmla="*/ 104335 w 553907"/>
                    <a:gd name="connsiteY0" fmla="*/ 0 h 3782104"/>
                    <a:gd name="connsiteX1" fmla="*/ 553907 w 553907"/>
                    <a:gd name="connsiteY1" fmla="*/ 0 h 3782104"/>
                    <a:gd name="connsiteX2" fmla="*/ 553907 w 553907"/>
                    <a:gd name="connsiteY2" fmla="*/ 285720 h 3782104"/>
                    <a:gd name="connsiteX3" fmla="*/ 156511 w 553907"/>
                    <a:gd name="connsiteY3" fmla="*/ 285720 h 3782104"/>
                    <a:gd name="connsiteX4" fmla="*/ 156511 w 553907"/>
                    <a:gd name="connsiteY4" fmla="*/ 3496384 h 3782104"/>
                    <a:gd name="connsiteX5" fmla="*/ 553907 w 553907"/>
                    <a:gd name="connsiteY5" fmla="*/ 3496384 h 3782104"/>
                    <a:gd name="connsiteX6" fmla="*/ 553907 w 553907"/>
                    <a:gd name="connsiteY6" fmla="*/ 3782104 h 3782104"/>
                    <a:gd name="connsiteX7" fmla="*/ 104335 w 553907"/>
                    <a:gd name="connsiteY7" fmla="*/ 3782104 h 3782104"/>
                    <a:gd name="connsiteX8" fmla="*/ 104335 w 553907"/>
                    <a:gd name="connsiteY8" fmla="*/ 3610684 h 3782104"/>
                    <a:gd name="connsiteX9" fmla="*/ 0 w 553907"/>
                    <a:gd name="connsiteY9" fmla="*/ 3610684 h 3782104"/>
                    <a:gd name="connsiteX10" fmla="*/ 0 w 553907"/>
                    <a:gd name="connsiteY10" fmla="*/ 175571 h 3782104"/>
                    <a:gd name="connsiteX11" fmla="*/ 104335 w 553907"/>
                    <a:gd name="connsiteY11" fmla="*/ 175571 h 378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53907" h="3782104">
                      <a:moveTo>
                        <a:pt x="104335" y="0"/>
                      </a:moveTo>
                      <a:lnTo>
                        <a:pt x="553907" y="0"/>
                      </a:lnTo>
                      <a:lnTo>
                        <a:pt x="553907" y="285720"/>
                      </a:lnTo>
                      <a:lnTo>
                        <a:pt x="156511" y="285720"/>
                      </a:lnTo>
                      <a:lnTo>
                        <a:pt x="156511" y="3496384"/>
                      </a:lnTo>
                      <a:lnTo>
                        <a:pt x="553907" y="3496384"/>
                      </a:lnTo>
                      <a:lnTo>
                        <a:pt x="553907" y="3782104"/>
                      </a:lnTo>
                      <a:lnTo>
                        <a:pt x="104335" y="3782104"/>
                      </a:lnTo>
                      <a:lnTo>
                        <a:pt x="104335" y="3610684"/>
                      </a:lnTo>
                      <a:lnTo>
                        <a:pt x="0" y="3610684"/>
                      </a:lnTo>
                      <a:lnTo>
                        <a:pt x="0" y="175571"/>
                      </a:lnTo>
                      <a:lnTo>
                        <a:pt x="104335" y="17557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194923">
                    <a:defRPr/>
                  </a:pPr>
                  <a:endParaRPr lang="en-US" sz="1729" kern="0">
                    <a:solidFill>
                      <a:sysClr val="windowText" lastClr="000000"/>
                    </a:solidFill>
                  </a:endParaRPr>
                </a:p>
              </p:txBody>
            </p:sp>
            <p:sp>
              <p:nvSpPr>
                <p:cNvPr id="261" name="Freeform 232"/>
                <p:cNvSpPr/>
                <p:nvPr/>
              </p:nvSpPr>
              <p:spPr>
                <a:xfrm flipH="1">
                  <a:off x="9715928" y="1791568"/>
                  <a:ext cx="553907" cy="3782104"/>
                </a:xfrm>
                <a:custGeom>
                  <a:avLst/>
                  <a:gdLst>
                    <a:gd name="connsiteX0" fmla="*/ 104335 w 553907"/>
                    <a:gd name="connsiteY0" fmla="*/ 0 h 3782104"/>
                    <a:gd name="connsiteX1" fmla="*/ 553907 w 553907"/>
                    <a:gd name="connsiteY1" fmla="*/ 0 h 3782104"/>
                    <a:gd name="connsiteX2" fmla="*/ 553907 w 553907"/>
                    <a:gd name="connsiteY2" fmla="*/ 285720 h 3782104"/>
                    <a:gd name="connsiteX3" fmla="*/ 156511 w 553907"/>
                    <a:gd name="connsiteY3" fmla="*/ 285720 h 3782104"/>
                    <a:gd name="connsiteX4" fmla="*/ 156511 w 553907"/>
                    <a:gd name="connsiteY4" fmla="*/ 3496384 h 3782104"/>
                    <a:gd name="connsiteX5" fmla="*/ 553907 w 553907"/>
                    <a:gd name="connsiteY5" fmla="*/ 3496384 h 3782104"/>
                    <a:gd name="connsiteX6" fmla="*/ 553907 w 553907"/>
                    <a:gd name="connsiteY6" fmla="*/ 3782104 h 3782104"/>
                    <a:gd name="connsiteX7" fmla="*/ 104335 w 553907"/>
                    <a:gd name="connsiteY7" fmla="*/ 3782104 h 3782104"/>
                    <a:gd name="connsiteX8" fmla="*/ 104335 w 553907"/>
                    <a:gd name="connsiteY8" fmla="*/ 3610684 h 3782104"/>
                    <a:gd name="connsiteX9" fmla="*/ 0 w 553907"/>
                    <a:gd name="connsiteY9" fmla="*/ 3610684 h 3782104"/>
                    <a:gd name="connsiteX10" fmla="*/ 0 w 553907"/>
                    <a:gd name="connsiteY10" fmla="*/ 175571 h 3782104"/>
                    <a:gd name="connsiteX11" fmla="*/ 104335 w 553907"/>
                    <a:gd name="connsiteY11" fmla="*/ 175571 h 378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53907" h="3782104">
                      <a:moveTo>
                        <a:pt x="104335" y="0"/>
                      </a:moveTo>
                      <a:lnTo>
                        <a:pt x="553907" y="0"/>
                      </a:lnTo>
                      <a:lnTo>
                        <a:pt x="553907" y="285720"/>
                      </a:lnTo>
                      <a:lnTo>
                        <a:pt x="156511" y="285720"/>
                      </a:lnTo>
                      <a:lnTo>
                        <a:pt x="156511" y="3496384"/>
                      </a:lnTo>
                      <a:lnTo>
                        <a:pt x="553907" y="3496384"/>
                      </a:lnTo>
                      <a:lnTo>
                        <a:pt x="553907" y="3782104"/>
                      </a:lnTo>
                      <a:lnTo>
                        <a:pt x="104335" y="3782104"/>
                      </a:lnTo>
                      <a:lnTo>
                        <a:pt x="104335" y="3610684"/>
                      </a:lnTo>
                      <a:lnTo>
                        <a:pt x="0" y="3610684"/>
                      </a:lnTo>
                      <a:lnTo>
                        <a:pt x="0" y="175571"/>
                      </a:lnTo>
                      <a:lnTo>
                        <a:pt x="104335" y="17557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194923">
                    <a:defRPr/>
                  </a:pPr>
                  <a:endParaRPr lang="en-US" sz="1729" kern="0">
                    <a:solidFill>
                      <a:sysClr val="windowText" lastClr="000000"/>
                    </a:solidFill>
                  </a:endParaRPr>
                </a:p>
              </p:txBody>
            </p:sp>
          </p:grpSp>
          <p:sp>
            <p:nvSpPr>
              <p:cNvPr id="258" name="Hexagon 257"/>
              <p:cNvSpPr/>
              <p:nvPr/>
            </p:nvSpPr>
            <p:spPr bwMode="auto">
              <a:xfrm>
                <a:off x="3051589" y="2333937"/>
                <a:ext cx="278243" cy="248925"/>
              </a:xfrm>
              <a:prstGeom prst="hexagon">
                <a:avLst/>
              </a:prstGeom>
              <a:solidFill>
                <a:srgbClr val="7030A0"/>
              </a:solidFill>
              <a:ln w="9525" cap="flat" cmpd="sng" algn="ctr">
                <a:solidFill>
                  <a:schemeClr val="bg1"/>
                </a:solidFill>
                <a:prstDash val="solid"/>
                <a:headEnd type="none" w="med" len="med"/>
                <a:tailEnd type="none" w="med" len="med"/>
              </a:ln>
              <a:effectLst/>
            </p:spPr>
            <p:txBody>
              <a:bodyPr lIns="91383" tIns="91383" rIns="34273" bIns="34273" rtlCol="0" anchor="b" anchorCtr="0"/>
              <a:lstStyle/>
              <a:p>
                <a:pPr algn="ctr" defTabSz="931690">
                  <a:defRPr/>
                </a:pPr>
                <a:endParaRPr lang="en-US" sz="800" kern="0" dirty="0">
                  <a:solidFill>
                    <a:sysClr val="windowText" lastClr="000000"/>
                  </a:solidFill>
                  <a:latin typeface="Segoe UI Light"/>
                  <a:ea typeface="Segoe UI" pitchFamily="34" charset="0"/>
                  <a:cs typeface="Segoe UI" pitchFamily="34" charset="0"/>
                </a:endParaRPr>
              </a:p>
            </p:txBody>
          </p:sp>
        </p:grpSp>
        <p:grpSp>
          <p:nvGrpSpPr>
            <p:cNvPr id="239" name="Group 238"/>
            <p:cNvGrpSpPr/>
            <p:nvPr/>
          </p:nvGrpSpPr>
          <p:grpSpPr>
            <a:xfrm>
              <a:off x="4295726" y="5911455"/>
              <a:ext cx="601248" cy="337049"/>
              <a:chOff x="2240670" y="2657736"/>
              <a:chExt cx="601248" cy="337049"/>
            </a:xfrm>
          </p:grpSpPr>
          <p:grpSp>
            <p:nvGrpSpPr>
              <p:cNvPr id="252" name="Group 251"/>
              <p:cNvGrpSpPr/>
              <p:nvPr/>
            </p:nvGrpSpPr>
            <p:grpSpPr>
              <a:xfrm>
                <a:off x="2240670" y="2657736"/>
                <a:ext cx="601248" cy="337049"/>
                <a:chOff x="3523102" y="1791568"/>
                <a:chExt cx="6746733" cy="3782104"/>
              </a:xfrm>
              <a:solidFill>
                <a:srgbClr val="FFC000"/>
              </a:solidFill>
            </p:grpSpPr>
            <p:sp>
              <p:nvSpPr>
                <p:cNvPr id="254" name="Rectangle 253"/>
                <p:cNvSpPr/>
                <p:nvPr/>
              </p:nvSpPr>
              <p:spPr>
                <a:xfrm>
                  <a:off x="3757139" y="2148421"/>
                  <a:ext cx="6278658" cy="30683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194923">
                    <a:defRPr/>
                  </a:pPr>
                  <a:endParaRPr lang="en-US" sz="1729" kern="0">
                    <a:solidFill>
                      <a:sysClr val="windowText" lastClr="000000"/>
                    </a:solidFill>
                  </a:endParaRPr>
                </a:p>
              </p:txBody>
            </p:sp>
            <p:sp>
              <p:nvSpPr>
                <p:cNvPr id="255" name="Freeform 237"/>
                <p:cNvSpPr/>
                <p:nvPr/>
              </p:nvSpPr>
              <p:spPr>
                <a:xfrm>
                  <a:off x="3523102" y="1791568"/>
                  <a:ext cx="553907" cy="3782104"/>
                </a:xfrm>
                <a:custGeom>
                  <a:avLst/>
                  <a:gdLst>
                    <a:gd name="connsiteX0" fmla="*/ 104335 w 553907"/>
                    <a:gd name="connsiteY0" fmla="*/ 0 h 3782104"/>
                    <a:gd name="connsiteX1" fmla="*/ 553907 w 553907"/>
                    <a:gd name="connsiteY1" fmla="*/ 0 h 3782104"/>
                    <a:gd name="connsiteX2" fmla="*/ 553907 w 553907"/>
                    <a:gd name="connsiteY2" fmla="*/ 285720 h 3782104"/>
                    <a:gd name="connsiteX3" fmla="*/ 156511 w 553907"/>
                    <a:gd name="connsiteY3" fmla="*/ 285720 h 3782104"/>
                    <a:gd name="connsiteX4" fmla="*/ 156511 w 553907"/>
                    <a:gd name="connsiteY4" fmla="*/ 3496384 h 3782104"/>
                    <a:gd name="connsiteX5" fmla="*/ 553907 w 553907"/>
                    <a:gd name="connsiteY5" fmla="*/ 3496384 h 3782104"/>
                    <a:gd name="connsiteX6" fmla="*/ 553907 w 553907"/>
                    <a:gd name="connsiteY6" fmla="*/ 3782104 h 3782104"/>
                    <a:gd name="connsiteX7" fmla="*/ 104335 w 553907"/>
                    <a:gd name="connsiteY7" fmla="*/ 3782104 h 3782104"/>
                    <a:gd name="connsiteX8" fmla="*/ 104335 w 553907"/>
                    <a:gd name="connsiteY8" fmla="*/ 3610684 h 3782104"/>
                    <a:gd name="connsiteX9" fmla="*/ 0 w 553907"/>
                    <a:gd name="connsiteY9" fmla="*/ 3610684 h 3782104"/>
                    <a:gd name="connsiteX10" fmla="*/ 0 w 553907"/>
                    <a:gd name="connsiteY10" fmla="*/ 175571 h 3782104"/>
                    <a:gd name="connsiteX11" fmla="*/ 104335 w 553907"/>
                    <a:gd name="connsiteY11" fmla="*/ 175571 h 378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53907" h="3782104">
                      <a:moveTo>
                        <a:pt x="104335" y="0"/>
                      </a:moveTo>
                      <a:lnTo>
                        <a:pt x="553907" y="0"/>
                      </a:lnTo>
                      <a:lnTo>
                        <a:pt x="553907" y="285720"/>
                      </a:lnTo>
                      <a:lnTo>
                        <a:pt x="156511" y="285720"/>
                      </a:lnTo>
                      <a:lnTo>
                        <a:pt x="156511" y="3496384"/>
                      </a:lnTo>
                      <a:lnTo>
                        <a:pt x="553907" y="3496384"/>
                      </a:lnTo>
                      <a:lnTo>
                        <a:pt x="553907" y="3782104"/>
                      </a:lnTo>
                      <a:lnTo>
                        <a:pt x="104335" y="3782104"/>
                      </a:lnTo>
                      <a:lnTo>
                        <a:pt x="104335" y="3610684"/>
                      </a:lnTo>
                      <a:lnTo>
                        <a:pt x="0" y="3610684"/>
                      </a:lnTo>
                      <a:lnTo>
                        <a:pt x="0" y="175571"/>
                      </a:lnTo>
                      <a:lnTo>
                        <a:pt x="104335" y="17557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194923">
                    <a:defRPr/>
                  </a:pPr>
                  <a:endParaRPr lang="en-US" sz="1729" kern="0">
                    <a:solidFill>
                      <a:sysClr val="windowText" lastClr="000000"/>
                    </a:solidFill>
                  </a:endParaRPr>
                </a:p>
              </p:txBody>
            </p:sp>
            <p:sp>
              <p:nvSpPr>
                <p:cNvPr id="256" name="Freeform 238"/>
                <p:cNvSpPr/>
                <p:nvPr/>
              </p:nvSpPr>
              <p:spPr>
                <a:xfrm flipH="1">
                  <a:off x="9715928" y="1791568"/>
                  <a:ext cx="553907" cy="3782104"/>
                </a:xfrm>
                <a:custGeom>
                  <a:avLst/>
                  <a:gdLst>
                    <a:gd name="connsiteX0" fmla="*/ 104335 w 553907"/>
                    <a:gd name="connsiteY0" fmla="*/ 0 h 3782104"/>
                    <a:gd name="connsiteX1" fmla="*/ 553907 w 553907"/>
                    <a:gd name="connsiteY1" fmla="*/ 0 h 3782104"/>
                    <a:gd name="connsiteX2" fmla="*/ 553907 w 553907"/>
                    <a:gd name="connsiteY2" fmla="*/ 285720 h 3782104"/>
                    <a:gd name="connsiteX3" fmla="*/ 156511 w 553907"/>
                    <a:gd name="connsiteY3" fmla="*/ 285720 h 3782104"/>
                    <a:gd name="connsiteX4" fmla="*/ 156511 w 553907"/>
                    <a:gd name="connsiteY4" fmla="*/ 3496384 h 3782104"/>
                    <a:gd name="connsiteX5" fmla="*/ 553907 w 553907"/>
                    <a:gd name="connsiteY5" fmla="*/ 3496384 h 3782104"/>
                    <a:gd name="connsiteX6" fmla="*/ 553907 w 553907"/>
                    <a:gd name="connsiteY6" fmla="*/ 3782104 h 3782104"/>
                    <a:gd name="connsiteX7" fmla="*/ 104335 w 553907"/>
                    <a:gd name="connsiteY7" fmla="*/ 3782104 h 3782104"/>
                    <a:gd name="connsiteX8" fmla="*/ 104335 w 553907"/>
                    <a:gd name="connsiteY8" fmla="*/ 3610684 h 3782104"/>
                    <a:gd name="connsiteX9" fmla="*/ 0 w 553907"/>
                    <a:gd name="connsiteY9" fmla="*/ 3610684 h 3782104"/>
                    <a:gd name="connsiteX10" fmla="*/ 0 w 553907"/>
                    <a:gd name="connsiteY10" fmla="*/ 175571 h 3782104"/>
                    <a:gd name="connsiteX11" fmla="*/ 104335 w 553907"/>
                    <a:gd name="connsiteY11" fmla="*/ 175571 h 378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53907" h="3782104">
                      <a:moveTo>
                        <a:pt x="104335" y="0"/>
                      </a:moveTo>
                      <a:lnTo>
                        <a:pt x="553907" y="0"/>
                      </a:lnTo>
                      <a:lnTo>
                        <a:pt x="553907" y="285720"/>
                      </a:lnTo>
                      <a:lnTo>
                        <a:pt x="156511" y="285720"/>
                      </a:lnTo>
                      <a:lnTo>
                        <a:pt x="156511" y="3496384"/>
                      </a:lnTo>
                      <a:lnTo>
                        <a:pt x="553907" y="3496384"/>
                      </a:lnTo>
                      <a:lnTo>
                        <a:pt x="553907" y="3782104"/>
                      </a:lnTo>
                      <a:lnTo>
                        <a:pt x="104335" y="3782104"/>
                      </a:lnTo>
                      <a:lnTo>
                        <a:pt x="104335" y="3610684"/>
                      </a:lnTo>
                      <a:lnTo>
                        <a:pt x="0" y="3610684"/>
                      </a:lnTo>
                      <a:lnTo>
                        <a:pt x="0" y="175571"/>
                      </a:lnTo>
                      <a:lnTo>
                        <a:pt x="104335" y="17557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194923">
                    <a:defRPr/>
                  </a:pPr>
                  <a:endParaRPr lang="en-US" sz="1729" kern="0">
                    <a:solidFill>
                      <a:sysClr val="windowText" lastClr="000000"/>
                    </a:solidFill>
                  </a:endParaRPr>
                </a:p>
              </p:txBody>
            </p:sp>
          </p:grpSp>
          <p:sp>
            <p:nvSpPr>
              <p:cNvPr id="253" name="Hexagon 252"/>
              <p:cNvSpPr/>
              <p:nvPr/>
            </p:nvSpPr>
            <p:spPr bwMode="auto">
              <a:xfrm>
                <a:off x="2398893" y="2701796"/>
                <a:ext cx="278243" cy="248925"/>
              </a:xfrm>
              <a:prstGeom prst="hexagon">
                <a:avLst/>
              </a:prstGeom>
              <a:solidFill>
                <a:srgbClr val="FFC000"/>
              </a:solidFill>
              <a:ln w="9525" cap="flat" cmpd="sng" algn="ctr">
                <a:solidFill>
                  <a:schemeClr val="bg1"/>
                </a:solidFill>
                <a:prstDash val="solid"/>
                <a:headEnd type="none" w="med" len="med"/>
                <a:tailEnd type="none" w="med" len="med"/>
              </a:ln>
              <a:effectLst/>
            </p:spPr>
            <p:txBody>
              <a:bodyPr lIns="91383" tIns="91383" rIns="34273" bIns="34273" rtlCol="0" anchor="b" anchorCtr="0"/>
              <a:lstStyle/>
              <a:p>
                <a:pPr algn="ctr" defTabSz="931690">
                  <a:defRPr/>
                </a:pPr>
                <a:endParaRPr lang="en-US" sz="800" kern="0" dirty="0">
                  <a:solidFill>
                    <a:sysClr val="windowText" lastClr="000000"/>
                  </a:solidFill>
                  <a:latin typeface="Segoe UI Light"/>
                  <a:ea typeface="Segoe UI" pitchFamily="34" charset="0"/>
                  <a:cs typeface="Segoe UI" pitchFamily="34" charset="0"/>
                </a:endParaRPr>
              </a:p>
            </p:txBody>
          </p:sp>
        </p:grpSp>
        <p:grpSp>
          <p:nvGrpSpPr>
            <p:cNvPr id="240" name="Group 239"/>
            <p:cNvGrpSpPr/>
            <p:nvPr/>
          </p:nvGrpSpPr>
          <p:grpSpPr>
            <a:xfrm>
              <a:off x="4949238" y="5911455"/>
              <a:ext cx="601248" cy="337049"/>
              <a:chOff x="1596268" y="2657736"/>
              <a:chExt cx="601248" cy="337049"/>
            </a:xfrm>
          </p:grpSpPr>
          <p:grpSp>
            <p:nvGrpSpPr>
              <p:cNvPr id="247" name="Group 246"/>
              <p:cNvGrpSpPr/>
              <p:nvPr/>
            </p:nvGrpSpPr>
            <p:grpSpPr>
              <a:xfrm>
                <a:off x="1596268" y="2657736"/>
                <a:ext cx="601248" cy="337049"/>
                <a:chOff x="3523102" y="1791568"/>
                <a:chExt cx="6746733" cy="3782104"/>
              </a:xfrm>
              <a:solidFill>
                <a:srgbClr val="00B050"/>
              </a:solidFill>
            </p:grpSpPr>
            <p:sp>
              <p:nvSpPr>
                <p:cNvPr id="249" name="Rectangle 248"/>
                <p:cNvSpPr/>
                <p:nvPr/>
              </p:nvSpPr>
              <p:spPr>
                <a:xfrm>
                  <a:off x="3757139" y="2148421"/>
                  <a:ext cx="6278658" cy="30683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194923">
                    <a:defRPr/>
                  </a:pPr>
                  <a:endParaRPr lang="en-US" sz="1729" kern="0">
                    <a:solidFill>
                      <a:sysClr val="windowText" lastClr="000000"/>
                    </a:solidFill>
                  </a:endParaRPr>
                </a:p>
              </p:txBody>
            </p:sp>
            <p:sp>
              <p:nvSpPr>
                <p:cNvPr id="250" name="Freeform 243"/>
                <p:cNvSpPr/>
                <p:nvPr/>
              </p:nvSpPr>
              <p:spPr>
                <a:xfrm>
                  <a:off x="3523102" y="1791568"/>
                  <a:ext cx="553907" cy="3782104"/>
                </a:xfrm>
                <a:custGeom>
                  <a:avLst/>
                  <a:gdLst>
                    <a:gd name="connsiteX0" fmla="*/ 104335 w 553907"/>
                    <a:gd name="connsiteY0" fmla="*/ 0 h 3782104"/>
                    <a:gd name="connsiteX1" fmla="*/ 553907 w 553907"/>
                    <a:gd name="connsiteY1" fmla="*/ 0 h 3782104"/>
                    <a:gd name="connsiteX2" fmla="*/ 553907 w 553907"/>
                    <a:gd name="connsiteY2" fmla="*/ 285720 h 3782104"/>
                    <a:gd name="connsiteX3" fmla="*/ 156511 w 553907"/>
                    <a:gd name="connsiteY3" fmla="*/ 285720 h 3782104"/>
                    <a:gd name="connsiteX4" fmla="*/ 156511 w 553907"/>
                    <a:gd name="connsiteY4" fmla="*/ 3496384 h 3782104"/>
                    <a:gd name="connsiteX5" fmla="*/ 553907 w 553907"/>
                    <a:gd name="connsiteY5" fmla="*/ 3496384 h 3782104"/>
                    <a:gd name="connsiteX6" fmla="*/ 553907 w 553907"/>
                    <a:gd name="connsiteY6" fmla="*/ 3782104 h 3782104"/>
                    <a:gd name="connsiteX7" fmla="*/ 104335 w 553907"/>
                    <a:gd name="connsiteY7" fmla="*/ 3782104 h 3782104"/>
                    <a:gd name="connsiteX8" fmla="*/ 104335 w 553907"/>
                    <a:gd name="connsiteY8" fmla="*/ 3610684 h 3782104"/>
                    <a:gd name="connsiteX9" fmla="*/ 0 w 553907"/>
                    <a:gd name="connsiteY9" fmla="*/ 3610684 h 3782104"/>
                    <a:gd name="connsiteX10" fmla="*/ 0 w 553907"/>
                    <a:gd name="connsiteY10" fmla="*/ 175571 h 3782104"/>
                    <a:gd name="connsiteX11" fmla="*/ 104335 w 553907"/>
                    <a:gd name="connsiteY11" fmla="*/ 175571 h 378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53907" h="3782104">
                      <a:moveTo>
                        <a:pt x="104335" y="0"/>
                      </a:moveTo>
                      <a:lnTo>
                        <a:pt x="553907" y="0"/>
                      </a:lnTo>
                      <a:lnTo>
                        <a:pt x="553907" y="285720"/>
                      </a:lnTo>
                      <a:lnTo>
                        <a:pt x="156511" y="285720"/>
                      </a:lnTo>
                      <a:lnTo>
                        <a:pt x="156511" y="3496384"/>
                      </a:lnTo>
                      <a:lnTo>
                        <a:pt x="553907" y="3496384"/>
                      </a:lnTo>
                      <a:lnTo>
                        <a:pt x="553907" y="3782104"/>
                      </a:lnTo>
                      <a:lnTo>
                        <a:pt x="104335" y="3782104"/>
                      </a:lnTo>
                      <a:lnTo>
                        <a:pt x="104335" y="3610684"/>
                      </a:lnTo>
                      <a:lnTo>
                        <a:pt x="0" y="3610684"/>
                      </a:lnTo>
                      <a:lnTo>
                        <a:pt x="0" y="175571"/>
                      </a:lnTo>
                      <a:lnTo>
                        <a:pt x="104335" y="17557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194923">
                    <a:defRPr/>
                  </a:pPr>
                  <a:endParaRPr lang="en-US" sz="1729" kern="0">
                    <a:solidFill>
                      <a:sysClr val="windowText" lastClr="000000"/>
                    </a:solidFill>
                  </a:endParaRPr>
                </a:p>
              </p:txBody>
            </p:sp>
            <p:sp>
              <p:nvSpPr>
                <p:cNvPr id="251" name="Freeform 244"/>
                <p:cNvSpPr/>
                <p:nvPr/>
              </p:nvSpPr>
              <p:spPr>
                <a:xfrm flipH="1">
                  <a:off x="9715928" y="1791568"/>
                  <a:ext cx="553907" cy="3782104"/>
                </a:xfrm>
                <a:custGeom>
                  <a:avLst/>
                  <a:gdLst>
                    <a:gd name="connsiteX0" fmla="*/ 104335 w 553907"/>
                    <a:gd name="connsiteY0" fmla="*/ 0 h 3782104"/>
                    <a:gd name="connsiteX1" fmla="*/ 553907 w 553907"/>
                    <a:gd name="connsiteY1" fmla="*/ 0 h 3782104"/>
                    <a:gd name="connsiteX2" fmla="*/ 553907 w 553907"/>
                    <a:gd name="connsiteY2" fmla="*/ 285720 h 3782104"/>
                    <a:gd name="connsiteX3" fmla="*/ 156511 w 553907"/>
                    <a:gd name="connsiteY3" fmla="*/ 285720 h 3782104"/>
                    <a:gd name="connsiteX4" fmla="*/ 156511 w 553907"/>
                    <a:gd name="connsiteY4" fmla="*/ 3496384 h 3782104"/>
                    <a:gd name="connsiteX5" fmla="*/ 553907 w 553907"/>
                    <a:gd name="connsiteY5" fmla="*/ 3496384 h 3782104"/>
                    <a:gd name="connsiteX6" fmla="*/ 553907 w 553907"/>
                    <a:gd name="connsiteY6" fmla="*/ 3782104 h 3782104"/>
                    <a:gd name="connsiteX7" fmla="*/ 104335 w 553907"/>
                    <a:gd name="connsiteY7" fmla="*/ 3782104 h 3782104"/>
                    <a:gd name="connsiteX8" fmla="*/ 104335 w 553907"/>
                    <a:gd name="connsiteY8" fmla="*/ 3610684 h 3782104"/>
                    <a:gd name="connsiteX9" fmla="*/ 0 w 553907"/>
                    <a:gd name="connsiteY9" fmla="*/ 3610684 h 3782104"/>
                    <a:gd name="connsiteX10" fmla="*/ 0 w 553907"/>
                    <a:gd name="connsiteY10" fmla="*/ 175571 h 3782104"/>
                    <a:gd name="connsiteX11" fmla="*/ 104335 w 553907"/>
                    <a:gd name="connsiteY11" fmla="*/ 175571 h 378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53907" h="3782104">
                      <a:moveTo>
                        <a:pt x="104335" y="0"/>
                      </a:moveTo>
                      <a:lnTo>
                        <a:pt x="553907" y="0"/>
                      </a:lnTo>
                      <a:lnTo>
                        <a:pt x="553907" y="285720"/>
                      </a:lnTo>
                      <a:lnTo>
                        <a:pt x="156511" y="285720"/>
                      </a:lnTo>
                      <a:lnTo>
                        <a:pt x="156511" y="3496384"/>
                      </a:lnTo>
                      <a:lnTo>
                        <a:pt x="553907" y="3496384"/>
                      </a:lnTo>
                      <a:lnTo>
                        <a:pt x="553907" y="3782104"/>
                      </a:lnTo>
                      <a:lnTo>
                        <a:pt x="104335" y="3782104"/>
                      </a:lnTo>
                      <a:lnTo>
                        <a:pt x="104335" y="3610684"/>
                      </a:lnTo>
                      <a:lnTo>
                        <a:pt x="0" y="3610684"/>
                      </a:lnTo>
                      <a:lnTo>
                        <a:pt x="0" y="175571"/>
                      </a:lnTo>
                      <a:lnTo>
                        <a:pt x="104335" y="17557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194923">
                    <a:defRPr/>
                  </a:pPr>
                  <a:endParaRPr lang="en-US" sz="1729" kern="0">
                    <a:solidFill>
                      <a:sysClr val="windowText" lastClr="000000"/>
                    </a:solidFill>
                  </a:endParaRPr>
                </a:p>
              </p:txBody>
            </p:sp>
          </p:grpSp>
          <p:sp>
            <p:nvSpPr>
              <p:cNvPr id="248" name="Hexagon 247"/>
              <p:cNvSpPr/>
              <p:nvPr/>
            </p:nvSpPr>
            <p:spPr bwMode="auto">
              <a:xfrm>
                <a:off x="1752996" y="2701797"/>
                <a:ext cx="278243" cy="248925"/>
              </a:xfrm>
              <a:prstGeom prst="hexagon">
                <a:avLst/>
              </a:prstGeom>
              <a:solidFill>
                <a:srgbClr val="92D050"/>
              </a:solidFill>
              <a:ln w="9525" cap="flat" cmpd="sng" algn="ctr">
                <a:solidFill>
                  <a:schemeClr val="bg1"/>
                </a:solidFill>
                <a:prstDash val="solid"/>
                <a:headEnd type="none" w="med" len="med"/>
                <a:tailEnd type="none" w="med" len="med"/>
              </a:ln>
              <a:effectLst/>
            </p:spPr>
            <p:txBody>
              <a:bodyPr lIns="91383" tIns="91383" rIns="34273" bIns="34273" rtlCol="0" anchor="b" anchorCtr="0"/>
              <a:lstStyle/>
              <a:p>
                <a:pPr algn="ctr" defTabSz="931690">
                  <a:defRPr/>
                </a:pPr>
                <a:endParaRPr lang="en-US" sz="800" kern="0" dirty="0">
                  <a:solidFill>
                    <a:sysClr val="windowText" lastClr="000000"/>
                  </a:solidFill>
                  <a:latin typeface="Segoe UI Light"/>
                  <a:ea typeface="Segoe UI" pitchFamily="34" charset="0"/>
                  <a:cs typeface="Segoe UI" pitchFamily="34" charset="0"/>
                </a:endParaRPr>
              </a:p>
            </p:txBody>
          </p:sp>
        </p:grpSp>
        <p:grpSp>
          <p:nvGrpSpPr>
            <p:cNvPr id="241" name="Group 240"/>
            <p:cNvGrpSpPr/>
            <p:nvPr/>
          </p:nvGrpSpPr>
          <p:grpSpPr>
            <a:xfrm>
              <a:off x="4946351" y="5553872"/>
              <a:ext cx="601248" cy="337049"/>
              <a:chOff x="1601399" y="2288295"/>
              <a:chExt cx="601248" cy="337049"/>
            </a:xfrm>
          </p:grpSpPr>
          <p:grpSp>
            <p:nvGrpSpPr>
              <p:cNvPr id="242" name="Group 241"/>
              <p:cNvGrpSpPr/>
              <p:nvPr/>
            </p:nvGrpSpPr>
            <p:grpSpPr>
              <a:xfrm>
                <a:off x="1601399" y="2288295"/>
                <a:ext cx="601248" cy="337049"/>
                <a:chOff x="3523102" y="1791568"/>
                <a:chExt cx="6746733" cy="3782104"/>
              </a:xfrm>
              <a:solidFill>
                <a:srgbClr val="002060"/>
              </a:solidFill>
            </p:grpSpPr>
            <p:sp>
              <p:nvSpPr>
                <p:cNvPr id="244" name="Rectangle 243"/>
                <p:cNvSpPr/>
                <p:nvPr/>
              </p:nvSpPr>
              <p:spPr>
                <a:xfrm>
                  <a:off x="3757139" y="2148421"/>
                  <a:ext cx="6278658" cy="30683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194923">
                    <a:defRPr/>
                  </a:pPr>
                  <a:endParaRPr lang="en-US" sz="1729" kern="0">
                    <a:solidFill>
                      <a:sysClr val="windowText" lastClr="000000"/>
                    </a:solidFill>
                  </a:endParaRPr>
                </a:p>
              </p:txBody>
            </p:sp>
            <p:sp>
              <p:nvSpPr>
                <p:cNvPr id="245" name="Freeform 303"/>
                <p:cNvSpPr/>
                <p:nvPr/>
              </p:nvSpPr>
              <p:spPr>
                <a:xfrm>
                  <a:off x="3523102" y="1791568"/>
                  <a:ext cx="553907" cy="3782104"/>
                </a:xfrm>
                <a:custGeom>
                  <a:avLst/>
                  <a:gdLst>
                    <a:gd name="connsiteX0" fmla="*/ 104335 w 553907"/>
                    <a:gd name="connsiteY0" fmla="*/ 0 h 3782104"/>
                    <a:gd name="connsiteX1" fmla="*/ 553907 w 553907"/>
                    <a:gd name="connsiteY1" fmla="*/ 0 h 3782104"/>
                    <a:gd name="connsiteX2" fmla="*/ 553907 w 553907"/>
                    <a:gd name="connsiteY2" fmla="*/ 285720 h 3782104"/>
                    <a:gd name="connsiteX3" fmla="*/ 156511 w 553907"/>
                    <a:gd name="connsiteY3" fmla="*/ 285720 h 3782104"/>
                    <a:gd name="connsiteX4" fmla="*/ 156511 w 553907"/>
                    <a:gd name="connsiteY4" fmla="*/ 3496384 h 3782104"/>
                    <a:gd name="connsiteX5" fmla="*/ 553907 w 553907"/>
                    <a:gd name="connsiteY5" fmla="*/ 3496384 h 3782104"/>
                    <a:gd name="connsiteX6" fmla="*/ 553907 w 553907"/>
                    <a:gd name="connsiteY6" fmla="*/ 3782104 h 3782104"/>
                    <a:gd name="connsiteX7" fmla="*/ 104335 w 553907"/>
                    <a:gd name="connsiteY7" fmla="*/ 3782104 h 3782104"/>
                    <a:gd name="connsiteX8" fmla="*/ 104335 w 553907"/>
                    <a:gd name="connsiteY8" fmla="*/ 3610684 h 3782104"/>
                    <a:gd name="connsiteX9" fmla="*/ 0 w 553907"/>
                    <a:gd name="connsiteY9" fmla="*/ 3610684 h 3782104"/>
                    <a:gd name="connsiteX10" fmla="*/ 0 w 553907"/>
                    <a:gd name="connsiteY10" fmla="*/ 175571 h 3782104"/>
                    <a:gd name="connsiteX11" fmla="*/ 104335 w 553907"/>
                    <a:gd name="connsiteY11" fmla="*/ 175571 h 378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53907" h="3782104">
                      <a:moveTo>
                        <a:pt x="104335" y="0"/>
                      </a:moveTo>
                      <a:lnTo>
                        <a:pt x="553907" y="0"/>
                      </a:lnTo>
                      <a:lnTo>
                        <a:pt x="553907" y="285720"/>
                      </a:lnTo>
                      <a:lnTo>
                        <a:pt x="156511" y="285720"/>
                      </a:lnTo>
                      <a:lnTo>
                        <a:pt x="156511" y="3496384"/>
                      </a:lnTo>
                      <a:lnTo>
                        <a:pt x="553907" y="3496384"/>
                      </a:lnTo>
                      <a:lnTo>
                        <a:pt x="553907" y="3782104"/>
                      </a:lnTo>
                      <a:lnTo>
                        <a:pt x="104335" y="3782104"/>
                      </a:lnTo>
                      <a:lnTo>
                        <a:pt x="104335" y="3610684"/>
                      </a:lnTo>
                      <a:lnTo>
                        <a:pt x="0" y="3610684"/>
                      </a:lnTo>
                      <a:lnTo>
                        <a:pt x="0" y="175571"/>
                      </a:lnTo>
                      <a:lnTo>
                        <a:pt x="104335" y="17557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194923">
                    <a:defRPr/>
                  </a:pPr>
                  <a:endParaRPr lang="en-US" sz="1729" kern="0">
                    <a:solidFill>
                      <a:sysClr val="windowText" lastClr="000000"/>
                    </a:solidFill>
                  </a:endParaRPr>
                </a:p>
              </p:txBody>
            </p:sp>
            <p:sp>
              <p:nvSpPr>
                <p:cNvPr id="246" name="Freeform 304"/>
                <p:cNvSpPr/>
                <p:nvPr/>
              </p:nvSpPr>
              <p:spPr>
                <a:xfrm flipH="1">
                  <a:off x="9715928" y="1791568"/>
                  <a:ext cx="553907" cy="3782104"/>
                </a:xfrm>
                <a:custGeom>
                  <a:avLst/>
                  <a:gdLst>
                    <a:gd name="connsiteX0" fmla="*/ 104335 w 553907"/>
                    <a:gd name="connsiteY0" fmla="*/ 0 h 3782104"/>
                    <a:gd name="connsiteX1" fmla="*/ 553907 w 553907"/>
                    <a:gd name="connsiteY1" fmla="*/ 0 h 3782104"/>
                    <a:gd name="connsiteX2" fmla="*/ 553907 w 553907"/>
                    <a:gd name="connsiteY2" fmla="*/ 285720 h 3782104"/>
                    <a:gd name="connsiteX3" fmla="*/ 156511 w 553907"/>
                    <a:gd name="connsiteY3" fmla="*/ 285720 h 3782104"/>
                    <a:gd name="connsiteX4" fmla="*/ 156511 w 553907"/>
                    <a:gd name="connsiteY4" fmla="*/ 3496384 h 3782104"/>
                    <a:gd name="connsiteX5" fmla="*/ 553907 w 553907"/>
                    <a:gd name="connsiteY5" fmla="*/ 3496384 h 3782104"/>
                    <a:gd name="connsiteX6" fmla="*/ 553907 w 553907"/>
                    <a:gd name="connsiteY6" fmla="*/ 3782104 h 3782104"/>
                    <a:gd name="connsiteX7" fmla="*/ 104335 w 553907"/>
                    <a:gd name="connsiteY7" fmla="*/ 3782104 h 3782104"/>
                    <a:gd name="connsiteX8" fmla="*/ 104335 w 553907"/>
                    <a:gd name="connsiteY8" fmla="*/ 3610684 h 3782104"/>
                    <a:gd name="connsiteX9" fmla="*/ 0 w 553907"/>
                    <a:gd name="connsiteY9" fmla="*/ 3610684 h 3782104"/>
                    <a:gd name="connsiteX10" fmla="*/ 0 w 553907"/>
                    <a:gd name="connsiteY10" fmla="*/ 175571 h 3782104"/>
                    <a:gd name="connsiteX11" fmla="*/ 104335 w 553907"/>
                    <a:gd name="connsiteY11" fmla="*/ 175571 h 378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53907" h="3782104">
                      <a:moveTo>
                        <a:pt x="104335" y="0"/>
                      </a:moveTo>
                      <a:lnTo>
                        <a:pt x="553907" y="0"/>
                      </a:lnTo>
                      <a:lnTo>
                        <a:pt x="553907" y="285720"/>
                      </a:lnTo>
                      <a:lnTo>
                        <a:pt x="156511" y="285720"/>
                      </a:lnTo>
                      <a:lnTo>
                        <a:pt x="156511" y="3496384"/>
                      </a:lnTo>
                      <a:lnTo>
                        <a:pt x="553907" y="3496384"/>
                      </a:lnTo>
                      <a:lnTo>
                        <a:pt x="553907" y="3782104"/>
                      </a:lnTo>
                      <a:lnTo>
                        <a:pt x="104335" y="3782104"/>
                      </a:lnTo>
                      <a:lnTo>
                        <a:pt x="104335" y="3610684"/>
                      </a:lnTo>
                      <a:lnTo>
                        <a:pt x="0" y="3610684"/>
                      </a:lnTo>
                      <a:lnTo>
                        <a:pt x="0" y="175571"/>
                      </a:lnTo>
                      <a:lnTo>
                        <a:pt x="104335" y="17557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194923">
                    <a:defRPr/>
                  </a:pPr>
                  <a:endParaRPr lang="en-US" sz="1729" kern="0">
                    <a:solidFill>
                      <a:sysClr val="windowText" lastClr="000000"/>
                    </a:solidFill>
                  </a:endParaRPr>
                </a:p>
              </p:txBody>
            </p:sp>
          </p:grpSp>
          <p:sp>
            <p:nvSpPr>
              <p:cNvPr id="243" name="Hexagon 242"/>
              <p:cNvSpPr/>
              <p:nvPr/>
            </p:nvSpPr>
            <p:spPr bwMode="auto">
              <a:xfrm>
                <a:off x="1759502" y="2333937"/>
                <a:ext cx="278243" cy="248925"/>
              </a:xfrm>
              <a:prstGeom prst="hexagon">
                <a:avLst/>
              </a:prstGeom>
              <a:solidFill>
                <a:srgbClr val="002060"/>
              </a:solidFill>
              <a:ln w="9525" cap="flat" cmpd="sng" algn="ctr">
                <a:solidFill>
                  <a:schemeClr val="bg1"/>
                </a:solidFill>
                <a:prstDash val="solid"/>
                <a:headEnd type="none" w="med" len="med"/>
                <a:tailEnd type="none" w="med" len="med"/>
              </a:ln>
              <a:effectLst/>
            </p:spPr>
            <p:txBody>
              <a:bodyPr lIns="91383" tIns="91383" rIns="34273" bIns="34273" rtlCol="0" anchor="b" anchorCtr="0"/>
              <a:lstStyle/>
              <a:p>
                <a:pPr algn="ctr" defTabSz="931690">
                  <a:defRPr/>
                </a:pPr>
                <a:endParaRPr lang="en-US" sz="800" kern="0" dirty="0">
                  <a:solidFill>
                    <a:sysClr val="windowText" lastClr="000000"/>
                  </a:solidFill>
                  <a:latin typeface="Segoe UI Light"/>
                  <a:ea typeface="Segoe UI" pitchFamily="34" charset="0"/>
                  <a:cs typeface="Segoe UI" pitchFamily="34" charset="0"/>
                </a:endParaRPr>
              </a:p>
            </p:txBody>
          </p:sp>
        </p:grpSp>
      </p:grpSp>
      <p:grpSp>
        <p:nvGrpSpPr>
          <p:cNvPr id="262" name="Group 261"/>
          <p:cNvGrpSpPr>
            <a:grpSpLocks noChangeAspect="1"/>
          </p:cNvGrpSpPr>
          <p:nvPr/>
        </p:nvGrpSpPr>
        <p:grpSpPr>
          <a:xfrm>
            <a:off x="5653905" y="3276126"/>
            <a:ext cx="1694995" cy="935875"/>
            <a:chOff x="2695358" y="4721483"/>
            <a:chExt cx="1253843" cy="692297"/>
          </a:xfrm>
        </p:grpSpPr>
        <p:grpSp>
          <p:nvGrpSpPr>
            <p:cNvPr id="263" name="Group 262"/>
            <p:cNvGrpSpPr/>
            <p:nvPr/>
          </p:nvGrpSpPr>
          <p:grpSpPr>
            <a:xfrm>
              <a:off x="2701658" y="4721483"/>
              <a:ext cx="601248" cy="337049"/>
              <a:chOff x="2240670" y="2657736"/>
              <a:chExt cx="601248" cy="337049"/>
            </a:xfrm>
          </p:grpSpPr>
          <p:grpSp>
            <p:nvGrpSpPr>
              <p:cNvPr id="282" name="Group 281"/>
              <p:cNvGrpSpPr/>
              <p:nvPr/>
            </p:nvGrpSpPr>
            <p:grpSpPr>
              <a:xfrm>
                <a:off x="2240670" y="2657736"/>
                <a:ext cx="601248" cy="337049"/>
                <a:chOff x="3523102" y="1791568"/>
                <a:chExt cx="6746733" cy="3782104"/>
              </a:xfrm>
              <a:solidFill>
                <a:srgbClr val="FFC000"/>
              </a:solidFill>
            </p:grpSpPr>
            <p:sp>
              <p:nvSpPr>
                <p:cNvPr id="284" name="Rectangle 283"/>
                <p:cNvSpPr/>
                <p:nvPr/>
              </p:nvSpPr>
              <p:spPr>
                <a:xfrm>
                  <a:off x="3757139" y="2148421"/>
                  <a:ext cx="6278658" cy="30683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194923">
                    <a:defRPr/>
                  </a:pPr>
                  <a:endParaRPr lang="en-US" sz="1729" kern="0">
                    <a:solidFill>
                      <a:sysClr val="windowText" lastClr="000000"/>
                    </a:solidFill>
                  </a:endParaRPr>
                </a:p>
              </p:txBody>
            </p:sp>
            <p:sp>
              <p:nvSpPr>
                <p:cNvPr id="285" name="Freeform 261"/>
                <p:cNvSpPr/>
                <p:nvPr/>
              </p:nvSpPr>
              <p:spPr>
                <a:xfrm>
                  <a:off x="3523102" y="1791568"/>
                  <a:ext cx="553907" cy="3782104"/>
                </a:xfrm>
                <a:custGeom>
                  <a:avLst/>
                  <a:gdLst>
                    <a:gd name="connsiteX0" fmla="*/ 104335 w 553907"/>
                    <a:gd name="connsiteY0" fmla="*/ 0 h 3782104"/>
                    <a:gd name="connsiteX1" fmla="*/ 553907 w 553907"/>
                    <a:gd name="connsiteY1" fmla="*/ 0 h 3782104"/>
                    <a:gd name="connsiteX2" fmla="*/ 553907 w 553907"/>
                    <a:gd name="connsiteY2" fmla="*/ 285720 h 3782104"/>
                    <a:gd name="connsiteX3" fmla="*/ 156511 w 553907"/>
                    <a:gd name="connsiteY3" fmla="*/ 285720 h 3782104"/>
                    <a:gd name="connsiteX4" fmla="*/ 156511 w 553907"/>
                    <a:gd name="connsiteY4" fmla="*/ 3496384 h 3782104"/>
                    <a:gd name="connsiteX5" fmla="*/ 553907 w 553907"/>
                    <a:gd name="connsiteY5" fmla="*/ 3496384 h 3782104"/>
                    <a:gd name="connsiteX6" fmla="*/ 553907 w 553907"/>
                    <a:gd name="connsiteY6" fmla="*/ 3782104 h 3782104"/>
                    <a:gd name="connsiteX7" fmla="*/ 104335 w 553907"/>
                    <a:gd name="connsiteY7" fmla="*/ 3782104 h 3782104"/>
                    <a:gd name="connsiteX8" fmla="*/ 104335 w 553907"/>
                    <a:gd name="connsiteY8" fmla="*/ 3610684 h 3782104"/>
                    <a:gd name="connsiteX9" fmla="*/ 0 w 553907"/>
                    <a:gd name="connsiteY9" fmla="*/ 3610684 h 3782104"/>
                    <a:gd name="connsiteX10" fmla="*/ 0 w 553907"/>
                    <a:gd name="connsiteY10" fmla="*/ 175571 h 3782104"/>
                    <a:gd name="connsiteX11" fmla="*/ 104335 w 553907"/>
                    <a:gd name="connsiteY11" fmla="*/ 175571 h 378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53907" h="3782104">
                      <a:moveTo>
                        <a:pt x="104335" y="0"/>
                      </a:moveTo>
                      <a:lnTo>
                        <a:pt x="553907" y="0"/>
                      </a:lnTo>
                      <a:lnTo>
                        <a:pt x="553907" y="285720"/>
                      </a:lnTo>
                      <a:lnTo>
                        <a:pt x="156511" y="285720"/>
                      </a:lnTo>
                      <a:lnTo>
                        <a:pt x="156511" y="3496384"/>
                      </a:lnTo>
                      <a:lnTo>
                        <a:pt x="553907" y="3496384"/>
                      </a:lnTo>
                      <a:lnTo>
                        <a:pt x="553907" y="3782104"/>
                      </a:lnTo>
                      <a:lnTo>
                        <a:pt x="104335" y="3782104"/>
                      </a:lnTo>
                      <a:lnTo>
                        <a:pt x="104335" y="3610684"/>
                      </a:lnTo>
                      <a:lnTo>
                        <a:pt x="0" y="3610684"/>
                      </a:lnTo>
                      <a:lnTo>
                        <a:pt x="0" y="175571"/>
                      </a:lnTo>
                      <a:lnTo>
                        <a:pt x="104335" y="17557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194923">
                    <a:defRPr/>
                  </a:pPr>
                  <a:endParaRPr lang="en-US" sz="1729" kern="0">
                    <a:solidFill>
                      <a:sysClr val="windowText" lastClr="000000"/>
                    </a:solidFill>
                  </a:endParaRPr>
                </a:p>
              </p:txBody>
            </p:sp>
            <p:sp>
              <p:nvSpPr>
                <p:cNvPr id="286" name="Freeform 262"/>
                <p:cNvSpPr/>
                <p:nvPr/>
              </p:nvSpPr>
              <p:spPr>
                <a:xfrm flipH="1">
                  <a:off x="9715928" y="1791568"/>
                  <a:ext cx="553907" cy="3782104"/>
                </a:xfrm>
                <a:custGeom>
                  <a:avLst/>
                  <a:gdLst>
                    <a:gd name="connsiteX0" fmla="*/ 104335 w 553907"/>
                    <a:gd name="connsiteY0" fmla="*/ 0 h 3782104"/>
                    <a:gd name="connsiteX1" fmla="*/ 553907 w 553907"/>
                    <a:gd name="connsiteY1" fmla="*/ 0 h 3782104"/>
                    <a:gd name="connsiteX2" fmla="*/ 553907 w 553907"/>
                    <a:gd name="connsiteY2" fmla="*/ 285720 h 3782104"/>
                    <a:gd name="connsiteX3" fmla="*/ 156511 w 553907"/>
                    <a:gd name="connsiteY3" fmla="*/ 285720 h 3782104"/>
                    <a:gd name="connsiteX4" fmla="*/ 156511 w 553907"/>
                    <a:gd name="connsiteY4" fmla="*/ 3496384 h 3782104"/>
                    <a:gd name="connsiteX5" fmla="*/ 553907 w 553907"/>
                    <a:gd name="connsiteY5" fmla="*/ 3496384 h 3782104"/>
                    <a:gd name="connsiteX6" fmla="*/ 553907 w 553907"/>
                    <a:gd name="connsiteY6" fmla="*/ 3782104 h 3782104"/>
                    <a:gd name="connsiteX7" fmla="*/ 104335 w 553907"/>
                    <a:gd name="connsiteY7" fmla="*/ 3782104 h 3782104"/>
                    <a:gd name="connsiteX8" fmla="*/ 104335 w 553907"/>
                    <a:gd name="connsiteY8" fmla="*/ 3610684 h 3782104"/>
                    <a:gd name="connsiteX9" fmla="*/ 0 w 553907"/>
                    <a:gd name="connsiteY9" fmla="*/ 3610684 h 3782104"/>
                    <a:gd name="connsiteX10" fmla="*/ 0 w 553907"/>
                    <a:gd name="connsiteY10" fmla="*/ 175571 h 3782104"/>
                    <a:gd name="connsiteX11" fmla="*/ 104335 w 553907"/>
                    <a:gd name="connsiteY11" fmla="*/ 175571 h 378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53907" h="3782104">
                      <a:moveTo>
                        <a:pt x="104335" y="0"/>
                      </a:moveTo>
                      <a:lnTo>
                        <a:pt x="553907" y="0"/>
                      </a:lnTo>
                      <a:lnTo>
                        <a:pt x="553907" y="285720"/>
                      </a:lnTo>
                      <a:lnTo>
                        <a:pt x="156511" y="285720"/>
                      </a:lnTo>
                      <a:lnTo>
                        <a:pt x="156511" y="3496384"/>
                      </a:lnTo>
                      <a:lnTo>
                        <a:pt x="553907" y="3496384"/>
                      </a:lnTo>
                      <a:lnTo>
                        <a:pt x="553907" y="3782104"/>
                      </a:lnTo>
                      <a:lnTo>
                        <a:pt x="104335" y="3782104"/>
                      </a:lnTo>
                      <a:lnTo>
                        <a:pt x="104335" y="3610684"/>
                      </a:lnTo>
                      <a:lnTo>
                        <a:pt x="0" y="3610684"/>
                      </a:lnTo>
                      <a:lnTo>
                        <a:pt x="0" y="175571"/>
                      </a:lnTo>
                      <a:lnTo>
                        <a:pt x="104335" y="17557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194923">
                    <a:defRPr/>
                  </a:pPr>
                  <a:endParaRPr lang="en-US" sz="1729" kern="0">
                    <a:solidFill>
                      <a:sysClr val="windowText" lastClr="000000"/>
                    </a:solidFill>
                  </a:endParaRPr>
                </a:p>
              </p:txBody>
            </p:sp>
          </p:grpSp>
          <p:sp>
            <p:nvSpPr>
              <p:cNvPr id="283" name="Hexagon 282"/>
              <p:cNvSpPr/>
              <p:nvPr/>
            </p:nvSpPr>
            <p:spPr bwMode="auto">
              <a:xfrm>
                <a:off x="2398893" y="2701796"/>
                <a:ext cx="278243" cy="248925"/>
              </a:xfrm>
              <a:prstGeom prst="hexagon">
                <a:avLst/>
              </a:prstGeom>
              <a:solidFill>
                <a:srgbClr val="FFC000"/>
              </a:solidFill>
              <a:ln w="9525" cap="flat" cmpd="sng" algn="ctr">
                <a:solidFill>
                  <a:schemeClr val="bg1"/>
                </a:solidFill>
                <a:prstDash val="solid"/>
                <a:headEnd type="none" w="med" len="med"/>
                <a:tailEnd type="none" w="med" len="med"/>
              </a:ln>
              <a:effectLst/>
            </p:spPr>
            <p:txBody>
              <a:bodyPr lIns="91383" tIns="91383" rIns="34273" bIns="34273" rtlCol="0" anchor="b" anchorCtr="0"/>
              <a:lstStyle/>
              <a:p>
                <a:pPr algn="ctr" defTabSz="931690">
                  <a:defRPr/>
                </a:pPr>
                <a:endParaRPr lang="en-US" sz="800" kern="0" dirty="0">
                  <a:solidFill>
                    <a:sysClr val="windowText" lastClr="000000"/>
                  </a:solidFill>
                  <a:latin typeface="Segoe UI Light"/>
                  <a:ea typeface="Segoe UI" pitchFamily="34" charset="0"/>
                  <a:cs typeface="Segoe UI" pitchFamily="34" charset="0"/>
                </a:endParaRPr>
              </a:p>
            </p:txBody>
          </p:sp>
        </p:grpSp>
        <p:grpSp>
          <p:nvGrpSpPr>
            <p:cNvPr id="264" name="Group 263"/>
            <p:cNvGrpSpPr/>
            <p:nvPr/>
          </p:nvGrpSpPr>
          <p:grpSpPr>
            <a:xfrm>
              <a:off x="2695358" y="5076731"/>
              <a:ext cx="601248" cy="337049"/>
              <a:chOff x="1596268" y="2657736"/>
              <a:chExt cx="601248" cy="337049"/>
            </a:xfrm>
          </p:grpSpPr>
          <p:grpSp>
            <p:nvGrpSpPr>
              <p:cNvPr id="277" name="Group 276"/>
              <p:cNvGrpSpPr/>
              <p:nvPr/>
            </p:nvGrpSpPr>
            <p:grpSpPr>
              <a:xfrm>
                <a:off x="1596268" y="2657736"/>
                <a:ext cx="601248" cy="337049"/>
                <a:chOff x="3523102" y="1791568"/>
                <a:chExt cx="6746733" cy="3782104"/>
              </a:xfrm>
              <a:solidFill>
                <a:srgbClr val="00B050"/>
              </a:solidFill>
            </p:grpSpPr>
            <p:sp>
              <p:nvSpPr>
                <p:cNvPr id="279" name="Rectangle 278"/>
                <p:cNvSpPr/>
                <p:nvPr/>
              </p:nvSpPr>
              <p:spPr>
                <a:xfrm>
                  <a:off x="3757139" y="2148421"/>
                  <a:ext cx="6278658" cy="30683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194923">
                    <a:defRPr/>
                  </a:pPr>
                  <a:endParaRPr lang="en-US" sz="1729" kern="0">
                    <a:solidFill>
                      <a:sysClr val="windowText" lastClr="000000"/>
                    </a:solidFill>
                  </a:endParaRPr>
                </a:p>
              </p:txBody>
            </p:sp>
            <p:sp>
              <p:nvSpPr>
                <p:cNvPr id="280" name="Freeform 267"/>
                <p:cNvSpPr/>
                <p:nvPr/>
              </p:nvSpPr>
              <p:spPr>
                <a:xfrm>
                  <a:off x="3523102" y="1791568"/>
                  <a:ext cx="553907" cy="3782104"/>
                </a:xfrm>
                <a:custGeom>
                  <a:avLst/>
                  <a:gdLst>
                    <a:gd name="connsiteX0" fmla="*/ 104335 w 553907"/>
                    <a:gd name="connsiteY0" fmla="*/ 0 h 3782104"/>
                    <a:gd name="connsiteX1" fmla="*/ 553907 w 553907"/>
                    <a:gd name="connsiteY1" fmla="*/ 0 h 3782104"/>
                    <a:gd name="connsiteX2" fmla="*/ 553907 w 553907"/>
                    <a:gd name="connsiteY2" fmla="*/ 285720 h 3782104"/>
                    <a:gd name="connsiteX3" fmla="*/ 156511 w 553907"/>
                    <a:gd name="connsiteY3" fmla="*/ 285720 h 3782104"/>
                    <a:gd name="connsiteX4" fmla="*/ 156511 w 553907"/>
                    <a:gd name="connsiteY4" fmla="*/ 3496384 h 3782104"/>
                    <a:gd name="connsiteX5" fmla="*/ 553907 w 553907"/>
                    <a:gd name="connsiteY5" fmla="*/ 3496384 h 3782104"/>
                    <a:gd name="connsiteX6" fmla="*/ 553907 w 553907"/>
                    <a:gd name="connsiteY6" fmla="*/ 3782104 h 3782104"/>
                    <a:gd name="connsiteX7" fmla="*/ 104335 w 553907"/>
                    <a:gd name="connsiteY7" fmla="*/ 3782104 h 3782104"/>
                    <a:gd name="connsiteX8" fmla="*/ 104335 w 553907"/>
                    <a:gd name="connsiteY8" fmla="*/ 3610684 h 3782104"/>
                    <a:gd name="connsiteX9" fmla="*/ 0 w 553907"/>
                    <a:gd name="connsiteY9" fmla="*/ 3610684 h 3782104"/>
                    <a:gd name="connsiteX10" fmla="*/ 0 w 553907"/>
                    <a:gd name="connsiteY10" fmla="*/ 175571 h 3782104"/>
                    <a:gd name="connsiteX11" fmla="*/ 104335 w 553907"/>
                    <a:gd name="connsiteY11" fmla="*/ 175571 h 378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53907" h="3782104">
                      <a:moveTo>
                        <a:pt x="104335" y="0"/>
                      </a:moveTo>
                      <a:lnTo>
                        <a:pt x="553907" y="0"/>
                      </a:lnTo>
                      <a:lnTo>
                        <a:pt x="553907" y="285720"/>
                      </a:lnTo>
                      <a:lnTo>
                        <a:pt x="156511" y="285720"/>
                      </a:lnTo>
                      <a:lnTo>
                        <a:pt x="156511" y="3496384"/>
                      </a:lnTo>
                      <a:lnTo>
                        <a:pt x="553907" y="3496384"/>
                      </a:lnTo>
                      <a:lnTo>
                        <a:pt x="553907" y="3782104"/>
                      </a:lnTo>
                      <a:lnTo>
                        <a:pt x="104335" y="3782104"/>
                      </a:lnTo>
                      <a:lnTo>
                        <a:pt x="104335" y="3610684"/>
                      </a:lnTo>
                      <a:lnTo>
                        <a:pt x="0" y="3610684"/>
                      </a:lnTo>
                      <a:lnTo>
                        <a:pt x="0" y="175571"/>
                      </a:lnTo>
                      <a:lnTo>
                        <a:pt x="104335" y="17557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194923">
                    <a:defRPr/>
                  </a:pPr>
                  <a:endParaRPr lang="en-US" sz="1729" kern="0">
                    <a:solidFill>
                      <a:sysClr val="windowText" lastClr="000000"/>
                    </a:solidFill>
                  </a:endParaRPr>
                </a:p>
              </p:txBody>
            </p:sp>
            <p:sp>
              <p:nvSpPr>
                <p:cNvPr id="281" name="Freeform 268"/>
                <p:cNvSpPr/>
                <p:nvPr/>
              </p:nvSpPr>
              <p:spPr>
                <a:xfrm flipH="1">
                  <a:off x="9715928" y="1791568"/>
                  <a:ext cx="553907" cy="3782104"/>
                </a:xfrm>
                <a:custGeom>
                  <a:avLst/>
                  <a:gdLst>
                    <a:gd name="connsiteX0" fmla="*/ 104335 w 553907"/>
                    <a:gd name="connsiteY0" fmla="*/ 0 h 3782104"/>
                    <a:gd name="connsiteX1" fmla="*/ 553907 w 553907"/>
                    <a:gd name="connsiteY1" fmla="*/ 0 h 3782104"/>
                    <a:gd name="connsiteX2" fmla="*/ 553907 w 553907"/>
                    <a:gd name="connsiteY2" fmla="*/ 285720 h 3782104"/>
                    <a:gd name="connsiteX3" fmla="*/ 156511 w 553907"/>
                    <a:gd name="connsiteY3" fmla="*/ 285720 h 3782104"/>
                    <a:gd name="connsiteX4" fmla="*/ 156511 w 553907"/>
                    <a:gd name="connsiteY4" fmla="*/ 3496384 h 3782104"/>
                    <a:gd name="connsiteX5" fmla="*/ 553907 w 553907"/>
                    <a:gd name="connsiteY5" fmla="*/ 3496384 h 3782104"/>
                    <a:gd name="connsiteX6" fmla="*/ 553907 w 553907"/>
                    <a:gd name="connsiteY6" fmla="*/ 3782104 h 3782104"/>
                    <a:gd name="connsiteX7" fmla="*/ 104335 w 553907"/>
                    <a:gd name="connsiteY7" fmla="*/ 3782104 h 3782104"/>
                    <a:gd name="connsiteX8" fmla="*/ 104335 w 553907"/>
                    <a:gd name="connsiteY8" fmla="*/ 3610684 h 3782104"/>
                    <a:gd name="connsiteX9" fmla="*/ 0 w 553907"/>
                    <a:gd name="connsiteY9" fmla="*/ 3610684 h 3782104"/>
                    <a:gd name="connsiteX10" fmla="*/ 0 w 553907"/>
                    <a:gd name="connsiteY10" fmla="*/ 175571 h 3782104"/>
                    <a:gd name="connsiteX11" fmla="*/ 104335 w 553907"/>
                    <a:gd name="connsiteY11" fmla="*/ 175571 h 378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53907" h="3782104">
                      <a:moveTo>
                        <a:pt x="104335" y="0"/>
                      </a:moveTo>
                      <a:lnTo>
                        <a:pt x="553907" y="0"/>
                      </a:lnTo>
                      <a:lnTo>
                        <a:pt x="553907" y="285720"/>
                      </a:lnTo>
                      <a:lnTo>
                        <a:pt x="156511" y="285720"/>
                      </a:lnTo>
                      <a:lnTo>
                        <a:pt x="156511" y="3496384"/>
                      </a:lnTo>
                      <a:lnTo>
                        <a:pt x="553907" y="3496384"/>
                      </a:lnTo>
                      <a:lnTo>
                        <a:pt x="553907" y="3782104"/>
                      </a:lnTo>
                      <a:lnTo>
                        <a:pt x="104335" y="3782104"/>
                      </a:lnTo>
                      <a:lnTo>
                        <a:pt x="104335" y="3610684"/>
                      </a:lnTo>
                      <a:lnTo>
                        <a:pt x="0" y="3610684"/>
                      </a:lnTo>
                      <a:lnTo>
                        <a:pt x="0" y="175571"/>
                      </a:lnTo>
                      <a:lnTo>
                        <a:pt x="104335" y="17557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194923">
                    <a:defRPr/>
                  </a:pPr>
                  <a:endParaRPr lang="en-US" sz="1729" kern="0">
                    <a:solidFill>
                      <a:sysClr val="windowText" lastClr="000000"/>
                    </a:solidFill>
                  </a:endParaRPr>
                </a:p>
              </p:txBody>
            </p:sp>
          </p:grpSp>
          <p:sp>
            <p:nvSpPr>
              <p:cNvPr id="278" name="Hexagon 277"/>
              <p:cNvSpPr/>
              <p:nvPr/>
            </p:nvSpPr>
            <p:spPr bwMode="auto">
              <a:xfrm>
                <a:off x="1752996" y="2701797"/>
                <a:ext cx="278243" cy="248925"/>
              </a:xfrm>
              <a:prstGeom prst="hexagon">
                <a:avLst/>
              </a:prstGeom>
              <a:solidFill>
                <a:srgbClr val="92D050"/>
              </a:solidFill>
              <a:ln w="9525" cap="flat" cmpd="sng" algn="ctr">
                <a:solidFill>
                  <a:schemeClr val="bg1"/>
                </a:solidFill>
                <a:prstDash val="solid"/>
                <a:headEnd type="none" w="med" len="med"/>
                <a:tailEnd type="none" w="med" len="med"/>
              </a:ln>
              <a:effectLst/>
            </p:spPr>
            <p:txBody>
              <a:bodyPr lIns="91383" tIns="91383" rIns="34273" bIns="34273" rtlCol="0" anchor="b" anchorCtr="0"/>
              <a:lstStyle/>
              <a:p>
                <a:pPr algn="ctr" defTabSz="931690">
                  <a:defRPr/>
                </a:pPr>
                <a:endParaRPr lang="en-US" sz="800" kern="0" dirty="0">
                  <a:solidFill>
                    <a:sysClr val="windowText" lastClr="000000"/>
                  </a:solidFill>
                  <a:latin typeface="Segoe UI Light"/>
                  <a:ea typeface="Segoe UI" pitchFamily="34" charset="0"/>
                  <a:cs typeface="Segoe UI" pitchFamily="34" charset="0"/>
                </a:endParaRPr>
              </a:p>
            </p:txBody>
          </p:sp>
        </p:grpSp>
        <p:grpSp>
          <p:nvGrpSpPr>
            <p:cNvPr id="265" name="Group 264"/>
            <p:cNvGrpSpPr/>
            <p:nvPr/>
          </p:nvGrpSpPr>
          <p:grpSpPr>
            <a:xfrm>
              <a:off x="3347953" y="4728091"/>
              <a:ext cx="601248" cy="337049"/>
              <a:chOff x="2886562" y="2288295"/>
              <a:chExt cx="601248" cy="337049"/>
            </a:xfrm>
          </p:grpSpPr>
          <p:grpSp>
            <p:nvGrpSpPr>
              <p:cNvPr id="272" name="Group 271"/>
              <p:cNvGrpSpPr/>
              <p:nvPr/>
            </p:nvGrpSpPr>
            <p:grpSpPr>
              <a:xfrm>
                <a:off x="2886562" y="2288295"/>
                <a:ext cx="601248" cy="337049"/>
                <a:chOff x="3523102" y="1791568"/>
                <a:chExt cx="6746733" cy="3782104"/>
              </a:xfrm>
              <a:solidFill>
                <a:srgbClr val="7030A0"/>
              </a:solidFill>
            </p:grpSpPr>
            <p:sp>
              <p:nvSpPr>
                <p:cNvPr id="274" name="Rectangle 273"/>
                <p:cNvSpPr/>
                <p:nvPr/>
              </p:nvSpPr>
              <p:spPr>
                <a:xfrm>
                  <a:off x="3757139" y="2148421"/>
                  <a:ext cx="6278658" cy="30683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194923">
                    <a:defRPr/>
                  </a:pPr>
                  <a:endParaRPr lang="en-US" sz="1729" kern="0">
                    <a:solidFill>
                      <a:sysClr val="windowText" lastClr="000000"/>
                    </a:solidFill>
                  </a:endParaRPr>
                </a:p>
              </p:txBody>
            </p:sp>
            <p:sp>
              <p:nvSpPr>
                <p:cNvPr id="275" name="Freeform 279"/>
                <p:cNvSpPr/>
                <p:nvPr/>
              </p:nvSpPr>
              <p:spPr>
                <a:xfrm>
                  <a:off x="3523102" y="1791568"/>
                  <a:ext cx="553907" cy="3782104"/>
                </a:xfrm>
                <a:custGeom>
                  <a:avLst/>
                  <a:gdLst>
                    <a:gd name="connsiteX0" fmla="*/ 104335 w 553907"/>
                    <a:gd name="connsiteY0" fmla="*/ 0 h 3782104"/>
                    <a:gd name="connsiteX1" fmla="*/ 553907 w 553907"/>
                    <a:gd name="connsiteY1" fmla="*/ 0 h 3782104"/>
                    <a:gd name="connsiteX2" fmla="*/ 553907 w 553907"/>
                    <a:gd name="connsiteY2" fmla="*/ 285720 h 3782104"/>
                    <a:gd name="connsiteX3" fmla="*/ 156511 w 553907"/>
                    <a:gd name="connsiteY3" fmla="*/ 285720 h 3782104"/>
                    <a:gd name="connsiteX4" fmla="*/ 156511 w 553907"/>
                    <a:gd name="connsiteY4" fmla="*/ 3496384 h 3782104"/>
                    <a:gd name="connsiteX5" fmla="*/ 553907 w 553907"/>
                    <a:gd name="connsiteY5" fmla="*/ 3496384 h 3782104"/>
                    <a:gd name="connsiteX6" fmla="*/ 553907 w 553907"/>
                    <a:gd name="connsiteY6" fmla="*/ 3782104 h 3782104"/>
                    <a:gd name="connsiteX7" fmla="*/ 104335 w 553907"/>
                    <a:gd name="connsiteY7" fmla="*/ 3782104 h 3782104"/>
                    <a:gd name="connsiteX8" fmla="*/ 104335 w 553907"/>
                    <a:gd name="connsiteY8" fmla="*/ 3610684 h 3782104"/>
                    <a:gd name="connsiteX9" fmla="*/ 0 w 553907"/>
                    <a:gd name="connsiteY9" fmla="*/ 3610684 h 3782104"/>
                    <a:gd name="connsiteX10" fmla="*/ 0 w 553907"/>
                    <a:gd name="connsiteY10" fmla="*/ 175571 h 3782104"/>
                    <a:gd name="connsiteX11" fmla="*/ 104335 w 553907"/>
                    <a:gd name="connsiteY11" fmla="*/ 175571 h 378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53907" h="3782104">
                      <a:moveTo>
                        <a:pt x="104335" y="0"/>
                      </a:moveTo>
                      <a:lnTo>
                        <a:pt x="553907" y="0"/>
                      </a:lnTo>
                      <a:lnTo>
                        <a:pt x="553907" y="285720"/>
                      </a:lnTo>
                      <a:lnTo>
                        <a:pt x="156511" y="285720"/>
                      </a:lnTo>
                      <a:lnTo>
                        <a:pt x="156511" y="3496384"/>
                      </a:lnTo>
                      <a:lnTo>
                        <a:pt x="553907" y="3496384"/>
                      </a:lnTo>
                      <a:lnTo>
                        <a:pt x="553907" y="3782104"/>
                      </a:lnTo>
                      <a:lnTo>
                        <a:pt x="104335" y="3782104"/>
                      </a:lnTo>
                      <a:lnTo>
                        <a:pt x="104335" y="3610684"/>
                      </a:lnTo>
                      <a:lnTo>
                        <a:pt x="0" y="3610684"/>
                      </a:lnTo>
                      <a:lnTo>
                        <a:pt x="0" y="175571"/>
                      </a:lnTo>
                      <a:lnTo>
                        <a:pt x="104335" y="17557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194923">
                    <a:defRPr/>
                  </a:pPr>
                  <a:endParaRPr lang="en-US" sz="1729" kern="0">
                    <a:solidFill>
                      <a:sysClr val="windowText" lastClr="000000"/>
                    </a:solidFill>
                  </a:endParaRPr>
                </a:p>
              </p:txBody>
            </p:sp>
            <p:sp>
              <p:nvSpPr>
                <p:cNvPr id="276" name="Freeform 280"/>
                <p:cNvSpPr/>
                <p:nvPr/>
              </p:nvSpPr>
              <p:spPr>
                <a:xfrm flipH="1">
                  <a:off x="9715928" y="1791568"/>
                  <a:ext cx="553907" cy="3782104"/>
                </a:xfrm>
                <a:custGeom>
                  <a:avLst/>
                  <a:gdLst>
                    <a:gd name="connsiteX0" fmla="*/ 104335 w 553907"/>
                    <a:gd name="connsiteY0" fmla="*/ 0 h 3782104"/>
                    <a:gd name="connsiteX1" fmla="*/ 553907 w 553907"/>
                    <a:gd name="connsiteY1" fmla="*/ 0 h 3782104"/>
                    <a:gd name="connsiteX2" fmla="*/ 553907 w 553907"/>
                    <a:gd name="connsiteY2" fmla="*/ 285720 h 3782104"/>
                    <a:gd name="connsiteX3" fmla="*/ 156511 w 553907"/>
                    <a:gd name="connsiteY3" fmla="*/ 285720 h 3782104"/>
                    <a:gd name="connsiteX4" fmla="*/ 156511 w 553907"/>
                    <a:gd name="connsiteY4" fmla="*/ 3496384 h 3782104"/>
                    <a:gd name="connsiteX5" fmla="*/ 553907 w 553907"/>
                    <a:gd name="connsiteY5" fmla="*/ 3496384 h 3782104"/>
                    <a:gd name="connsiteX6" fmla="*/ 553907 w 553907"/>
                    <a:gd name="connsiteY6" fmla="*/ 3782104 h 3782104"/>
                    <a:gd name="connsiteX7" fmla="*/ 104335 w 553907"/>
                    <a:gd name="connsiteY7" fmla="*/ 3782104 h 3782104"/>
                    <a:gd name="connsiteX8" fmla="*/ 104335 w 553907"/>
                    <a:gd name="connsiteY8" fmla="*/ 3610684 h 3782104"/>
                    <a:gd name="connsiteX9" fmla="*/ 0 w 553907"/>
                    <a:gd name="connsiteY9" fmla="*/ 3610684 h 3782104"/>
                    <a:gd name="connsiteX10" fmla="*/ 0 w 553907"/>
                    <a:gd name="connsiteY10" fmla="*/ 175571 h 3782104"/>
                    <a:gd name="connsiteX11" fmla="*/ 104335 w 553907"/>
                    <a:gd name="connsiteY11" fmla="*/ 175571 h 378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53907" h="3782104">
                      <a:moveTo>
                        <a:pt x="104335" y="0"/>
                      </a:moveTo>
                      <a:lnTo>
                        <a:pt x="553907" y="0"/>
                      </a:lnTo>
                      <a:lnTo>
                        <a:pt x="553907" y="285720"/>
                      </a:lnTo>
                      <a:lnTo>
                        <a:pt x="156511" y="285720"/>
                      </a:lnTo>
                      <a:lnTo>
                        <a:pt x="156511" y="3496384"/>
                      </a:lnTo>
                      <a:lnTo>
                        <a:pt x="553907" y="3496384"/>
                      </a:lnTo>
                      <a:lnTo>
                        <a:pt x="553907" y="3782104"/>
                      </a:lnTo>
                      <a:lnTo>
                        <a:pt x="104335" y="3782104"/>
                      </a:lnTo>
                      <a:lnTo>
                        <a:pt x="104335" y="3610684"/>
                      </a:lnTo>
                      <a:lnTo>
                        <a:pt x="0" y="3610684"/>
                      </a:lnTo>
                      <a:lnTo>
                        <a:pt x="0" y="175571"/>
                      </a:lnTo>
                      <a:lnTo>
                        <a:pt x="104335" y="17557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194923">
                    <a:defRPr/>
                  </a:pPr>
                  <a:endParaRPr lang="en-US" sz="1729" kern="0">
                    <a:solidFill>
                      <a:sysClr val="windowText" lastClr="000000"/>
                    </a:solidFill>
                  </a:endParaRPr>
                </a:p>
              </p:txBody>
            </p:sp>
          </p:grpSp>
          <p:sp>
            <p:nvSpPr>
              <p:cNvPr id="273" name="Hexagon 272"/>
              <p:cNvSpPr/>
              <p:nvPr/>
            </p:nvSpPr>
            <p:spPr bwMode="auto">
              <a:xfrm>
                <a:off x="3051589" y="2333937"/>
                <a:ext cx="278243" cy="248925"/>
              </a:xfrm>
              <a:prstGeom prst="hexagon">
                <a:avLst/>
              </a:prstGeom>
              <a:solidFill>
                <a:srgbClr val="7030A0"/>
              </a:solidFill>
              <a:ln w="9525" cap="flat" cmpd="sng" algn="ctr">
                <a:solidFill>
                  <a:schemeClr val="bg1"/>
                </a:solidFill>
                <a:prstDash val="solid"/>
                <a:headEnd type="none" w="med" len="med"/>
                <a:tailEnd type="none" w="med" len="med"/>
              </a:ln>
              <a:effectLst/>
            </p:spPr>
            <p:txBody>
              <a:bodyPr lIns="91383" tIns="91383" rIns="34273" bIns="34273" rtlCol="0" anchor="b" anchorCtr="0"/>
              <a:lstStyle/>
              <a:p>
                <a:pPr algn="ctr" defTabSz="931690">
                  <a:defRPr/>
                </a:pPr>
                <a:endParaRPr lang="en-US" sz="800" kern="0" dirty="0">
                  <a:solidFill>
                    <a:sysClr val="windowText" lastClr="000000"/>
                  </a:solidFill>
                  <a:latin typeface="Segoe UI Light"/>
                  <a:ea typeface="Segoe UI" pitchFamily="34" charset="0"/>
                  <a:cs typeface="Segoe UI" pitchFamily="34" charset="0"/>
                </a:endParaRPr>
              </a:p>
            </p:txBody>
          </p:sp>
        </p:grpSp>
        <p:grpSp>
          <p:nvGrpSpPr>
            <p:cNvPr id="266" name="Group 265"/>
            <p:cNvGrpSpPr/>
            <p:nvPr/>
          </p:nvGrpSpPr>
          <p:grpSpPr>
            <a:xfrm>
              <a:off x="3344923" y="5076729"/>
              <a:ext cx="601248" cy="337049"/>
              <a:chOff x="1601399" y="2288295"/>
              <a:chExt cx="601248" cy="337049"/>
            </a:xfrm>
          </p:grpSpPr>
          <p:grpSp>
            <p:nvGrpSpPr>
              <p:cNvPr id="267" name="Group 266"/>
              <p:cNvGrpSpPr/>
              <p:nvPr/>
            </p:nvGrpSpPr>
            <p:grpSpPr>
              <a:xfrm>
                <a:off x="1601399" y="2288295"/>
                <a:ext cx="601248" cy="337049"/>
                <a:chOff x="3523102" y="1791568"/>
                <a:chExt cx="6746733" cy="3782104"/>
              </a:xfrm>
              <a:solidFill>
                <a:srgbClr val="002060"/>
              </a:solidFill>
            </p:grpSpPr>
            <p:sp>
              <p:nvSpPr>
                <p:cNvPr id="269" name="Rectangle 268"/>
                <p:cNvSpPr/>
                <p:nvPr/>
              </p:nvSpPr>
              <p:spPr>
                <a:xfrm>
                  <a:off x="3757139" y="2148421"/>
                  <a:ext cx="6278658" cy="30683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194923">
                    <a:defRPr/>
                  </a:pPr>
                  <a:endParaRPr lang="en-US" sz="1729" kern="0">
                    <a:solidFill>
                      <a:sysClr val="windowText" lastClr="000000"/>
                    </a:solidFill>
                  </a:endParaRPr>
                </a:p>
              </p:txBody>
            </p:sp>
            <p:sp>
              <p:nvSpPr>
                <p:cNvPr id="270" name="Freeform 309"/>
                <p:cNvSpPr/>
                <p:nvPr/>
              </p:nvSpPr>
              <p:spPr>
                <a:xfrm>
                  <a:off x="3523102" y="1791568"/>
                  <a:ext cx="553907" cy="3782104"/>
                </a:xfrm>
                <a:custGeom>
                  <a:avLst/>
                  <a:gdLst>
                    <a:gd name="connsiteX0" fmla="*/ 104335 w 553907"/>
                    <a:gd name="connsiteY0" fmla="*/ 0 h 3782104"/>
                    <a:gd name="connsiteX1" fmla="*/ 553907 w 553907"/>
                    <a:gd name="connsiteY1" fmla="*/ 0 h 3782104"/>
                    <a:gd name="connsiteX2" fmla="*/ 553907 w 553907"/>
                    <a:gd name="connsiteY2" fmla="*/ 285720 h 3782104"/>
                    <a:gd name="connsiteX3" fmla="*/ 156511 w 553907"/>
                    <a:gd name="connsiteY3" fmla="*/ 285720 h 3782104"/>
                    <a:gd name="connsiteX4" fmla="*/ 156511 w 553907"/>
                    <a:gd name="connsiteY4" fmla="*/ 3496384 h 3782104"/>
                    <a:gd name="connsiteX5" fmla="*/ 553907 w 553907"/>
                    <a:gd name="connsiteY5" fmla="*/ 3496384 h 3782104"/>
                    <a:gd name="connsiteX6" fmla="*/ 553907 w 553907"/>
                    <a:gd name="connsiteY6" fmla="*/ 3782104 h 3782104"/>
                    <a:gd name="connsiteX7" fmla="*/ 104335 w 553907"/>
                    <a:gd name="connsiteY7" fmla="*/ 3782104 h 3782104"/>
                    <a:gd name="connsiteX8" fmla="*/ 104335 w 553907"/>
                    <a:gd name="connsiteY8" fmla="*/ 3610684 h 3782104"/>
                    <a:gd name="connsiteX9" fmla="*/ 0 w 553907"/>
                    <a:gd name="connsiteY9" fmla="*/ 3610684 h 3782104"/>
                    <a:gd name="connsiteX10" fmla="*/ 0 w 553907"/>
                    <a:gd name="connsiteY10" fmla="*/ 175571 h 3782104"/>
                    <a:gd name="connsiteX11" fmla="*/ 104335 w 553907"/>
                    <a:gd name="connsiteY11" fmla="*/ 175571 h 378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53907" h="3782104">
                      <a:moveTo>
                        <a:pt x="104335" y="0"/>
                      </a:moveTo>
                      <a:lnTo>
                        <a:pt x="553907" y="0"/>
                      </a:lnTo>
                      <a:lnTo>
                        <a:pt x="553907" y="285720"/>
                      </a:lnTo>
                      <a:lnTo>
                        <a:pt x="156511" y="285720"/>
                      </a:lnTo>
                      <a:lnTo>
                        <a:pt x="156511" y="3496384"/>
                      </a:lnTo>
                      <a:lnTo>
                        <a:pt x="553907" y="3496384"/>
                      </a:lnTo>
                      <a:lnTo>
                        <a:pt x="553907" y="3782104"/>
                      </a:lnTo>
                      <a:lnTo>
                        <a:pt x="104335" y="3782104"/>
                      </a:lnTo>
                      <a:lnTo>
                        <a:pt x="104335" y="3610684"/>
                      </a:lnTo>
                      <a:lnTo>
                        <a:pt x="0" y="3610684"/>
                      </a:lnTo>
                      <a:lnTo>
                        <a:pt x="0" y="175571"/>
                      </a:lnTo>
                      <a:lnTo>
                        <a:pt x="104335" y="17557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194923">
                    <a:defRPr/>
                  </a:pPr>
                  <a:endParaRPr lang="en-US" sz="1729" kern="0">
                    <a:solidFill>
                      <a:sysClr val="windowText" lastClr="000000"/>
                    </a:solidFill>
                  </a:endParaRPr>
                </a:p>
              </p:txBody>
            </p:sp>
            <p:sp>
              <p:nvSpPr>
                <p:cNvPr id="271" name="Freeform 310"/>
                <p:cNvSpPr/>
                <p:nvPr/>
              </p:nvSpPr>
              <p:spPr>
                <a:xfrm flipH="1">
                  <a:off x="9715928" y="1791568"/>
                  <a:ext cx="553907" cy="3782104"/>
                </a:xfrm>
                <a:custGeom>
                  <a:avLst/>
                  <a:gdLst>
                    <a:gd name="connsiteX0" fmla="*/ 104335 w 553907"/>
                    <a:gd name="connsiteY0" fmla="*/ 0 h 3782104"/>
                    <a:gd name="connsiteX1" fmla="*/ 553907 w 553907"/>
                    <a:gd name="connsiteY1" fmla="*/ 0 h 3782104"/>
                    <a:gd name="connsiteX2" fmla="*/ 553907 w 553907"/>
                    <a:gd name="connsiteY2" fmla="*/ 285720 h 3782104"/>
                    <a:gd name="connsiteX3" fmla="*/ 156511 w 553907"/>
                    <a:gd name="connsiteY3" fmla="*/ 285720 h 3782104"/>
                    <a:gd name="connsiteX4" fmla="*/ 156511 w 553907"/>
                    <a:gd name="connsiteY4" fmla="*/ 3496384 h 3782104"/>
                    <a:gd name="connsiteX5" fmla="*/ 553907 w 553907"/>
                    <a:gd name="connsiteY5" fmla="*/ 3496384 h 3782104"/>
                    <a:gd name="connsiteX6" fmla="*/ 553907 w 553907"/>
                    <a:gd name="connsiteY6" fmla="*/ 3782104 h 3782104"/>
                    <a:gd name="connsiteX7" fmla="*/ 104335 w 553907"/>
                    <a:gd name="connsiteY7" fmla="*/ 3782104 h 3782104"/>
                    <a:gd name="connsiteX8" fmla="*/ 104335 w 553907"/>
                    <a:gd name="connsiteY8" fmla="*/ 3610684 h 3782104"/>
                    <a:gd name="connsiteX9" fmla="*/ 0 w 553907"/>
                    <a:gd name="connsiteY9" fmla="*/ 3610684 h 3782104"/>
                    <a:gd name="connsiteX10" fmla="*/ 0 w 553907"/>
                    <a:gd name="connsiteY10" fmla="*/ 175571 h 3782104"/>
                    <a:gd name="connsiteX11" fmla="*/ 104335 w 553907"/>
                    <a:gd name="connsiteY11" fmla="*/ 175571 h 378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53907" h="3782104">
                      <a:moveTo>
                        <a:pt x="104335" y="0"/>
                      </a:moveTo>
                      <a:lnTo>
                        <a:pt x="553907" y="0"/>
                      </a:lnTo>
                      <a:lnTo>
                        <a:pt x="553907" y="285720"/>
                      </a:lnTo>
                      <a:lnTo>
                        <a:pt x="156511" y="285720"/>
                      </a:lnTo>
                      <a:lnTo>
                        <a:pt x="156511" y="3496384"/>
                      </a:lnTo>
                      <a:lnTo>
                        <a:pt x="553907" y="3496384"/>
                      </a:lnTo>
                      <a:lnTo>
                        <a:pt x="553907" y="3782104"/>
                      </a:lnTo>
                      <a:lnTo>
                        <a:pt x="104335" y="3782104"/>
                      </a:lnTo>
                      <a:lnTo>
                        <a:pt x="104335" y="3610684"/>
                      </a:lnTo>
                      <a:lnTo>
                        <a:pt x="0" y="3610684"/>
                      </a:lnTo>
                      <a:lnTo>
                        <a:pt x="0" y="175571"/>
                      </a:lnTo>
                      <a:lnTo>
                        <a:pt x="104335" y="17557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194923">
                    <a:defRPr/>
                  </a:pPr>
                  <a:endParaRPr lang="en-US" sz="1729" kern="0">
                    <a:solidFill>
                      <a:sysClr val="windowText" lastClr="000000"/>
                    </a:solidFill>
                  </a:endParaRPr>
                </a:p>
              </p:txBody>
            </p:sp>
          </p:grpSp>
          <p:sp>
            <p:nvSpPr>
              <p:cNvPr id="268" name="Hexagon 267"/>
              <p:cNvSpPr/>
              <p:nvPr/>
            </p:nvSpPr>
            <p:spPr bwMode="auto">
              <a:xfrm>
                <a:off x="1759502" y="2333937"/>
                <a:ext cx="278243" cy="248925"/>
              </a:xfrm>
              <a:prstGeom prst="hexagon">
                <a:avLst/>
              </a:prstGeom>
              <a:solidFill>
                <a:srgbClr val="002060"/>
              </a:solidFill>
              <a:ln w="9525" cap="flat" cmpd="sng" algn="ctr">
                <a:solidFill>
                  <a:schemeClr val="bg1"/>
                </a:solidFill>
                <a:prstDash val="solid"/>
                <a:headEnd type="none" w="med" len="med"/>
                <a:tailEnd type="none" w="med" len="med"/>
              </a:ln>
              <a:effectLst/>
            </p:spPr>
            <p:txBody>
              <a:bodyPr lIns="91383" tIns="91383" rIns="34273" bIns="34273" rtlCol="0" anchor="b" anchorCtr="0"/>
              <a:lstStyle/>
              <a:p>
                <a:pPr algn="ctr" defTabSz="931690">
                  <a:defRPr/>
                </a:pPr>
                <a:endParaRPr lang="en-US" sz="800" kern="0" dirty="0">
                  <a:solidFill>
                    <a:sysClr val="windowText" lastClr="000000"/>
                  </a:solidFill>
                  <a:latin typeface="Segoe UI Light"/>
                  <a:ea typeface="Segoe UI" pitchFamily="34" charset="0"/>
                  <a:cs typeface="Segoe UI" pitchFamily="34" charset="0"/>
                </a:endParaRPr>
              </a:p>
            </p:txBody>
          </p:sp>
        </p:grpSp>
      </p:grpSp>
      <p:grpSp>
        <p:nvGrpSpPr>
          <p:cNvPr id="287" name="Group 286"/>
          <p:cNvGrpSpPr>
            <a:grpSpLocks noChangeAspect="1"/>
          </p:cNvGrpSpPr>
          <p:nvPr/>
        </p:nvGrpSpPr>
        <p:grpSpPr>
          <a:xfrm>
            <a:off x="9192440" y="2276205"/>
            <a:ext cx="1707515" cy="941357"/>
            <a:chOff x="5920701" y="3649757"/>
            <a:chExt cx="1263104" cy="696352"/>
          </a:xfrm>
        </p:grpSpPr>
        <p:grpSp>
          <p:nvGrpSpPr>
            <p:cNvPr id="288" name="Group 287"/>
            <p:cNvGrpSpPr/>
            <p:nvPr/>
          </p:nvGrpSpPr>
          <p:grpSpPr>
            <a:xfrm>
              <a:off x="5924671" y="3655788"/>
              <a:ext cx="601248" cy="337049"/>
              <a:chOff x="1601399" y="2288295"/>
              <a:chExt cx="601248" cy="337049"/>
            </a:xfrm>
          </p:grpSpPr>
          <p:grpSp>
            <p:nvGrpSpPr>
              <p:cNvPr id="307" name="Group 306"/>
              <p:cNvGrpSpPr/>
              <p:nvPr/>
            </p:nvGrpSpPr>
            <p:grpSpPr>
              <a:xfrm>
                <a:off x="1601399" y="2288295"/>
                <a:ext cx="601248" cy="337049"/>
                <a:chOff x="3523102" y="1791568"/>
                <a:chExt cx="6746733" cy="3782104"/>
              </a:xfrm>
              <a:solidFill>
                <a:srgbClr val="002060"/>
              </a:solidFill>
            </p:grpSpPr>
            <p:sp>
              <p:nvSpPr>
                <p:cNvPr id="309" name="Rectangle 308"/>
                <p:cNvSpPr/>
                <p:nvPr/>
              </p:nvSpPr>
              <p:spPr>
                <a:xfrm>
                  <a:off x="3757139" y="2148421"/>
                  <a:ext cx="6278658" cy="30683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194923">
                    <a:defRPr/>
                  </a:pPr>
                  <a:endParaRPr lang="en-US" sz="1729" kern="0">
                    <a:solidFill>
                      <a:sysClr val="windowText" lastClr="000000"/>
                    </a:solidFill>
                  </a:endParaRPr>
                </a:p>
              </p:txBody>
            </p:sp>
            <p:sp>
              <p:nvSpPr>
                <p:cNvPr id="310" name="Freeform 177"/>
                <p:cNvSpPr/>
                <p:nvPr/>
              </p:nvSpPr>
              <p:spPr>
                <a:xfrm>
                  <a:off x="3523102" y="1791568"/>
                  <a:ext cx="553907" cy="3782104"/>
                </a:xfrm>
                <a:custGeom>
                  <a:avLst/>
                  <a:gdLst>
                    <a:gd name="connsiteX0" fmla="*/ 104335 w 553907"/>
                    <a:gd name="connsiteY0" fmla="*/ 0 h 3782104"/>
                    <a:gd name="connsiteX1" fmla="*/ 553907 w 553907"/>
                    <a:gd name="connsiteY1" fmla="*/ 0 h 3782104"/>
                    <a:gd name="connsiteX2" fmla="*/ 553907 w 553907"/>
                    <a:gd name="connsiteY2" fmla="*/ 285720 h 3782104"/>
                    <a:gd name="connsiteX3" fmla="*/ 156511 w 553907"/>
                    <a:gd name="connsiteY3" fmla="*/ 285720 h 3782104"/>
                    <a:gd name="connsiteX4" fmla="*/ 156511 w 553907"/>
                    <a:gd name="connsiteY4" fmla="*/ 3496384 h 3782104"/>
                    <a:gd name="connsiteX5" fmla="*/ 553907 w 553907"/>
                    <a:gd name="connsiteY5" fmla="*/ 3496384 h 3782104"/>
                    <a:gd name="connsiteX6" fmla="*/ 553907 w 553907"/>
                    <a:gd name="connsiteY6" fmla="*/ 3782104 h 3782104"/>
                    <a:gd name="connsiteX7" fmla="*/ 104335 w 553907"/>
                    <a:gd name="connsiteY7" fmla="*/ 3782104 h 3782104"/>
                    <a:gd name="connsiteX8" fmla="*/ 104335 w 553907"/>
                    <a:gd name="connsiteY8" fmla="*/ 3610684 h 3782104"/>
                    <a:gd name="connsiteX9" fmla="*/ 0 w 553907"/>
                    <a:gd name="connsiteY9" fmla="*/ 3610684 h 3782104"/>
                    <a:gd name="connsiteX10" fmla="*/ 0 w 553907"/>
                    <a:gd name="connsiteY10" fmla="*/ 175571 h 3782104"/>
                    <a:gd name="connsiteX11" fmla="*/ 104335 w 553907"/>
                    <a:gd name="connsiteY11" fmla="*/ 175571 h 378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53907" h="3782104">
                      <a:moveTo>
                        <a:pt x="104335" y="0"/>
                      </a:moveTo>
                      <a:lnTo>
                        <a:pt x="553907" y="0"/>
                      </a:lnTo>
                      <a:lnTo>
                        <a:pt x="553907" y="285720"/>
                      </a:lnTo>
                      <a:lnTo>
                        <a:pt x="156511" y="285720"/>
                      </a:lnTo>
                      <a:lnTo>
                        <a:pt x="156511" y="3496384"/>
                      </a:lnTo>
                      <a:lnTo>
                        <a:pt x="553907" y="3496384"/>
                      </a:lnTo>
                      <a:lnTo>
                        <a:pt x="553907" y="3782104"/>
                      </a:lnTo>
                      <a:lnTo>
                        <a:pt x="104335" y="3782104"/>
                      </a:lnTo>
                      <a:lnTo>
                        <a:pt x="104335" y="3610684"/>
                      </a:lnTo>
                      <a:lnTo>
                        <a:pt x="0" y="3610684"/>
                      </a:lnTo>
                      <a:lnTo>
                        <a:pt x="0" y="175571"/>
                      </a:lnTo>
                      <a:lnTo>
                        <a:pt x="104335" y="17557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194923">
                    <a:defRPr/>
                  </a:pPr>
                  <a:endParaRPr lang="en-US" sz="1729" kern="0">
                    <a:solidFill>
                      <a:sysClr val="windowText" lastClr="000000"/>
                    </a:solidFill>
                  </a:endParaRPr>
                </a:p>
              </p:txBody>
            </p:sp>
            <p:sp>
              <p:nvSpPr>
                <p:cNvPr id="311" name="Freeform 178"/>
                <p:cNvSpPr/>
                <p:nvPr/>
              </p:nvSpPr>
              <p:spPr>
                <a:xfrm flipH="1">
                  <a:off x="9715928" y="1791568"/>
                  <a:ext cx="553907" cy="3782104"/>
                </a:xfrm>
                <a:custGeom>
                  <a:avLst/>
                  <a:gdLst>
                    <a:gd name="connsiteX0" fmla="*/ 104335 w 553907"/>
                    <a:gd name="connsiteY0" fmla="*/ 0 h 3782104"/>
                    <a:gd name="connsiteX1" fmla="*/ 553907 w 553907"/>
                    <a:gd name="connsiteY1" fmla="*/ 0 h 3782104"/>
                    <a:gd name="connsiteX2" fmla="*/ 553907 w 553907"/>
                    <a:gd name="connsiteY2" fmla="*/ 285720 h 3782104"/>
                    <a:gd name="connsiteX3" fmla="*/ 156511 w 553907"/>
                    <a:gd name="connsiteY3" fmla="*/ 285720 h 3782104"/>
                    <a:gd name="connsiteX4" fmla="*/ 156511 w 553907"/>
                    <a:gd name="connsiteY4" fmla="*/ 3496384 h 3782104"/>
                    <a:gd name="connsiteX5" fmla="*/ 553907 w 553907"/>
                    <a:gd name="connsiteY5" fmla="*/ 3496384 h 3782104"/>
                    <a:gd name="connsiteX6" fmla="*/ 553907 w 553907"/>
                    <a:gd name="connsiteY6" fmla="*/ 3782104 h 3782104"/>
                    <a:gd name="connsiteX7" fmla="*/ 104335 w 553907"/>
                    <a:gd name="connsiteY7" fmla="*/ 3782104 h 3782104"/>
                    <a:gd name="connsiteX8" fmla="*/ 104335 w 553907"/>
                    <a:gd name="connsiteY8" fmla="*/ 3610684 h 3782104"/>
                    <a:gd name="connsiteX9" fmla="*/ 0 w 553907"/>
                    <a:gd name="connsiteY9" fmla="*/ 3610684 h 3782104"/>
                    <a:gd name="connsiteX10" fmla="*/ 0 w 553907"/>
                    <a:gd name="connsiteY10" fmla="*/ 175571 h 3782104"/>
                    <a:gd name="connsiteX11" fmla="*/ 104335 w 553907"/>
                    <a:gd name="connsiteY11" fmla="*/ 175571 h 378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53907" h="3782104">
                      <a:moveTo>
                        <a:pt x="104335" y="0"/>
                      </a:moveTo>
                      <a:lnTo>
                        <a:pt x="553907" y="0"/>
                      </a:lnTo>
                      <a:lnTo>
                        <a:pt x="553907" y="285720"/>
                      </a:lnTo>
                      <a:lnTo>
                        <a:pt x="156511" y="285720"/>
                      </a:lnTo>
                      <a:lnTo>
                        <a:pt x="156511" y="3496384"/>
                      </a:lnTo>
                      <a:lnTo>
                        <a:pt x="553907" y="3496384"/>
                      </a:lnTo>
                      <a:lnTo>
                        <a:pt x="553907" y="3782104"/>
                      </a:lnTo>
                      <a:lnTo>
                        <a:pt x="104335" y="3782104"/>
                      </a:lnTo>
                      <a:lnTo>
                        <a:pt x="104335" y="3610684"/>
                      </a:lnTo>
                      <a:lnTo>
                        <a:pt x="0" y="3610684"/>
                      </a:lnTo>
                      <a:lnTo>
                        <a:pt x="0" y="175571"/>
                      </a:lnTo>
                      <a:lnTo>
                        <a:pt x="104335" y="17557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194923">
                    <a:defRPr/>
                  </a:pPr>
                  <a:endParaRPr lang="en-US" sz="1729" kern="0">
                    <a:solidFill>
                      <a:sysClr val="windowText" lastClr="000000"/>
                    </a:solidFill>
                  </a:endParaRPr>
                </a:p>
              </p:txBody>
            </p:sp>
          </p:grpSp>
          <p:sp>
            <p:nvSpPr>
              <p:cNvPr id="308" name="Hexagon 307"/>
              <p:cNvSpPr/>
              <p:nvPr/>
            </p:nvSpPr>
            <p:spPr bwMode="auto">
              <a:xfrm>
                <a:off x="1759502" y="2333937"/>
                <a:ext cx="278243" cy="248925"/>
              </a:xfrm>
              <a:prstGeom prst="hexagon">
                <a:avLst/>
              </a:prstGeom>
              <a:solidFill>
                <a:srgbClr val="002060"/>
              </a:solidFill>
              <a:ln w="9525" cap="flat" cmpd="sng" algn="ctr">
                <a:solidFill>
                  <a:schemeClr val="bg1"/>
                </a:solidFill>
                <a:prstDash val="solid"/>
                <a:headEnd type="none" w="med" len="med"/>
                <a:tailEnd type="none" w="med" len="med"/>
              </a:ln>
              <a:effectLst/>
            </p:spPr>
            <p:txBody>
              <a:bodyPr lIns="91383" tIns="91383" rIns="34273" bIns="34273" rtlCol="0" anchor="b" anchorCtr="0"/>
              <a:lstStyle/>
              <a:p>
                <a:pPr algn="ctr" defTabSz="931690">
                  <a:defRPr/>
                </a:pPr>
                <a:endParaRPr lang="en-US" sz="800" kern="0" dirty="0">
                  <a:solidFill>
                    <a:sysClr val="windowText" lastClr="000000"/>
                  </a:solidFill>
                  <a:latin typeface="Segoe UI Light"/>
                  <a:ea typeface="Segoe UI" pitchFamily="34" charset="0"/>
                  <a:cs typeface="Segoe UI" pitchFamily="34" charset="0"/>
                </a:endParaRPr>
              </a:p>
            </p:txBody>
          </p:sp>
        </p:grpSp>
        <p:grpSp>
          <p:nvGrpSpPr>
            <p:cNvPr id="289" name="Group 288"/>
            <p:cNvGrpSpPr/>
            <p:nvPr/>
          </p:nvGrpSpPr>
          <p:grpSpPr>
            <a:xfrm>
              <a:off x="5920701" y="4009060"/>
              <a:ext cx="601248" cy="337049"/>
              <a:chOff x="2886562" y="2288295"/>
              <a:chExt cx="601248" cy="337049"/>
            </a:xfrm>
          </p:grpSpPr>
          <p:grpSp>
            <p:nvGrpSpPr>
              <p:cNvPr id="302" name="Group 301"/>
              <p:cNvGrpSpPr/>
              <p:nvPr/>
            </p:nvGrpSpPr>
            <p:grpSpPr>
              <a:xfrm>
                <a:off x="2886562" y="2288295"/>
                <a:ext cx="601248" cy="337049"/>
                <a:chOff x="3523102" y="1791568"/>
                <a:chExt cx="6746733" cy="3782104"/>
              </a:xfrm>
              <a:solidFill>
                <a:srgbClr val="7030A0"/>
              </a:solidFill>
            </p:grpSpPr>
            <p:sp>
              <p:nvSpPr>
                <p:cNvPr id="304" name="Rectangle 303"/>
                <p:cNvSpPr/>
                <p:nvPr/>
              </p:nvSpPr>
              <p:spPr>
                <a:xfrm>
                  <a:off x="3757139" y="2148421"/>
                  <a:ext cx="6278658" cy="30683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194923">
                    <a:defRPr/>
                  </a:pPr>
                  <a:endParaRPr lang="en-US" sz="1729" kern="0">
                    <a:solidFill>
                      <a:sysClr val="windowText" lastClr="000000"/>
                    </a:solidFill>
                  </a:endParaRPr>
                </a:p>
              </p:txBody>
            </p:sp>
            <p:sp>
              <p:nvSpPr>
                <p:cNvPr id="305" name="Freeform 183"/>
                <p:cNvSpPr/>
                <p:nvPr/>
              </p:nvSpPr>
              <p:spPr>
                <a:xfrm>
                  <a:off x="3523102" y="1791568"/>
                  <a:ext cx="553907" cy="3782104"/>
                </a:xfrm>
                <a:custGeom>
                  <a:avLst/>
                  <a:gdLst>
                    <a:gd name="connsiteX0" fmla="*/ 104335 w 553907"/>
                    <a:gd name="connsiteY0" fmla="*/ 0 h 3782104"/>
                    <a:gd name="connsiteX1" fmla="*/ 553907 w 553907"/>
                    <a:gd name="connsiteY1" fmla="*/ 0 h 3782104"/>
                    <a:gd name="connsiteX2" fmla="*/ 553907 w 553907"/>
                    <a:gd name="connsiteY2" fmla="*/ 285720 h 3782104"/>
                    <a:gd name="connsiteX3" fmla="*/ 156511 w 553907"/>
                    <a:gd name="connsiteY3" fmla="*/ 285720 h 3782104"/>
                    <a:gd name="connsiteX4" fmla="*/ 156511 w 553907"/>
                    <a:gd name="connsiteY4" fmla="*/ 3496384 h 3782104"/>
                    <a:gd name="connsiteX5" fmla="*/ 553907 w 553907"/>
                    <a:gd name="connsiteY5" fmla="*/ 3496384 h 3782104"/>
                    <a:gd name="connsiteX6" fmla="*/ 553907 w 553907"/>
                    <a:gd name="connsiteY6" fmla="*/ 3782104 h 3782104"/>
                    <a:gd name="connsiteX7" fmla="*/ 104335 w 553907"/>
                    <a:gd name="connsiteY7" fmla="*/ 3782104 h 3782104"/>
                    <a:gd name="connsiteX8" fmla="*/ 104335 w 553907"/>
                    <a:gd name="connsiteY8" fmla="*/ 3610684 h 3782104"/>
                    <a:gd name="connsiteX9" fmla="*/ 0 w 553907"/>
                    <a:gd name="connsiteY9" fmla="*/ 3610684 h 3782104"/>
                    <a:gd name="connsiteX10" fmla="*/ 0 w 553907"/>
                    <a:gd name="connsiteY10" fmla="*/ 175571 h 3782104"/>
                    <a:gd name="connsiteX11" fmla="*/ 104335 w 553907"/>
                    <a:gd name="connsiteY11" fmla="*/ 175571 h 378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53907" h="3782104">
                      <a:moveTo>
                        <a:pt x="104335" y="0"/>
                      </a:moveTo>
                      <a:lnTo>
                        <a:pt x="553907" y="0"/>
                      </a:lnTo>
                      <a:lnTo>
                        <a:pt x="553907" y="285720"/>
                      </a:lnTo>
                      <a:lnTo>
                        <a:pt x="156511" y="285720"/>
                      </a:lnTo>
                      <a:lnTo>
                        <a:pt x="156511" y="3496384"/>
                      </a:lnTo>
                      <a:lnTo>
                        <a:pt x="553907" y="3496384"/>
                      </a:lnTo>
                      <a:lnTo>
                        <a:pt x="553907" y="3782104"/>
                      </a:lnTo>
                      <a:lnTo>
                        <a:pt x="104335" y="3782104"/>
                      </a:lnTo>
                      <a:lnTo>
                        <a:pt x="104335" y="3610684"/>
                      </a:lnTo>
                      <a:lnTo>
                        <a:pt x="0" y="3610684"/>
                      </a:lnTo>
                      <a:lnTo>
                        <a:pt x="0" y="175571"/>
                      </a:lnTo>
                      <a:lnTo>
                        <a:pt x="104335" y="17557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194923">
                    <a:defRPr/>
                  </a:pPr>
                  <a:endParaRPr lang="en-US" sz="1729" kern="0">
                    <a:solidFill>
                      <a:sysClr val="windowText" lastClr="000000"/>
                    </a:solidFill>
                  </a:endParaRPr>
                </a:p>
              </p:txBody>
            </p:sp>
            <p:sp>
              <p:nvSpPr>
                <p:cNvPr id="306" name="Freeform 184"/>
                <p:cNvSpPr/>
                <p:nvPr/>
              </p:nvSpPr>
              <p:spPr>
                <a:xfrm flipH="1">
                  <a:off x="9715928" y="1791568"/>
                  <a:ext cx="553907" cy="3782104"/>
                </a:xfrm>
                <a:custGeom>
                  <a:avLst/>
                  <a:gdLst>
                    <a:gd name="connsiteX0" fmla="*/ 104335 w 553907"/>
                    <a:gd name="connsiteY0" fmla="*/ 0 h 3782104"/>
                    <a:gd name="connsiteX1" fmla="*/ 553907 w 553907"/>
                    <a:gd name="connsiteY1" fmla="*/ 0 h 3782104"/>
                    <a:gd name="connsiteX2" fmla="*/ 553907 w 553907"/>
                    <a:gd name="connsiteY2" fmla="*/ 285720 h 3782104"/>
                    <a:gd name="connsiteX3" fmla="*/ 156511 w 553907"/>
                    <a:gd name="connsiteY3" fmla="*/ 285720 h 3782104"/>
                    <a:gd name="connsiteX4" fmla="*/ 156511 w 553907"/>
                    <a:gd name="connsiteY4" fmla="*/ 3496384 h 3782104"/>
                    <a:gd name="connsiteX5" fmla="*/ 553907 w 553907"/>
                    <a:gd name="connsiteY5" fmla="*/ 3496384 h 3782104"/>
                    <a:gd name="connsiteX6" fmla="*/ 553907 w 553907"/>
                    <a:gd name="connsiteY6" fmla="*/ 3782104 h 3782104"/>
                    <a:gd name="connsiteX7" fmla="*/ 104335 w 553907"/>
                    <a:gd name="connsiteY7" fmla="*/ 3782104 h 3782104"/>
                    <a:gd name="connsiteX8" fmla="*/ 104335 w 553907"/>
                    <a:gd name="connsiteY8" fmla="*/ 3610684 h 3782104"/>
                    <a:gd name="connsiteX9" fmla="*/ 0 w 553907"/>
                    <a:gd name="connsiteY9" fmla="*/ 3610684 h 3782104"/>
                    <a:gd name="connsiteX10" fmla="*/ 0 w 553907"/>
                    <a:gd name="connsiteY10" fmla="*/ 175571 h 3782104"/>
                    <a:gd name="connsiteX11" fmla="*/ 104335 w 553907"/>
                    <a:gd name="connsiteY11" fmla="*/ 175571 h 378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53907" h="3782104">
                      <a:moveTo>
                        <a:pt x="104335" y="0"/>
                      </a:moveTo>
                      <a:lnTo>
                        <a:pt x="553907" y="0"/>
                      </a:lnTo>
                      <a:lnTo>
                        <a:pt x="553907" y="285720"/>
                      </a:lnTo>
                      <a:lnTo>
                        <a:pt x="156511" y="285720"/>
                      </a:lnTo>
                      <a:lnTo>
                        <a:pt x="156511" y="3496384"/>
                      </a:lnTo>
                      <a:lnTo>
                        <a:pt x="553907" y="3496384"/>
                      </a:lnTo>
                      <a:lnTo>
                        <a:pt x="553907" y="3782104"/>
                      </a:lnTo>
                      <a:lnTo>
                        <a:pt x="104335" y="3782104"/>
                      </a:lnTo>
                      <a:lnTo>
                        <a:pt x="104335" y="3610684"/>
                      </a:lnTo>
                      <a:lnTo>
                        <a:pt x="0" y="3610684"/>
                      </a:lnTo>
                      <a:lnTo>
                        <a:pt x="0" y="175571"/>
                      </a:lnTo>
                      <a:lnTo>
                        <a:pt x="104335" y="17557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194923">
                    <a:defRPr/>
                  </a:pPr>
                  <a:endParaRPr lang="en-US" sz="1729" kern="0">
                    <a:solidFill>
                      <a:sysClr val="windowText" lastClr="000000"/>
                    </a:solidFill>
                  </a:endParaRPr>
                </a:p>
              </p:txBody>
            </p:sp>
          </p:grpSp>
          <p:sp>
            <p:nvSpPr>
              <p:cNvPr id="303" name="Hexagon 302"/>
              <p:cNvSpPr/>
              <p:nvPr/>
            </p:nvSpPr>
            <p:spPr bwMode="auto">
              <a:xfrm>
                <a:off x="3051589" y="2333937"/>
                <a:ext cx="278243" cy="248925"/>
              </a:xfrm>
              <a:prstGeom prst="hexagon">
                <a:avLst/>
              </a:prstGeom>
              <a:solidFill>
                <a:srgbClr val="7030A0"/>
              </a:solidFill>
              <a:ln w="9525" cap="flat" cmpd="sng" algn="ctr">
                <a:solidFill>
                  <a:schemeClr val="bg1"/>
                </a:solidFill>
                <a:prstDash val="solid"/>
                <a:headEnd type="none" w="med" len="med"/>
                <a:tailEnd type="none" w="med" len="med"/>
              </a:ln>
              <a:effectLst/>
            </p:spPr>
            <p:txBody>
              <a:bodyPr lIns="91383" tIns="91383" rIns="34273" bIns="34273" rtlCol="0" anchor="b" anchorCtr="0"/>
              <a:lstStyle/>
              <a:p>
                <a:pPr algn="ctr" defTabSz="931690">
                  <a:defRPr/>
                </a:pPr>
                <a:endParaRPr lang="en-US" sz="800" kern="0" dirty="0">
                  <a:solidFill>
                    <a:sysClr val="windowText" lastClr="000000"/>
                  </a:solidFill>
                  <a:latin typeface="Segoe UI Light"/>
                  <a:ea typeface="Segoe UI" pitchFamily="34" charset="0"/>
                  <a:cs typeface="Segoe UI" pitchFamily="34" charset="0"/>
                </a:endParaRPr>
              </a:p>
            </p:txBody>
          </p:sp>
        </p:grpSp>
        <p:grpSp>
          <p:nvGrpSpPr>
            <p:cNvPr id="290" name="Group 289"/>
            <p:cNvGrpSpPr/>
            <p:nvPr/>
          </p:nvGrpSpPr>
          <p:grpSpPr>
            <a:xfrm>
              <a:off x="6582557" y="3649757"/>
              <a:ext cx="601248" cy="337049"/>
              <a:chOff x="2240670" y="2657736"/>
              <a:chExt cx="601248" cy="337049"/>
            </a:xfrm>
          </p:grpSpPr>
          <p:grpSp>
            <p:nvGrpSpPr>
              <p:cNvPr id="297" name="Group 296"/>
              <p:cNvGrpSpPr/>
              <p:nvPr/>
            </p:nvGrpSpPr>
            <p:grpSpPr>
              <a:xfrm>
                <a:off x="2240670" y="2657736"/>
                <a:ext cx="601248" cy="337049"/>
                <a:chOff x="3523102" y="1791568"/>
                <a:chExt cx="6746733" cy="3782104"/>
              </a:xfrm>
              <a:solidFill>
                <a:srgbClr val="FFC000"/>
              </a:solidFill>
            </p:grpSpPr>
            <p:sp>
              <p:nvSpPr>
                <p:cNvPr id="299" name="Rectangle 298"/>
                <p:cNvSpPr/>
                <p:nvPr/>
              </p:nvSpPr>
              <p:spPr>
                <a:xfrm>
                  <a:off x="3757139" y="2148421"/>
                  <a:ext cx="6278658" cy="30683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194923">
                    <a:defRPr/>
                  </a:pPr>
                  <a:endParaRPr lang="en-US" sz="1729" kern="0">
                    <a:solidFill>
                      <a:sysClr val="windowText" lastClr="000000"/>
                    </a:solidFill>
                  </a:endParaRPr>
                </a:p>
              </p:txBody>
            </p:sp>
            <p:sp>
              <p:nvSpPr>
                <p:cNvPr id="300" name="Freeform 189"/>
                <p:cNvSpPr/>
                <p:nvPr/>
              </p:nvSpPr>
              <p:spPr>
                <a:xfrm>
                  <a:off x="3523102" y="1791568"/>
                  <a:ext cx="553907" cy="3782104"/>
                </a:xfrm>
                <a:custGeom>
                  <a:avLst/>
                  <a:gdLst>
                    <a:gd name="connsiteX0" fmla="*/ 104335 w 553907"/>
                    <a:gd name="connsiteY0" fmla="*/ 0 h 3782104"/>
                    <a:gd name="connsiteX1" fmla="*/ 553907 w 553907"/>
                    <a:gd name="connsiteY1" fmla="*/ 0 h 3782104"/>
                    <a:gd name="connsiteX2" fmla="*/ 553907 w 553907"/>
                    <a:gd name="connsiteY2" fmla="*/ 285720 h 3782104"/>
                    <a:gd name="connsiteX3" fmla="*/ 156511 w 553907"/>
                    <a:gd name="connsiteY3" fmla="*/ 285720 h 3782104"/>
                    <a:gd name="connsiteX4" fmla="*/ 156511 w 553907"/>
                    <a:gd name="connsiteY4" fmla="*/ 3496384 h 3782104"/>
                    <a:gd name="connsiteX5" fmla="*/ 553907 w 553907"/>
                    <a:gd name="connsiteY5" fmla="*/ 3496384 h 3782104"/>
                    <a:gd name="connsiteX6" fmla="*/ 553907 w 553907"/>
                    <a:gd name="connsiteY6" fmla="*/ 3782104 h 3782104"/>
                    <a:gd name="connsiteX7" fmla="*/ 104335 w 553907"/>
                    <a:gd name="connsiteY7" fmla="*/ 3782104 h 3782104"/>
                    <a:gd name="connsiteX8" fmla="*/ 104335 w 553907"/>
                    <a:gd name="connsiteY8" fmla="*/ 3610684 h 3782104"/>
                    <a:gd name="connsiteX9" fmla="*/ 0 w 553907"/>
                    <a:gd name="connsiteY9" fmla="*/ 3610684 h 3782104"/>
                    <a:gd name="connsiteX10" fmla="*/ 0 w 553907"/>
                    <a:gd name="connsiteY10" fmla="*/ 175571 h 3782104"/>
                    <a:gd name="connsiteX11" fmla="*/ 104335 w 553907"/>
                    <a:gd name="connsiteY11" fmla="*/ 175571 h 378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53907" h="3782104">
                      <a:moveTo>
                        <a:pt x="104335" y="0"/>
                      </a:moveTo>
                      <a:lnTo>
                        <a:pt x="553907" y="0"/>
                      </a:lnTo>
                      <a:lnTo>
                        <a:pt x="553907" y="285720"/>
                      </a:lnTo>
                      <a:lnTo>
                        <a:pt x="156511" y="285720"/>
                      </a:lnTo>
                      <a:lnTo>
                        <a:pt x="156511" y="3496384"/>
                      </a:lnTo>
                      <a:lnTo>
                        <a:pt x="553907" y="3496384"/>
                      </a:lnTo>
                      <a:lnTo>
                        <a:pt x="553907" y="3782104"/>
                      </a:lnTo>
                      <a:lnTo>
                        <a:pt x="104335" y="3782104"/>
                      </a:lnTo>
                      <a:lnTo>
                        <a:pt x="104335" y="3610684"/>
                      </a:lnTo>
                      <a:lnTo>
                        <a:pt x="0" y="3610684"/>
                      </a:lnTo>
                      <a:lnTo>
                        <a:pt x="0" y="175571"/>
                      </a:lnTo>
                      <a:lnTo>
                        <a:pt x="104335" y="17557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194923">
                    <a:defRPr/>
                  </a:pPr>
                  <a:endParaRPr lang="en-US" sz="1729" kern="0">
                    <a:solidFill>
                      <a:sysClr val="windowText" lastClr="000000"/>
                    </a:solidFill>
                  </a:endParaRPr>
                </a:p>
              </p:txBody>
            </p:sp>
            <p:sp>
              <p:nvSpPr>
                <p:cNvPr id="301" name="Freeform 190"/>
                <p:cNvSpPr/>
                <p:nvPr/>
              </p:nvSpPr>
              <p:spPr>
                <a:xfrm flipH="1">
                  <a:off x="9715928" y="1791568"/>
                  <a:ext cx="553907" cy="3782104"/>
                </a:xfrm>
                <a:custGeom>
                  <a:avLst/>
                  <a:gdLst>
                    <a:gd name="connsiteX0" fmla="*/ 104335 w 553907"/>
                    <a:gd name="connsiteY0" fmla="*/ 0 h 3782104"/>
                    <a:gd name="connsiteX1" fmla="*/ 553907 w 553907"/>
                    <a:gd name="connsiteY1" fmla="*/ 0 h 3782104"/>
                    <a:gd name="connsiteX2" fmla="*/ 553907 w 553907"/>
                    <a:gd name="connsiteY2" fmla="*/ 285720 h 3782104"/>
                    <a:gd name="connsiteX3" fmla="*/ 156511 w 553907"/>
                    <a:gd name="connsiteY3" fmla="*/ 285720 h 3782104"/>
                    <a:gd name="connsiteX4" fmla="*/ 156511 w 553907"/>
                    <a:gd name="connsiteY4" fmla="*/ 3496384 h 3782104"/>
                    <a:gd name="connsiteX5" fmla="*/ 553907 w 553907"/>
                    <a:gd name="connsiteY5" fmla="*/ 3496384 h 3782104"/>
                    <a:gd name="connsiteX6" fmla="*/ 553907 w 553907"/>
                    <a:gd name="connsiteY6" fmla="*/ 3782104 h 3782104"/>
                    <a:gd name="connsiteX7" fmla="*/ 104335 w 553907"/>
                    <a:gd name="connsiteY7" fmla="*/ 3782104 h 3782104"/>
                    <a:gd name="connsiteX8" fmla="*/ 104335 w 553907"/>
                    <a:gd name="connsiteY8" fmla="*/ 3610684 h 3782104"/>
                    <a:gd name="connsiteX9" fmla="*/ 0 w 553907"/>
                    <a:gd name="connsiteY9" fmla="*/ 3610684 h 3782104"/>
                    <a:gd name="connsiteX10" fmla="*/ 0 w 553907"/>
                    <a:gd name="connsiteY10" fmla="*/ 175571 h 3782104"/>
                    <a:gd name="connsiteX11" fmla="*/ 104335 w 553907"/>
                    <a:gd name="connsiteY11" fmla="*/ 175571 h 378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53907" h="3782104">
                      <a:moveTo>
                        <a:pt x="104335" y="0"/>
                      </a:moveTo>
                      <a:lnTo>
                        <a:pt x="553907" y="0"/>
                      </a:lnTo>
                      <a:lnTo>
                        <a:pt x="553907" y="285720"/>
                      </a:lnTo>
                      <a:lnTo>
                        <a:pt x="156511" y="285720"/>
                      </a:lnTo>
                      <a:lnTo>
                        <a:pt x="156511" y="3496384"/>
                      </a:lnTo>
                      <a:lnTo>
                        <a:pt x="553907" y="3496384"/>
                      </a:lnTo>
                      <a:lnTo>
                        <a:pt x="553907" y="3782104"/>
                      </a:lnTo>
                      <a:lnTo>
                        <a:pt x="104335" y="3782104"/>
                      </a:lnTo>
                      <a:lnTo>
                        <a:pt x="104335" y="3610684"/>
                      </a:lnTo>
                      <a:lnTo>
                        <a:pt x="0" y="3610684"/>
                      </a:lnTo>
                      <a:lnTo>
                        <a:pt x="0" y="175571"/>
                      </a:lnTo>
                      <a:lnTo>
                        <a:pt x="104335" y="17557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194923">
                    <a:defRPr/>
                  </a:pPr>
                  <a:endParaRPr lang="en-US" sz="1729" kern="0">
                    <a:solidFill>
                      <a:sysClr val="windowText" lastClr="000000"/>
                    </a:solidFill>
                  </a:endParaRPr>
                </a:p>
              </p:txBody>
            </p:sp>
          </p:grpSp>
          <p:sp>
            <p:nvSpPr>
              <p:cNvPr id="298" name="Hexagon 297"/>
              <p:cNvSpPr/>
              <p:nvPr/>
            </p:nvSpPr>
            <p:spPr bwMode="auto">
              <a:xfrm>
                <a:off x="2398893" y="2701796"/>
                <a:ext cx="278243" cy="248925"/>
              </a:xfrm>
              <a:prstGeom prst="hexagon">
                <a:avLst/>
              </a:prstGeom>
              <a:solidFill>
                <a:srgbClr val="FFC000"/>
              </a:solidFill>
              <a:ln w="9525" cap="flat" cmpd="sng" algn="ctr">
                <a:solidFill>
                  <a:schemeClr val="bg1"/>
                </a:solidFill>
                <a:prstDash val="solid"/>
                <a:headEnd type="none" w="med" len="med"/>
                <a:tailEnd type="none" w="med" len="med"/>
              </a:ln>
              <a:effectLst/>
            </p:spPr>
            <p:txBody>
              <a:bodyPr lIns="91383" tIns="91383" rIns="34273" bIns="34273" rtlCol="0" anchor="b" anchorCtr="0"/>
              <a:lstStyle/>
              <a:p>
                <a:pPr algn="ctr" defTabSz="931690">
                  <a:defRPr/>
                </a:pPr>
                <a:endParaRPr lang="en-US" sz="800" kern="0" dirty="0">
                  <a:solidFill>
                    <a:sysClr val="windowText" lastClr="000000"/>
                  </a:solidFill>
                  <a:latin typeface="Segoe UI Light"/>
                  <a:ea typeface="Segoe UI" pitchFamily="34" charset="0"/>
                  <a:cs typeface="Segoe UI" pitchFamily="34" charset="0"/>
                </a:endParaRPr>
              </a:p>
            </p:txBody>
          </p:sp>
        </p:grpSp>
        <p:grpSp>
          <p:nvGrpSpPr>
            <p:cNvPr id="291" name="Group 290"/>
            <p:cNvGrpSpPr/>
            <p:nvPr/>
          </p:nvGrpSpPr>
          <p:grpSpPr>
            <a:xfrm>
              <a:off x="6578192" y="4004520"/>
              <a:ext cx="601248" cy="337049"/>
              <a:chOff x="1596268" y="2657736"/>
              <a:chExt cx="601248" cy="337049"/>
            </a:xfrm>
          </p:grpSpPr>
          <p:grpSp>
            <p:nvGrpSpPr>
              <p:cNvPr id="292" name="Group 291"/>
              <p:cNvGrpSpPr/>
              <p:nvPr/>
            </p:nvGrpSpPr>
            <p:grpSpPr>
              <a:xfrm>
                <a:off x="1596268" y="2657736"/>
                <a:ext cx="601248" cy="337049"/>
                <a:chOff x="3523102" y="1791568"/>
                <a:chExt cx="6746733" cy="3782104"/>
              </a:xfrm>
              <a:solidFill>
                <a:srgbClr val="00B050"/>
              </a:solidFill>
            </p:grpSpPr>
            <p:sp>
              <p:nvSpPr>
                <p:cNvPr id="294" name="Rectangle 293"/>
                <p:cNvSpPr/>
                <p:nvPr/>
              </p:nvSpPr>
              <p:spPr>
                <a:xfrm>
                  <a:off x="3757139" y="2148421"/>
                  <a:ext cx="6278658" cy="30683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194923">
                    <a:defRPr/>
                  </a:pPr>
                  <a:endParaRPr lang="en-US" sz="1729" kern="0">
                    <a:solidFill>
                      <a:sysClr val="windowText" lastClr="000000"/>
                    </a:solidFill>
                  </a:endParaRPr>
                </a:p>
              </p:txBody>
            </p:sp>
            <p:sp>
              <p:nvSpPr>
                <p:cNvPr id="295" name="Freeform 195"/>
                <p:cNvSpPr/>
                <p:nvPr/>
              </p:nvSpPr>
              <p:spPr>
                <a:xfrm>
                  <a:off x="3523102" y="1791568"/>
                  <a:ext cx="553907" cy="3782104"/>
                </a:xfrm>
                <a:custGeom>
                  <a:avLst/>
                  <a:gdLst>
                    <a:gd name="connsiteX0" fmla="*/ 104335 w 553907"/>
                    <a:gd name="connsiteY0" fmla="*/ 0 h 3782104"/>
                    <a:gd name="connsiteX1" fmla="*/ 553907 w 553907"/>
                    <a:gd name="connsiteY1" fmla="*/ 0 h 3782104"/>
                    <a:gd name="connsiteX2" fmla="*/ 553907 w 553907"/>
                    <a:gd name="connsiteY2" fmla="*/ 285720 h 3782104"/>
                    <a:gd name="connsiteX3" fmla="*/ 156511 w 553907"/>
                    <a:gd name="connsiteY3" fmla="*/ 285720 h 3782104"/>
                    <a:gd name="connsiteX4" fmla="*/ 156511 w 553907"/>
                    <a:gd name="connsiteY4" fmla="*/ 3496384 h 3782104"/>
                    <a:gd name="connsiteX5" fmla="*/ 553907 w 553907"/>
                    <a:gd name="connsiteY5" fmla="*/ 3496384 h 3782104"/>
                    <a:gd name="connsiteX6" fmla="*/ 553907 w 553907"/>
                    <a:gd name="connsiteY6" fmla="*/ 3782104 h 3782104"/>
                    <a:gd name="connsiteX7" fmla="*/ 104335 w 553907"/>
                    <a:gd name="connsiteY7" fmla="*/ 3782104 h 3782104"/>
                    <a:gd name="connsiteX8" fmla="*/ 104335 w 553907"/>
                    <a:gd name="connsiteY8" fmla="*/ 3610684 h 3782104"/>
                    <a:gd name="connsiteX9" fmla="*/ 0 w 553907"/>
                    <a:gd name="connsiteY9" fmla="*/ 3610684 h 3782104"/>
                    <a:gd name="connsiteX10" fmla="*/ 0 w 553907"/>
                    <a:gd name="connsiteY10" fmla="*/ 175571 h 3782104"/>
                    <a:gd name="connsiteX11" fmla="*/ 104335 w 553907"/>
                    <a:gd name="connsiteY11" fmla="*/ 175571 h 378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53907" h="3782104">
                      <a:moveTo>
                        <a:pt x="104335" y="0"/>
                      </a:moveTo>
                      <a:lnTo>
                        <a:pt x="553907" y="0"/>
                      </a:lnTo>
                      <a:lnTo>
                        <a:pt x="553907" y="285720"/>
                      </a:lnTo>
                      <a:lnTo>
                        <a:pt x="156511" y="285720"/>
                      </a:lnTo>
                      <a:lnTo>
                        <a:pt x="156511" y="3496384"/>
                      </a:lnTo>
                      <a:lnTo>
                        <a:pt x="553907" y="3496384"/>
                      </a:lnTo>
                      <a:lnTo>
                        <a:pt x="553907" y="3782104"/>
                      </a:lnTo>
                      <a:lnTo>
                        <a:pt x="104335" y="3782104"/>
                      </a:lnTo>
                      <a:lnTo>
                        <a:pt x="104335" y="3610684"/>
                      </a:lnTo>
                      <a:lnTo>
                        <a:pt x="0" y="3610684"/>
                      </a:lnTo>
                      <a:lnTo>
                        <a:pt x="0" y="175571"/>
                      </a:lnTo>
                      <a:lnTo>
                        <a:pt x="104335" y="17557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194923">
                    <a:defRPr/>
                  </a:pPr>
                  <a:endParaRPr lang="en-US" sz="1729" kern="0">
                    <a:solidFill>
                      <a:sysClr val="windowText" lastClr="000000"/>
                    </a:solidFill>
                  </a:endParaRPr>
                </a:p>
              </p:txBody>
            </p:sp>
            <p:sp>
              <p:nvSpPr>
                <p:cNvPr id="296" name="Freeform 196"/>
                <p:cNvSpPr/>
                <p:nvPr/>
              </p:nvSpPr>
              <p:spPr>
                <a:xfrm flipH="1">
                  <a:off x="9715928" y="1791568"/>
                  <a:ext cx="553907" cy="3782104"/>
                </a:xfrm>
                <a:custGeom>
                  <a:avLst/>
                  <a:gdLst>
                    <a:gd name="connsiteX0" fmla="*/ 104335 w 553907"/>
                    <a:gd name="connsiteY0" fmla="*/ 0 h 3782104"/>
                    <a:gd name="connsiteX1" fmla="*/ 553907 w 553907"/>
                    <a:gd name="connsiteY1" fmla="*/ 0 h 3782104"/>
                    <a:gd name="connsiteX2" fmla="*/ 553907 w 553907"/>
                    <a:gd name="connsiteY2" fmla="*/ 285720 h 3782104"/>
                    <a:gd name="connsiteX3" fmla="*/ 156511 w 553907"/>
                    <a:gd name="connsiteY3" fmla="*/ 285720 h 3782104"/>
                    <a:gd name="connsiteX4" fmla="*/ 156511 w 553907"/>
                    <a:gd name="connsiteY4" fmla="*/ 3496384 h 3782104"/>
                    <a:gd name="connsiteX5" fmla="*/ 553907 w 553907"/>
                    <a:gd name="connsiteY5" fmla="*/ 3496384 h 3782104"/>
                    <a:gd name="connsiteX6" fmla="*/ 553907 w 553907"/>
                    <a:gd name="connsiteY6" fmla="*/ 3782104 h 3782104"/>
                    <a:gd name="connsiteX7" fmla="*/ 104335 w 553907"/>
                    <a:gd name="connsiteY7" fmla="*/ 3782104 h 3782104"/>
                    <a:gd name="connsiteX8" fmla="*/ 104335 w 553907"/>
                    <a:gd name="connsiteY8" fmla="*/ 3610684 h 3782104"/>
                    <a:gd name="connsiteX9" fmla="*/ 0 w 553907"/>
                    <a:gd name="connsiteY9" fmla="*/ 3610684 h 3782104"/>
                    <a:gd name="connsiteX10" fmla="*/ 0 w 553907"/>
                    <a:gd name="connsiteY10" fmla="*/ 175571 h 3782104"/>
                    <a:gd name="connsiteX11" fmla="*/ 104335 w 553907"/>
                    <a:gd name="connsiteY11" fmla="*/ 175571 h 378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53907" h="3782104">
                      <a:moveTo>
                        <a:pt x="104335" y="0"/>
                      </a:moveTo>
                      <a:lnTo>
                        <a:pt x="553907" y="0"/>
                      </a:lnTo>
                      <a:lnTo>
                        <a:pt x="553907" y="285720"/>
                      </a:lnTo>
                      <a:lnTo>
                        <a:pt x="156511" y="285720"/>
                      </a:lnTo>
                      <a:lnTo>
                        <a:pt x="156511" y="3496384"/>
                      </a:lnTo>
                      <a:lnTo>
                        <a:pt x="553907" y="3496384"/>
                      </a:lnTo>
                      <a:lnTo>
                        <a:pt x="553907" y="3782104"/>
                      </a:lnTo>
                      <a:lnTo>
                        <a:pt x="104335" y="3782104"/>
                      </a:lnTo>
                      <a:lnTo>
                        <a:pt x="104335" y="3610684"/>
                      </a:lnTo>
                      <a:lnTo>
                        <a:pt x="0" y="3610684"/>
                      </a:lnTo>
                      <a:lnTo>
                        <a:pt x="0" y="175571"/>
                      </a:lnTo>
                      <a:lnTo>
                        <a:pt x="104335" y="17557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194923">
                    <a:defRPr/>
                  </a:pPr>
                  <a:endParaRPr lang="en-US" sz="1729" kern="0">
                    <a:solidFill>
                      <a:sysClr val="windowText" lastClr="000000"/>
                    </a:solidFill>
                  </a:endParaRPr>
                </a:p>
              </p:txBody>
            </p:sp>
          </p:grpSp>
          <p:sp>
            <p:nvSpPr>
              <p:cNvPr id="293" name="Hexagon 292"/>
              <p:cNvSpPr/>
              <p:nvPr/>
            </p:nvSpPr>
            <p:spPr bwMode="auto">
              <a:xfrm>
                <a:off x="1752996" y="2701797"/>
                <a:ext cx="278243" cy="248925"/>
              </a:xfrm>
              <a:prstGeom prst="hexagon">
                <a:avLst/>
              </a:prstGeom>
              <a:solidFill>
                <a:srgbClr val="92D050"/>
              </a:solidFill>
              <a:ln w="9525" cap="flat" cmpd="sng" algn="ctr">
                <a:solidFill>
                  <a:schemeClr val="bg1"/>
                </a:solidFill>
                <a:prstDash val="solid"/>
                <a:headEnd type="none" w="med" len="med"/>
                <a:tailEnd type="none" w="med" len="med"/>
              </a:ln>
              <a:effectLst/>
            </p:spPr>
            <p:txBody>
              <a:bodyPr lIns="91383" tIns="91383" rIns="34273" bIns="34273" rtlCol="0" anchor="b" anchorCtr="0"/>
              <a:lstStyle/>
              <a:p>
                <a:pPr algn="ctr" defTabSz="931690">
                  <a:defRPr/>
                </a:pPr>
                <a:endParaRPr lang="en-US" sz="800" kern="0" dirty="0">
                  <a:solidFill>
                    <a:sysClr val="windowText" lastClr="000000"/>
                  </a:solidFill>
                  <a:latin typeface="Segoe UI Light"/>
                  <a:ea typeface="Segoe UI" pitchFamily="34" charset="0"/>
                  <a:cs typeface="Segoe UI" pitchFamily="34" charset="0"/>
                </a:endParaRPr>
              </a:p>
            </p:txBody>
          </p:sp>
        </p:grpSp>
      </p:grpSp>
      <p:grpSp>
        <p:nvGrpSpPr>
          <p:cNvPr id="312" name="Group 311"/>
          <p:cNvGrpSpPr>
            <a:grpSpLocks noChangeAspect="1"/>
          </p:cNvGrpSpPr>
          <p:nvPr/>
        </p:nvGrpSpPr>
        <p:grpSpPr>
          <a:xfrm>
            <a:off x="9202895" y="4275203"/>
            <a:ext cx="1682622" cy="935692"/>
            <a:chOff x="2704478" y="3656382"/>
            <a:chExt cx="1244691" cy="692161"/>
          </a:xfrm>
        </p:grpSpPr>
        <p:grpSp>
          <p:nvGrpSpPr>
            <p:cNvPr id="313" name="Group 312"/>
            <p:cNvGrpSpPr/>
            <p:nvPr/>
          </p:nvGrpSpPr>
          <p:grpSpPr>
            <a:xfrm>
              <a:off x="2711483" y="3656382"/>
              <a:ext cx="601248" cy="337049"/>
              <a:chOff x="2886562" y="2288295"/>
              <a:chExt cx="601248" cy="337049"/>
            </a:xfrm>
          </p:grpSpPr>
          <p:grpSp>
            <p:nvGrpSpPr>
              <p:cNvPr id="332" name="Group 331"/>
              <p:cNvGrpSpPr/>
              <p:nvPr/>
            </p:nvGrpSpPr>
            <p:grpSpPr>
              <a:xfrm>
                <a:off x="2886562" y="2288295"/>
                <a:ext cx="601248" cy="337049"/>
                <a:chOff x="3523102" y="1791568"/>
                <a:chExt cx="6746733" cy="3782104"/>
              </a:xfrm>
              <a:solidFill>
                <a:srgbClr val="7030A0"/>
              </a:solidFill>
            </p:grpSpPr>
            <p:sp>
              <p:nvSpPr>
                <p:cNvPr id="334" name="Rectangle 333"/>
                <p:cNvSpPr/>
                <p:nvPr/>
              </p:nvSpPr>
              <p:spPr>
                <a:xfrm>
                  <a:off x="3757139" y="2148421"/>
                  <a:ext cx="6278658" cy="30683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194923">
                    <a:defRPr/>
                  </a:pPr>
                  <a:endParaRPr lang="en-US" sz="1729" kern="0">
                    <a:solidFill>
                      <a:sysClr val="windowText" lastClr="000000"/>
                    </a:solidFill>
                  </a:endParaRPr>
                </a:p>
              </p:txBody>
            </p:sp>
            <p:sp>
              <p:nvSpPr>
                <p:cNvPr id="335" name="Freeform 255"/>
                <p:cNvSpPr/>
                <p:nvPr/>
              </p:nvSpPr>
              <p:spPr>
                <a:xfrm>
                  <a:off x="3523102" y="1791568"/>
                  <a:ext cx="553907" cy="3782104"/>
                </a:xfrm>
                <a:custGeom>
                  <a:avLst/>
                  <a:gdLst>
                    <a:gd name="connsiteX0" fmla="*/ 104335 w 553907"/>
                    <a:gd name="connsiteY0" fmla="*/ 0 h 3782104"/>
                    <a:gd name="connsiteX1" fmla="*/ 553907 w 553907"/>
                    <a:gd name="connsiteY1" fmla="*/ 0 h 3782104"/>
                    <a:gd name="connsiteX2" fmla="*/ 553907 w 553907"/>
                    <a:gd name="connsiteY2" fmla="*/ 285720 h 3782104"/>
                    <a:gd name="connsiteX3" fmla="*/ 156511 w 553907"/>
                    <a:gd name="connsiteY3" fmla="*/ 285720 h 3782104"/>
                    <a:gd name="connsiteX4" fmla="*/ 156511 w 553907"/>
                    <a:gd name="connsiteY4" fmla="*/ 3496384 h 3782104"/>
                    <a:gd name="connsiteX5" fmla="*/ 553907 w 553907"/>
                    <a:gd name="connsiteY5" fmla="*/ 3496384 h 3782104"/>
                    <a:gd name="connsiteX6" fmla="*/ 553907 w 553907"/>
                    <a:gd name="connsiteY6" fmla="*/ 3782104 h 3782104"/>
                    <a:gd name="connsiteX7" fmla="*/ 104335 w 553907"/>
                    <a:gd name="connsiteY7" fmla="*/ 3782104 h 3782104"/>
                    <a:gd name="connsiteX8" fmla="*/ 104335 w 553907"/>
                    <a:gd name="connsiteY8" fmla="*/ 3610684 h 3782104"/>
                    <a:gd name="connsiteX9" fmla="*/ 0 w 553907"/>
                    <a:gd name="connsiteY9" fmla="*/ 3610684 h 3782104"/>
                    <a:gd name="connsiteX10" fmla="*/ 0 w 553907"/>
                    <a:gd name="connsiteY10" fmla="*/ 175571 h 3782104"/>
                    <a:gd name="connsiteX11" fmla="*/ 104335 w 553907"/>
                    <a:gd name="connsiteY11" fmla="*/ 175571 h 378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53907" h="3782104">
                      <a:moveTo>
                        <a:pt x="104335" y="0"/>
                      </a:moveTo>
                      <a:lnTo>
                        <a:pt x="553907" y="0"/>
                      </a:lnTo>
                      <a:lnTo>
                        <a:pt x="553907" y="285720"/>
                      </a:lnTo>
                      <a:lnTo>
                        <a:pt x="156511" y="285720"/>
                      </a:lnTo>
                      <a:lnTo>
                        <a:pt x="156511" y="3496384"/>
                      </a:lnTo>
                      <a:lnTo>
                        <a:pt x="553907" y="3496384"/>
                      </a:lnTo>
                      <a:lnTo>
                        <a:pt x="553907" y="3782104"/>
                      </a:lnTo>
                      <a:lnTo>
                        <a:pt x="104335" y="3782104"/>
                      </a:lnTo>
                      <a:lnTo>
                        <a:pt x="104335" y="3610684"/>
                      </a:lnTo>
                      <a:lnTo>
                        <a:pt x="0" y="3610684"/>
                      </a:lnTo>
                      <a:lnTo>
                        <a:pt x="0" y="175571"/>
                      </a:lnTo>
                      <a:lnTo>
                        <a:pt x="104335" y="17557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194923">
                    <a:defRPr/>
                  </a:pPr>
                  <a:endParaRPr lang="en-US" sz="1729" kern="0">
                    <a:solidFill>
                      <a:sysClr val="windowText" lastClr="000000"/>
                    </a:solidFill>
                  </a:endParaRPr>
                </a:p>
              </p:txBody>
            </p:sp>
            <p:sp>
              <p:nvSpPr>
                <p:cNvPr id="336" name="Freeform 256"/>
                <p:cNvSpPr/>
                <p:nvPr/>
              </p:nvSpPr>
              <p:spPr>
                <a:xfrm flipH="1">
                  <a:off x="9715928" y="1791568"/>
                  <a:ext cx="553907" cy="3782104"/>
                </a:xfrm>
                <a:custGeom>
                  <a:avLst/>
                  <a:gdLst>
                    <a:gd name="connsiteX0" fmla="*/ 104335 w 553907"/>
                    <a:gd name="connsiteY0" fmla="*/ 0 h 3782104"/>
                    <a:gd name="connsiteX1" fmla="*/ 553907 w 553907"/>
                    <a:gd name="connsiteY1" fmla="*/ 0 h 3782104"/>
                    <a:gd name="connsiteX2" fmla="*/ 553907 w 553907"/>
                    <a:gd name="connsiteY2" fmla="*/ 285720 h 3782104"/>
                    <a:gd name="connsiteX3" fmla="*/ 156511 w 553907"/>
                    <a:gd name="connsiteY3" fmla="*/ 285720 h 3782104"/>
                    <a:gd name="connsiteX4" fmla="*/ 156511 w 553907"/>
                    <a:gd name="connsiteY4" fmla="*/ 3496384 h 3782104"/>
                    <a:gd name="connsiteX5" fmla="*/ 553907 w 553907"/>
                    <a:gd name="connsiteY5" fmla="*/ 3496384 h 3782104"/>
                    <a:gd name="connsiteX6" fmla="*/ 553907 w 553907"/>
                    <a:gd name="connsiteY6" fmla="*/ 3782104 h 3782104"/>
                    <a:gd name="connsiteX7" fmla="*/ 104335 w 553907"/>
                    <a:gd name="connsiteY7" fmla="*/ 3782104 h 3782104"/>
                    <a:gd name="connsiteX8" fmla="*/ 104335 w 553907"/>
                    <a:gd name="connsiteY8" fmla="*/ 3610684 h 3782104"/>
                    <a:gd name="connsiteX9" fmla="*/ 0 w 553907"/>
                    <a:gd name="connsiteY9" fmla="*/ 3610684 h 3782104"/>
                    <a:gd name="connsiteX10" fmla="*/ 0 w 553907"/>
                    <a:gd name="connsiteY10" fmla="*/ 175571 h 3782104"/>
                    <a:gd name="connsiteX11" fmla="*/ 104335 w 553907"/>
                    <a:gd name="connsiteY11" fmla="*/ 175571 h 378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53907" h="3782104">
                      <a:moveTo>
                        <a:pt x="104335" y="0"/>
                      </a:moveTo>
                      <a:lnTo>
                        <a:pt x="553907" y="0"/>
                      </a:lnTo>
                      <a:lnTo>
                        <a:pt x="553907" y="285720"/>
                      </a:lnTo>
                      <a:lnTo>
                        <a:pt x="156511" y="285720"/>
                      </a:lnTo>
                      <a:lnTo>
                        <a:pt x="156511" y="3496384"/>
                      </a:lnTo>
                      <a:lnTo>
                        <a:pt x="553907" y="3496384"/>
                      </a:lnTo>
                      <a:lnTo>
                        <a:pt x="553907" y="3782104"/>
                      </a:lnTo>
                      <a:lnTo>
                        <a:pt x="104335" y="3782104"/>
                      </a:lnTo>
                      <a:lnTo>
                        <a:pt x="104335" y="3610684"/>
                      </a:lnTo>
                      <a:lnTo>
                        <a:pt x="0" y="3610684"/>
                      </a:lnTo>
                      <a:lnTo>
                        <a:pt x="0" y="175571"/>
                      </a:lnTo>
                      <a:lnTo>
                        <a:pt x="104335" y="17557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194923">
                    <a:defRPr/>
                  </a:pPr>
                  <a:endParaRPr lang="en-US" sz="1729" kern="0">
                    <a:solidFill>
                      <a:sysClr val="windowText" lastClr="000000"/>
                    </a:solidFill>
                  </a:endParaRPr>
                </a:p>
              </p:txBody>
            </p:sp>
          </p:grpSp>
          <p:sp>
            <p:nvSpPr>
              <p:cNvPr id="333" name="Hexagon 332"/>
              <p:cNvSpPr/>
              <p:nvPr/>
            </p:nvSpPr>
            <p:spPr bwMode="auto">
              <a:xfrm>
                <a:off x="3051589" y="2333937"/>
                <a:ext cx="278243" cy="248925"/>
              </a:xfrm>
              <a:prstGeom prst="hexagon">
                <a:avLst/>
              </a:prstGeom>
              <a:solidFill>
                <a:srgbClr val="7030A0"/>
              </a:solidFill>
              <a:ln w="9525" cap="flat" cmpd="sng" algn="ctr">
                <a:solidFill>
                  <a:schemeClr val="bg1"/>
                </a:solidFill>
                <a:prstDash val="solid"/>
                <a:headEnd type="none" w="med" len="med"/>
                <a:tailEnd type="none" w="med" len="med"/>
              </a:ln>
              <a:effectLst/>
            </p:spPr>
            <p:txBody>
              <a:bodyPr lIns="91383" tIns="91383" rIns="34273" bIns="34273" rtlCol="0" anchor="b" anchorCtr="0"/>
              <a:lstStyle/>
              <a:p>
                <a:pPr algn="ctr" defTabSz="931690">
                  <a:defRPr/>
                </a:pPr>
                <a:endParaRPr lang="en-US" sz="800" kern="0" dirty="0">
                  <a:solidFill>
                    <a:sysClr val="windowText" lastClr="000000"/>
                  </a:solidFill>
                  <a:latin typeface="Segoe UI Light"/>
                  <a:ea typeface="Segoe UI" pitchFamily="34" charset="0"/>
                  <a:cs typeface="Segoe UI" pitchFamily="34" charset="0"/>
                </a:endParaRPr>
              </a:p>
            </p:txBody>
          </p:sp>
        </p:grpSp>
        <p:grpSp>
          <p:nvGrpSpPr>
            <p:cNvPr id="314" name="Group 313"/>
            <p:cNvGrpSpPr/>
            <p:nvPr/>
          </p:nvGrpSpPr>
          <p:grpSpPr>
            <a:xfrm>
              <a:off x="2704478" y="4008867"/>
              <a:ext cx="601248" cy="337049"/>
              <a:chOff x="2240670" y="2657736"/>
              <a:chExt cx="601248" cy="337049"/>
            </a:xfrm>
          </p:grpSpPr>
          <p:grpSp>
            <p:nvGrpSpPr>
              <p:cNvPr id="327" name="Group 326"/>
              <p:cNvGrpSpPr/>
              <p:nvPr/>
            </p:nvGrpSpPr>
            <p:grpSpPr>
              <a:xfrm>
                <a:off x="2240670" y="2657736"/>
                <a:ext cx="601248" cy="337049"/>
                <a:chOff x="3523102" y="1791568"/>
                <a:chExt cx="6746733" cy="3782104"/>
              </a:xfrm>
              <a:solidFill>
                <a:srgbClr val="FFC000"/>
              </a:solidFill>
            </p:grpSpPr>
            <p:sp>
              <p:nvSpPr>
                <p:cNvPr id="329" name="Rectangle 328"/>
                <p:cNvSpPr/>
                <p:nvPr/>
              </p:nvSpPr>
              <p:spPr>
                <a:xfrm>
                  <a:off x="3757139" y="2148421"/>
                  <a:ext cx="6278658" cy="30683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194923">
                    <a:defRPr/>
                  </a:pPr>
                  <a:endParaRPr lang="en-US" sz="1729" kern="0">
                    <a:solidFill>
                      <a:sysClr val="windowText" lastClr="000000"/>
                    </a:solidFill>
                  </a:endParaRPr>
                </a:p>
              </p:txBody>
            </p:sp>
            <p:sp>
              <p:nvSpPr>
                <p:cNvPr id="330" name="Freeform 285"/>
                <p:cNvSpPr/>
                <p:nvPr/>
              </p:nvSpPr>
              <p:spPr>
                <a:xfrm>
                  <a:off x="3523102" y="1791568"/>
                  <a:ext cx="553907" cy="3782104"/>
                </a:xfrm>
                <a:custGeom>
                  <a:avLst/>
                  <a:gdLst>
                    <a:gd name="connsiteX0" fmla="*/ 104335 w 553907"/>
                    <a:gd name="connsiteY0" fmla="*/ 0 h 3782104"/>
                    <a:gd name="connsiteX1" fmla="*/ 553907 w 553907"/>
                    <a:gd name="connsiteY1" fmla="*/ 0 h 3782104"/>
                    <a:gd name="connsiteX2" fmla="*/ 553907 w 553907"/>
                    <a:gd name="connsiteY2" fmla="*/ 285720 h 3782104"/>
                    <a:gd name="connsiteX3" fmla="*/ 156511 w 553907"/>
                    <a:gd name="connsiteY3" fmla="*/ 285720 h 3782104"/>
                    <a:gd name="connsiteX4" fmla="*/ 156511 w 553907"/>
                    <a:gd name="connsiteY4" fmla="*/ 3496384 h 3782104"/>
                    <a:gd name="connsiteX5" fmla="*/ 553907 w 553907"/>
                    <a:gd name="connsiteY5" fmla="*/ 3496384 h 3782104"/>
                    <a:gd name="connsiteX6" fmla="*/ 553907 w 553907"/>
                    <a:gd name="connsiteY6" fmla="*/ 3782104 h 3782104"/>
                    <a:gd name="connsiteX7" fmla="*/ 104335 w 553907"/>
                    <a:gd name="connsiteY7" fmla="*/ 3782104 h 3782104"/>
                    <a:gd name="connsiteX8" fmla="*/ 104335 w 553907"/>
                    <a:gd name="connsiteY8" fmla="*/ 3610684 h 3782104"/>
                    <a:gd name="connsiteX9" fmla="*/ 0 w 553907"/>
                    <a:gd name="connsiteY9" fmla="*/ 3610684 h 3782104"/>
                    <a:gd name="connsiteX10" fmla="*/ 0 w 553907"/>
                    <a:gd name="connsiteY10" fmla="*/ 175571 h 3782104"/>
                    <a:gd name="connsiteX11" fmla="*/ 104335 w 553907"/>
                    <a:gd name="connsiteY11" fmla="*/ 175571 h 378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53907" h="3782104">
                      <a:moveTo>
                        <a:pt x="104335" y="0"/>
                      </a:moveTo>
                      <a:lnTo>
                        <a:pt x="553907" y="0"/>
                      </a:lnTo>
                      <a:lnTo>
                        <a:pt x="553907" y="285720"/>
                      </a:lnTo>
                      <a:lnTo>
                        <a:pt x="156511" y="285720"/>
                      </a:lnTo>
                      <a:lnTo>
                        <a:pt x="156511" y="3496384"/>
                      </a:lnTo>
                      <a:lnTo>
                        <a:pt x="553907" y="3496384"/>
                      </a:lnTo>
                      <a:lnTo>
                        <a:pt x="553907" y="3782104"/>
                      </a:lnTo>
                      <a:lnTo>
                        <a:pt x="104335" y="3782104"/>
                      </a:lnTo>
                      <a:lnTo>
                        <a:pt x="104335" y="3610684"/>
                      </a:lnTo>
                      <a:lnTo>
                        <a:pt x="0" y="3610684"/>
                      </a:lnTo>
                      <a:lnTo>
                        <a:pt x="0" y="175571"/>
                      </a:lnTo>
                      <a:lnTo>
                        <a:pt x="104335" y="17557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194923">
                    <a:defRPr/>
                  </a:pPr>
                  <a:endParaRPr lang="en-US" sz="1729" kern="0">
                    <a:solidFill>
                      <a:sysClr val="windowText" lastClr="000000"/>
                    </a:solidFill>
                  </a:endParaRPr>
                </a:p>
              </p:txBody>
            </p:sp>
            <p:sp>
              <p:nvSpPr>
                <p:cNvPr id="331" name="Freeform 286"/>
                <p:cNvSpPr/>
                <p:nvPr/>
              </p:nvSpPr>
              <p:spPr>
                <a:xfrm flipH="1">
                  <a:off x="9715928" y="1791568"/>
                  <a:ext cx="553907" cy="3782104"/>
                </a:xfrm>
                <a:custGeom>
                  <a:avLst/>
                  <a:gdLst>
                    <a:gd name="connsiteX0" fmla="*/ 104335 w 553907"/>
                    <a:gd name="connsiteY0" fmla="*/ 0 h 3782104"/>
                    <a:gd name="connsiteX1" fmla="*/ 553907 w 553907"/>
                    <a:gd name="connsiteY1" fmla="*/ 0 h 3782104"/>
                    <a:gd name="connsiteX2" fmla="*/ 553907 w 553907"/>
                    <a:gd name="connsiteY2" fmla="*/ 285720 h 3782104"/>
                    <a:gd name="connsiteX3" fmla="*/ 156511 w 553907"/>
                    <a:gd name="connsiteY3" fmla="*/ 285720 h 3782104"/>
                    <a:gd name="connsiteX4" fmla="*/ 156511 w 553907"/>
                    <a:gd name="connsiteY4" fmla="*/ 3496384 h 3782104"/>
                    <a:gd name="connsiteX5" fmla="*/ 553907 w 553907"/>
                    <a:gd name="connsiteY5" fmla="*/ 3496384 h 3782104"/>
                    <a:gd name="connsiteX6" fmla="*/ 553907 w 553907"/>
                    <a:gd name="connsiteY6" fmla="*/ 3782104 h 3782104"/>
                    <a:gd name="connsiteX7" fmla="*/ 104335 w 553907"/>
                    <a:gd name="connsiteY7" fmla="*/ 3782104 h 3782104"/>
                    <a:gd name="connsiteX8" fmla="*/ 104335 w 553907"/>
                    <a:gd name="connsiteY8" fmla="*/ 3610684 h 3782104"/>
                    <a:gd name="connsiteX9" fmla="*/ 0 w 553907"/>
                    <a:gd name="connsiteY9" fmla="*/ 3610684 h 3782104"/>
                    <a:gd name="connsiteX10" fmla="*/ 0 w 553907"/>
                    <a:gd name="connsiteY10" fmla="*/ 175571 h 3782104"/>
                    <a:gd name="connsiteX11" fmla="*/ 104335 w 553907"/>
                    <a:gd name="connsiteY11" fmla="*/ 175571 h 378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53907" h="3782104">
                      <a:moveTo>
                        <a:pt x="104335" y="0"/>
                      </a:moveTo>
                      <a:lnTo>
                        <a:pt x="553907" y="0"/>
                      </a:lnTo>
                      <a:lnTo>
                        <a:pt x="553907" y="285720"/>
                      </a:lnTo>
                      <a:lnTo>
                        <a:pt x="156511" y="285720"/>
                      </a:lnTo>
                      <a:lnTo>
                        <a:pt x="156511" y="3496384"/>
                      </a:lnTo>
                      <a:lnTo>
                        <a:pt x="553907" y="3496384"/>
                      </a:lnTo>
                      <a:lnTo>
                        <a:pt x="553907" y="3782104"/>
                      </a:lnTo>
                      <a:lnTo>
                        <a:pt x="104335" y="3782104"/>
                      </a:lnTo>
                      <a:lnTo>
                        <a:pt x="104335" y="3610684"/>
                      </a:lnTo>
                      <a:lnTo>
                        <a:pt x="0" y="3610684"/>
                      </a:lnTo>
                      <a:lnTo>
                        <a:pt x="0" y="175571"/>
                      </a:lnTo>
                      <a:lnTo>
                        <a:pt x="104335" y="17557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194923">
                    <a:defRPr/>
                  </a:pPr>
                  <a:endParaRPr lang="en-US" sz="1729" kern="0">
                    <a:solidFill>
                      <a:sysClr val="windowText" lastClr="000000"/>
                    </a:solidFill>
                  </a:endParaRPr>
                </a:p>
              </p:txBody>
            </p:sp>
          </p:grpSp>
          <p:sp>
            <p:nvSpPr>
              <p:cNvPr id="328" name="Hexagon 327"/>
              <p:cNvSpPr/>
              <p:nvPr/>
            </p:nvSpPr>
            <p:spPr bwMode="auto">
              <a:xfrm>
                <a:off x="2398893" y="2701796"/>
                <a:ext cx="278243" cy="248925"/>
              </a:xfrm>
              <a:prstGeom prst="hexagon">
                <a:avLst/>
              </a:prstGeom>
              <a:solidFill>
                <a:srgbClr val="FFC000"/>
              </a:solidFill>
              <a:ln w="9525" cap="flat" cmpd="sng" algn="ctr">
                <a:solidFill>
                  <a:schemeClr val="bg1"/>
                </a:solidFill>
                <a:prstDash val="solid"/>
                <a:headEnd type="none" w="med" len="med"/>
                <a:tailEnd type="none" w="med" len="med"/>
              </a:ln>
              <a:effectLst/>
            </p:spPr>
            <p:txBody>
              <a:bodyPr lIns="91383" tIns="91383" rIns="34273" bIns="34273" rtlCol="0" anchor="b" anchorCtr="0"/>
              <a:lstStyle/>
              <a:p>
                <a:pPr algn="ctr" defTabSz="931690">
                  <a:defRPr/>
                </a:pPr>
                <a:endParaRPr lang="en-US" sz="800" kern="0" dirty="0">
                  <a:solidFill>
                    <a:sysClr val="windowText" lastClr="000000"/>
                  </a:solidFill>
                  <a:latin typeface="Segoe UI Light"/>
                  <a:ea typeface="Segoe UI" pitchFamily="34" charset="0"/>
                  <a:cs typeface="Segoe UI" pitchFamily="34" charset="0"/>
                </a:endParaRPr>
              </a:p>
            </p:txBody>
          </p:sp>
        </p:grpSp>
        <p:grpSp>
          <p:nvGrpSpPr>
            <p:cNvPr id="315" name="Group 314"/>
            <p:cNvGrpSpPr/>
            <p:nvPr/>
          </p:nvGrpSpPr>
          <p:grpSpPr>
            <a:xfrm>
              <a:off x="3347921" y="3660280"/>
              <a:ext cx="601248" cy="337049"/>
              <a:chOff x="1596268" y="2657736"/>
              <a:chExt cx="601248" cy="337049"/>
            </a:xfrm>
          </p:grpSpPr>
          <p:grpSp>
            <p:nvGrpSpPr>
              <p:cNvPr id="322" name="Group 321"/>
              <p:cNvGrpSpPr/>
              <p:nvPr/>
            </p:nvGrpSpPr>
            <p:grpSpPr>
              <a:xfrm>
                <a:off x="1596268" y="2657736"/>
                <a:ext cx="601248" cy="337049"/>
                <a:chOff x="3523102" y="1791568"/>
                <a:chExt cx="6746733" cy="3782104"/>
              </a:xfrm>
              <a:solidFill>
                <a:srgbClr val="00B050"/>
              </a:solidFill>
            </p:grpSpPr>
            <p:sp>
              <p:nvSpPr>
                <p:cNvPr id="324" name="Rectangle 323"/>
                <p:cNvSpPr/>
                <p:nvPr/>
              </p:nvSpPr>
              <p:spPr>
                <a:xfrm>
                  <a:off x="3757139" y="2148421"/>
                  <a:ext cx="6278658" cy="30683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194923">
                    <a:defRPr/>
                  </a:pPr>
                  <a:endParaRPr lang="en-US" sz="1729" kern="0">
                    <a:solidFill>
                      <a:sysClr val="windowText" lastClr="000000"/>
                    </a:solidFill>
                  </a:endParaRPr>
                </a:p>
              </p:txBody>
            </p:sp>
            <p:sp>
              <p:nvSpPr>
                <p:cNvPr id="325" name="Freeform 291"/>
                <p:cNvSpPr/>
                <p:nvPr/>
              </p:nvSpPr>
              <p:spPr>
                <a:xfrm>
                  <a:off x="3523102" y="1791568"/>
                  <a:ext cx="553907" cy="3782104"/>
                </a:xfrm>
                <a:custGeom>
                  <a:avLst/>
                  <a:gdLst>
                    <a:gd name="connsiteX0" fmla="*/ 104335 w 553907"/>
                    <a:gd name="connsiteY0" fmla="*/ 0 h 3782104"/>
                    <a:gd name="connsiteX1" fmla="*/ 553907 w 553907"/>
                    <a:gd name="connsiteY1" fmla="*/ 0 h 3782104"/>
                    <a:gd name="connsiteX2" fmla="*/ 553907 w 553907"/>
                    <a:gd name="connsiteY2" fmla="*/ 285720 h 3782104"/>
                    <a:gd name="connsiteX3" fmla="*/ 156511 w 553907"/>
                    <a:gd name="connsiteY3" fmla="*/ 285720 h 3782104"/>
                    <a:gd name="connsiteX4" fmla="*/ 156511 w 553907"/>
                    <a:gd name="connsiteY4" fmla="*/ 3496384 h 3782104"/>
                    <a:gd name="connsiteX5" fmla="*/ 553907 w 553907"/>
                    <a:gd name="connsiteY5" fmla="*/ 3496384 h 3782104"/>
                    <a:gd name="connsiteX6" fmla="*/ 553907 w 553907"/>
                    <a:gd name="connsiteY6" fmla="*/ 3782104 h 3782104"/>
                    <a:gd name="connsiteX7" fmla="*/ 104335 w 553907"/>
                    <a:gd name="connsiteY7" fmla="*/ 3782104 h 3782104"/>
                    <a:gd name="connsiteX8" fmla="*/ 104335 w 553907"/>
                    <a:gd name="connsiteY8" fmla="*/ 3610684 h 3782104"/>
                    <a:gd name="connsiteX9" fmla="*/ 0 w 553907"/>
                    <a:gd name="connsiteY9" fmla="*/ 3610684 h 3782104"/>
                    <a:gd name="connsiteX10" fmla="*/ 0 w 553907"/>
                    <a:gd name="connsiteY10" fmla="*/ 175571 h 3782104"/>
                    <a:gd name="connsiteX11" fmla="*/ 104335 w 553907"/>
                    <a:gd name="connsiteY11" fmla="*/ 175571 h 378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53907" h="3782104">
                      <a:moveTo>
                        <a:pt x="104335" y="0"/>
                      </a:moveTo>
                      <a:lnTo>
                        <a:pt x="553907" y="0"/>
                      </a:lnTo>
                      <a:lnTo>
                        <a:pt x="553907" y="285720"/>
                      </a:lnTo>
                      <a:lnTo>
                        <a:pt x="156511" y="285720"/>
                      </a:lnTo>
                      <a:lnTo>
                        <a:pt x="156511" y="3496384"/>
                      </a:lnTo>
                      <a:lnTo>
                        <a:pt x="553907" y="3496384"/>
                      </a:lnTo>
                      <a:lnTo>
                        <a:pt x="553907" y="3782104"/>
                      </a:lnTo>
                      <a:lnTo>
                        <a:pt x="104335" y="3782104"/>
                      </a:lnTo>
                      <a:lnTo>
                        <a:pt x="104335" y="3610684"/>
                      </a:lnTo>
                      <a:lnTo>
                        <a:pt x="0" y="3610684"/>
                      </a:lnTo>
                      <a:lnTo>
                        <a:pt x="0" y="175571"/>
                      </a:lnTo>
                      <a:lnTo>
                        <a:pt x="104335" y="17557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194923">
                    <a:defRPr/>
                  </a:pPr>
                  <a:endParaRPr lang="en-US" sz="1729" kern="0">
                    <a:solidFill>
                      <a:sysClr val="windowText" lastClr="000000"/>
                    </a:solidFill>
                  </a:endParaRPr>
                </a:p>
              </p:txBody>
            </p:sp>
            <p:sp>
              <p:nvSpPr>
                <p:cNvPr id="326" name="Freeform 292"/>
                <p:cNvSpPr/>
                <p:nvPr/>
              </p:nvSpPr>
              <p:spPr>
                <a:xfrm flipH="1">
                  <a:off x="9715928" y="1791568"/>
                  <a:ext cx="553907" cy="3782104"/>
                </a:xfrm>
                <a:custGeom>
                  <a:avLst/>
                  <a:gdLst>
                    <a:gd name="connsiteX0" fmla="*/ 104335 w 553907"/>
                    <a:gd name="connsiteY0" fmla="*/ 0 h 3782104"/>
                    <a:gd name="connsiteX1" fmla="*/ 553907 w 553907"/>
                    <a:gd name="connsiteY1" fmla="*/ 0 h 3782104"/>
                    <a:gd name="connsiteX2" fmla="*/ 553907 w 553907"/>
                    <a:gd name="connsiteY2" fmla="*/ 285720 h 3782104"/>
                    <a:gd name="connsiteX3" fmla="*/ 156511 w 553907"/>
                    <a:gd name="connsiteY3" fmla="*/ 285720 h 3782104"/>
                    <a:gd name="connsiteX4" fmla="*/ 156511 w 553907"/>
                    <a:gd name="connsiteY4" fmla="*/ 3496384 h 3782104"/>
                    <a:gd name="connsiteX5" fmla="*/ 553907 w 553907"/>
                    <a:gd name="connsiteY5" fmla="*/ 3496384 h 3782104"/>
                    <a:gd name="connsiteX6" fmla="*/ 553907 w 553907"/>
                    <a:gd name="connsiteY6" fmla="*/ 3782104 h 3782104"/>
                    <a:gd name="connsiteX7" fmla="*/ 104335 w 553907"/>
                    <a:gd name="connsiteY7" fmla="*/ 3782104 h 3782104"/>
                    <a:gd name="connsiteX8" fmla="*/ 104335 w 553907"/>
                    <a:gd name="connsiteY8" fmla="*/ 3610684 h 3782104"/>
                    <a:gd name="connsiteX9" fmla="*/ 0 w 553907"/>
                    <a:gd name="connsiteY9" fmla="*/ 3610684 h 3782104"/>
                    <a:gd name="connsiteX10" fmla="*/ 0 w 553907"/>
                    <a:gd name="connsiteY10" fmla="*/ 175571 h 3782104"/>
                    <a:gd name="connsiteX11" fmla="*/ 104335 w 553907"/>
                    <a:gd name="connsiteY11" fmla="*/ 175571 h 378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53907" h="3782104">
                      <a:moveTo>
                        <a:pt x="104335" y="0"/>
                      </a:moveTo>
                      <a:lnTo>
                        <a:pt x="553907" y="0"/>
                      </a:lnTo>
                      <a:lnTo>
                        <a:pt x="553907" y="285720"/>
                      </a:lnTo>
                      <a:lnTo>
                        <a:pt x="156511" y="285720"/>
                      </a:lnTo>
                      <a:lnTo>
                        <a:pt x="156511" y="3496384"/>
                      </a:lnTo>
                      <a:lnTo>
                        <a:pt x="553907" y="3496384"/>
                      </a:lnTo>
                      <a:lnTo>
                        <a:pt x="553907" y="3782104"/>
                      </a:lnTo>
                      <a:lnTo>
                        <a:pt x="104335" y="3782104"/>
                      </a:lnTo>
                      <a:lnTo>
                        <a:pt x="104335" y="3610684"/>
                      </a:lnTo>
                      <a:lnTo>
                        <a:pt x="0" y="3610684"/>
                      </a:lnTo>
                      <a:lnTo>
                        <a:pt x="0" y="175571"/>
                      </a:lnTo>
                      <a:lnTo>
                        <a:pt x="104335" y="17557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194923">
                    <a:defRPr/>
                  </a:pPr>
                  <a:endParaRPr lang="en-US" sz="1729" kern="0">
                    <a:solidFill>
                      <a:sysClr val="windowText" lastClr="000000"/>
                    </a:solidFill>
                  </a:endParaRPr>
                </a:p>
              </p:txBody>
            </p:sp>
          </p:grpSp>
          <p:sp>
            <p:nvSpPr>
              <p:cNvPr id="323" name="Hexagon 322"/>
              <p:cNvSpPr/>
              <p:nvPr/>
            </p:nvSpPr>
            <p:spPr bwMode="auto">
              <a:xfrm>
                <a:off x="1752996" y="2701797"/>
                <a:ext cx="278243" cy="248925"/>
              </a:xfrm>
              <a:prstGeom prst="hexagon">
                <a:avLst/>
              </a:prstGeom>
              <a:solidFill>
                <a:srgbClr val="92D050"/>
              </a:solidFill>
              <a:ln w="9525" cap="flat" cmpd="sng" algn="ctr">
                <a:solidFill>
                  <a:schemeClr val="bg1"/>
                </a:solidFill>
                <a:prstDash val="solid"/>
                <a:headEnd type="none" w="med" len="med"/>
                <a:tailEnd type="none" w="med" len="med"/>
              </a:ln>
              <a:effectLst/>
            </p:spPr>
            <p:txBody>
              <a:bodyPr lIns="91383" tIns="91383" rIns="34273" bIns="34273" rtlCol="0" anchor="b" anchorCtr="0"/>
              <a:lstStyle/>
              <a:p>
                <a:pPr algn="ctr" defTabSz="931690">
                  <a:defRPr/>
                </a:pPr>
                <a:endParaRPr lang="en-US" sz="800" kern="0" dirty="0">
                  <a:solidFill>
                    <a:sysClr val="windowText" lastClr="000000"/>
                  </a:solidFill>
                  <a:latin typeface="Segoe UI Light"/>
                  <a:ea typeface="Segoe UI" pitchFamily="34" charset="0"/>
                  <a:cs typeface="Segoe UI" pitchFamily="34" charset="0"/>
                </a:endParaRPr>
              </a:p>
            </p:txBody>
          </p:sp>
        </p:grpSp>
        <p:grpSp>
          <p:nvGrpSpPr>
            <p:cNvPr id="316" name="Group 315"/>
            <p:cNvGrpSpPr/>
            <p:nvPr/>
          </p:nvGrpSpPr>
          <p:grpSpPr>
            <a:xfrm>
              <a:off x="3344923" y="4011494"/>
              <a:ext cx="601248" cy="337049"/>
              <a:chOff x="1601399" y="2288295"/>
              <a:chExt cx="601248" cy="337049"/>
            </a:xfrm>
          </p:grpSpPr>
          <p:grpSp>
            <p:nvGrpSpPr>
              <p:cNvPr id="317" name="Group 316"/>
              <p:cNvGrpSpPr/>
              <p:nvPr/>
            </p:nvGrpSpPr>
            <p:grpSpPr>
              <a:xfrm>
                <a:off x="1601399" y="2288295"/>
                <a:ext cx="601248" cy="337049"/>
                <a:chOff x="3523102" y="1791568"/>
                <a:chExt cx="6746733" cy="3782104"/>
              </a:xfrm>
              <a:solidFill>
                <a:srgbClr val="002060"/>
              </a:solidFill>
            </p:grpSpPr>
            <p:sp>
              <p:nvSpPr>
                <p:cNvPr id="319" name="Rectangle 318"/>
                <p:cNvSpPr/>
                <p:nvPr/>
              </p:nvSpPr>
              <p:spPr>
                <a:xfrm>
                  <a:off x="3757139" y="2148421"/>
                  <a:ext cx="6278658" cy="30683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194923">
                    <a:defRPr/>
                  </a:pPr>
                  <a:endParaRPr lang="en-US" sz="1729" kern="0">
                    <a:solidFill>
                      <a:sysClr val="windowText" lastClr="000000"/>
                    </a:solidFill>
                  </a:endParaRPr>
                </a:p>
              </p:txBody>
            </p:sp>
            <p:sp>
              <p:nvSpPr>
                <p:cNvPr id="320" name="Freeform 297"/>
                <p:cNvSpPr/>
                <p:nvPr/>
              </p:nvSpPr>
              <p:spPr>
                <a:xfrm>
                  <a:off x="3523102" y="1791568"/>
                  <a:ext cx="553907" cy="3782104"/>
                </a:xfrm>
                <a:custGeom>
                  <a:avLst/>
                  <a:gdLst>
                    <a:gd name="connsiteX0" fmla="*/ 104335 w 553907"/>
                    <a:gd name="connsiteY0" fmla="*/ 0 h 3782104"/>
                    <a:gd name="connsiteX1" fmla="*/ 553907 w 553907"/>
                    <a:gd name="connsiteY1" fmla="*/ 0 h 3782104"/>
                    <a:gd name="connsiteX2" fmla="*/ 553907 w 553907"/>
                    <a:gd name="connsiteY2" fmla="*/ 285720 h 3782104"/>
                    <a:gd name="connsiteX3" fmla="*/ 156511 w 553907"/>
                    <a:gd name="connsiteY3" fmla="*/ 285720 h 3782104"/>
                    <a:gd name="connsiteX4" fmla="*/ 156511 w 553907"/>
                    <a:gd name="connsiteY4" fmla="*/ 3496384 h 3782104"/>
                    <a:gd name="connsiteX5" fmla="*/ 553907 w 553907"/>
                    <a:gd name="connsiteY5" fmla="*/ 3496384 h 3782104"/>
                    <a:gd name="connsiteX6" fmla="*/ 553907 w 553907"/>
                    <a:gd name="connsiteY6" fmla="*/ 3782104 h 3782104"/>
                    <a:gd name="connsiteX7" fmla="*/ 104335 w 553907"/>
                    <a:gd name="connsiteY7" fmla="*/ 3782104 h 3782104"/>
                    <a:gd name="connsiteX8" fmla="*/ 104335 w 553907"/>
                    <a:gd name="connsiteY8" fmla="*/ 3610684 h 3782104"/>
                    <a:gd name="connsiteX9" fmla="*/ 0 w 553907"/>
                    <a:gd name="connsiteY9" fmla="*/ 3610684 h 3782104"/>
                    <a:gd name="connsiteX10" fmla="*/ 0 w 553907"/>
                    <a:gd name="connsiteY10" fmla="*/ 175571 h 3782104"/>
                    <a:gd name="connsiteX11" fmla="*/ 104335 w 553907"/>
                    <a:gd name="connsiteY11" fmla="*/ 175571 h 378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53907" h="3782104">
                      <a:moveTo>
                        <a:pt x="104335" y="0"/>
                      </a:moveTo>
                      <a:lnTo>
                        <a:pt x="553907" y="0"/>
                      </a:lnTo>
                      <a:lnTo>
                        <a:pt x="553907" y="285720"/>
                      </a:lnTo>
                      <a:lnTo>
                        <a:pt x="156511" y="285720"/>
                      </a:lnTo>
                      <a:lnTo>
                        <a:pt x="156511" y="3496384"/>
                      </a:lnTo>
                      <a:lnTo>
                        <a:pt x="553907" y="3496384"/>
                      </a:lnTo>
                      <a:lnTo>
                        <a:pt x="553907" y="3782104"/>
                      </a:lnTo>
                      <a:lnTo>
                        <a:pt x="104335" y="3782104"/>
                      </a:lnTo>
                      <a:lnTo>
                        <a:pt x="104335" y="3610684"/>
                      </a:lnTo>
                      <a:lnTo>
                        <a:pt x="0" y="3610684"/>
                      </a:lnTo>
                      <a:lnTo>
                        <a:pt x="0" y="175571"/>
                      </a:lnTo>
                      <a:lnTo>
                        <a:pt x="104335" y="17557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194923">
                    <a:defRPr/>
                  </a:pPr>
                  <a:endParaRPr lang="en-US" sz="1729" kern="0">
                    <a:solidFill>
                      <a:sysClr val="windowText" lastClr="000000"/>
                    </a:solidFill>
                  </a:endParaRPr>
                </a:p>
              </p:txBody>
            </p:sp>
            <p:sp>
              <p:nvSpPr>
                <p:cNvPr id="321" name="Freeform 298"/>
                <p:cNvSpPr/>
                <p:nvPr/>
              </p:nvSpPr>
              <p:spPr>
                <a:xfrm flipH="1">
                  <a:off x="9715928" y="1791568"/>
                  <a:ext cx="553907" cy="3782104"/>
                </a:xfrm>
                <a:custGeom>
                  <a:avLst/>
                  <a:gdLst>
                    <a:gd name="connsiteX0" fmla="*/ 104335 w 553907"/>
                    <a:gd name="connsiteY0" fmla="*/ 0 h 3782104"/>
                    <a:gd name="connsiteX1" fmla="*/ 553907 w 553907"/>
                    <a:gd name="connsiteY1" fmla="*/ 0 h 3782104"/>
                    <a:gd name="connsiteX2" fmla="*/ 553907 w 553907"/>
                    <a:gd name="connsiteY2" fmla="*/ 285720 h 3782104"/>
                    <a:gd name="connsiteX3" fmla="*/ 156511 w 553907"/>
                    <a:gd name="connsiteY3" fmla="*/ 285720 h 3782104"/>
                    <a:gd name="connsiteX4" fmla="*/ 156511 w 553907"/>
                    <a:gd name="connsiteY4" fmla="*/ 3496384 h 3782104"/>
                    <a:gd name="connsiteX5" fmla="*/ 553907 w 553907"/>
                    <a:gd name="connsiteY5" fmla="*/ 3496384 h 3782104"/>
                    <a:gd name="connsiteX6" fmla="*/ 553907 w 553907"/>
                    <a:gd name="connsiteY6" fmla="*/ 3782104 h 3782104"/>
                    <a:gd name="connsiteX7" fmla="*/ 104335 w 553907"/>
                    <a:gd name="connsiteY7" fmla="*/ 3782104 h 3782104"/>
                    <a:gd name="connsiteX8" fmla="*/ 104335 w 553907"/>
                    <a:gd name="connsiteY8" fmla="*/ 3610684 h 3782104"/>
                    <a:gd name="connsiteX9" fmla="*/ 0 w 553907"/>
                    <a:gd name="connsiteY9" fmla="*/ 3610684 h 3782104"/>
                    <a:gd name="connsiteX10" fmla="*/ 0 w 553907"/>
                    <a:gd name="connsiteY10" fmla="*/ 175571 h 3782104"/>
                    <a:gd name="connsiteX11" fmla="*/ 104335 w 553907"/>
                    <a:gd name="connsiteY11" fmla="*/ 175571 h 378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53907" h="3782104">
                      <a:moveTo>
                        <a:pt x="104335" y="0"/>
                      </a:moveTo>
                      <a:lnTo>
                        <a:pt x="553907" y="0"/>
                      </a:lnTo>
                      <a:lnTo>
                        <a:pt x="553907" y="285720"/>
                      </a:lnTo>
                      <a:lnTo>
                        <a:pt x="156511" y="285720"/>
                      </a:lnTo>
                      <a:lnTo>
                        <a:pt x="156511" y="3496384"/>
                      </a:lnTo>
                      <a:lnTo>
                        <a:pt x="553907" y="3496384"/>
                      </a:lnTo>
                      <a:lnTo>
                        <a:pt x="553907" y="3782104"/>
                      </a:lnTo>
                      <a:lnTo>
                        <a:pt x="104335" y="3782104"/>
                      </a:lnTo>
                      <a:lnTo>
                        <a:pt x="104335" y="3610684"/>
                      </a:lnTo>
                      <a:lnTo>
                        <a:pt x="0" y="3610684"/>
                      </a:lnTo>
                      <a:lnTo>
                        <a:pt x="0" y="175571"/>
                      </a:lnTo>
                      <a:lnTo>
                        <a:pt x="104335" y="17557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194923">
                    <a:defRPr/>
                  </a:pPr>
                  <a:endParaRPr lang="en-US" sz="1729" kern="0">
                    <a:solidFill>
                      <a:sysClr val="windowText" lastClr="000000"/>
                    </a:solidFill>
                  </a:endParaRPr>
                </a:p>
              </p:txBody>
            </p:sp>
          </p:grpSp>
          <p:sp>
            <p:nvSpPr>
              <p:cNvPr id="318" name="Hexagon 317"/>
              <p:cNvSpPr/>
              <p:nvPr/>
            </p:nvSpPr>
            <p:spPr bwMode="auto">
              <a:xfrm>
                <a:off x="1759502" y="2333937"/>
                <a:ext cx="278243" cy="248925"/>
              </a:xfrm>
              <a:prstGeom prst="hexagon">
                <a:avLst/>
              </a:prstGeom>
              <a:solidFill>
                <a:srgbClr val="002060"/>
              </a:solidFill>
              <a:ln w="9525" cap="flat" cmpd="sng" algn="ctr">
                <a:solidFill>
                  <a:schemeClr val="bg1"/>
                </a:solidFill>
                <a:prstDash val="solid"/>
                <a:headEnd type="none" w="med" len="med"/>
                <a:tailEnd type="none" w="med" len="med"/>
              </a:ln>
              <a:effectLst/>
            </p:spPr>
            <p:txBody>
              <a:bodyPr lIns="91383" tIns="91383" rIns="34273" bIns="34273" rtlCol="0" anchor="b" anchorCtr="0"/>
              <a:lstStyle/>
              <a:p>
                <a:pPr algn="ctr" defTabSz="931690">
                  <a:defRPr/>
                </a:pPr>
                <a:endParaRPr lang="en-US" sz="800" kern="0" dirty="0">
                  <a:solidFill>
                    <a:sysClr val="windowText" lastClr="000000"/>
                  </a:solidFill>
                  <a:latin typeface="Segoe UI Light"/>
                  <a:ea typeface="Segoe UI" pitchFamily="34" charset="0"/>
                  <a:cs typeface="Segoe UI" pitchFamily="34" charset="0"/>
                </a:endParaRPr>
              </a:p>
            </p:txBody>
          </p:sp>
        </p:grpSp>
      </p:grpSp>
      <p:grpSp>
        <p:nvGrpSpPr>
          <p:cNvPr id="338" name="Group 337"/>
          <p:cNvGrpSpPr>
            <a:grpSpLocks noChangeAspect="1"/>
          </p:cNvGrpSpPr>
          <p:nvPr/>
        </p:nvGrpSpPr>
        <p:grpSpPr>
          <a:xfrm>
            <a:off x="9206101" y="3285030"/>
            <a:ext cx="1694995" cy="935875"/>
            <a:chOff x="2695358" y="4721483"/>
            <a:chExt cx="1253843" cy="692297"/>
          </a:xfrm>
        </p:grpSpPr>
        <p:grpSp>
          <p:nvGrpSpPr>
            <p:cNvPr id="342" name="Group 341"/>
            <p:cNvGrpSpPr/>
            <p:nvPr/>
          </p:nvGrpSpPr>
          <p:grpSpPr>
            <a:xfrm>
              <a:off x="2701658" y="4721483"/>
              <a:ext cx="601248" cy="337049"/>
              <a:chOff x="2240670" y="2657736"/>
              <a:chExt cx="601248" cy="337049"/>
            </a:xfrm>
          </p:grpSpPr>
          <p:grpSp>
            <p:nvGrpSpPr>
              <p:cNvPr id="376" name="Group 375"/>
              <p:cNvGrpSpPr/>
              <p:nvPr/>
            </p:nvGrpSpPr>
            <p:grpSpPr>
              <a:xfrm>
                <a:off x="2240670" y="2657736"/>
                <a:ext cx="601248" cy="337049"/>
                <a:chOff x="3523102" y="1791568"/>
                <a:chExt cx="6746733" cy="3782104"/>
              </a:xfrm>
              <a:solidFill>
                <a:srgbClr val="FFC000"/>
              </a:solidFill>
            </p:grpSpPr>
            <p:sp>
              <p:nvSpPr>
                <p:cNvPr id="378" name="Rectangle 377"/>
                <p:cNvSpPr/>
                <p:nvPr/>
              </p:nvSpPr>
              <p:spPr>
                <a:xfrm>
                  <a:off x="3757139" y="2148421"/>
                  <a:ext cx="6278658" cy="30683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194923">
                    <a:defRPr/>
                  </a:pPr>
                  <a:endParaRPr lang="en-US" sz="1729" kern="0">
                    <a:solidFill>
                      <a:sysClr val="windowText" lastClr="000000"/>
                    </a:solidFill>
                  </a:endParaRPr>
                </a:p>
              </p:txBody>
            </p:sp>
            <p:sp>
              <p:nvSpPr>
                <p:cNvPr id="379" name="Freeform 261"/>
                <p:cNvSpPr/>
                <p:nvPr/>
              </p:nvSpPr>
              <p:spPr>
                <a:xfrm>
                  <a:off x="3523102" y="1791568"/>
                  <a:ext cx="553907" cy="3782104"/>
                </a:xfrm>
                <a:custGeom>
                  <a:avLst/>
                  <a:gdLst>
                    <a:gd name="connsiteX0" fmla="*/ 104335 w 553907"/>
                    <a:gd name="connsiteY0" fmla="*/ 0 h 3782104"/>
                    <a:gd name="connsiteX1" fmla="*/ 553907 w 553907"/>
                    <a:gd name="connsiteY1" fmla="*/ 0 h 3782104"/>
                    <a:gd name="connsiteX2" fmla="*/ 553907 w 553907"/>
                    <a:gd name="connsiteY2" fmla="*/ 285720 h 3782104"/>
                    <a:gd name="connsiteX3" fmla="*/ 156511 w 553907"/>
                    <a:gd name="connsiteY3" fmla="*/ 285720 h 3782104"/>
                    <a:gd name="connsiteX4" fmla="*/ 156511 w 553907"/>
                    <a:gd name="connsiteY4" fmla="*/ 3496384 h 3782104"/>
                    <a:gd name="connsiteX5" fmla="*/ 553907 w 553907"/>
                    <a:gd name="connsiteY5" fmla="*/ 3496384 h 3782104"/>
                    <a:gd name="connsiteX6" fmla="*/ 553907 w 553907"/>
                    <a:gd name="connsiteY6" fmla="*/ 3782104 h 3782104"/>
                    <a:gd name="connsiteX7" fmla="*/ 104335 w 553907"/>
                    <a:gd name="connsiteY7" fmla="*/ 3782104 h 3782104"/>
                    <a:gd name="connsiteX8" fmla="*/ 104335 w 553907"/>
                    <a:gd name="connsiteY8" fmla="*/ 3610684 h 3782104"/>
                    <a:gd name="connsiteX9" fmla="*/ 0 w 553907"/>
                    <a:gd name="connsiteY9" fmla="*/ 3610684 h 3782104"/>
                    <a:gd name="connsiteX10" fmla="*/ 0 w 553907"/>
                    <a:gd name="connsiteY10" fmla="*/ 175571 h 3782104"/>
                    <a:gd name="connsiteX11" fmla="*/ 104335 w 553907"/>
                    <a:gd name="connsiteY11" fmla="*/ 175571 h 378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53907" h="3782104">
                      <a:moveTo>
                        <a:pt x="104335" y="0"/>
                      </a:moveTo>
                      <a:lnTo>
                        <a:pt x="553907" y="0"/>
                      </a:lnTo>
                      <a:lnTo>
                        <a:pt x="553907" y="285720"/>
                      </a:lnTo>
                      <a:lnTo>
                        <a:pt x="156511" y="285720"/>
                      </a:lnTo>
                      <a:lnTo>
                        <a:pt x="156511" y="3496384"/>
                      </a:lnTo>
                      <a:lnTo>
                        <a:pt x="553907" y="3496384"/>
                      </a:lnTo>
                      <a:lnTo>
                        <a:pt x="553907" y="3782104"/>
                      </a:lnTo>
                      <a:lnTo>
                        <a:pt x="104335" y="3782104"/>
                      </a:lnTo>
                      <a:lnTo>
                        <a:pt x="104335" y="3610684"/>
                      </a:lnTo>
                      <a:lnTo>
                        <a:pt x="0" y="3610684"/>
                      </a:lnTo>
                      <a:lnTo>
                        <a:pt x="0" y="175571"/>
                      </a:lnTo>
                      <a:lnTo>
                        <a:pt x="104335" y="17557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194923">
                    <a:defRPr/>
                  </a:pPr>
                  <a:endParaRPr lang="en-US" sz="1729" kern="0">
                    <a:solidFill>
                      <a:sysClr val="windowText" lastClr="000000"/>
                    </a:solidFill>
                  </a:endParaRPr>
                </a:p>
              </p:txBody>
            </p:sp>
            <p:sp>
              <p:nvSpPr>
                <p:cNvPr id="380" name="Freeform 262"/>
                <p:cNvSpPr/>
                <p:nvPr/>
              </p:nvSpPr>
              <p:spPr>
                <a:xfrm flipH="1">
                  <a:off x="9715928" y="1791568"/>
                  <a:ext cx="553907" cy="3782104"/>
                </a:xfrm>
                <a:custGeom>
                  <a:avLst/>
                  <a:gdLst>
                    <a:gd name="connsiteX0" fmla="*/ 104335 w 553907"/>
                    <a:gd name="connsiteY0" fmla="*/ 0 h 3782104"/>
                    <a:gd name="connsiteX1" fmla="*/ 553907 w 553907"/>
                    <a:gd name="connsiteY1" fmla="*/ 0 h 3782104"/>
                    <a:gd name="connsiteX2" fmla="*/ 553907 w 553907"/>
                    <a:gd name="connsiteY2" fmla="*/ 285720 h 3782104"/>
                    <a:gd name="connsiteX3" fmla="*/ 156511 w 553907"/>
                    <a:gd name="connsiteY3" fmla="*/ 285720 h 3782104"/>
                    <a:gd name="connsiteX4" fmla="*/ 156511 w 553907"/>
                    <a:gd name="connsiteY4" fmla="*/ 3496384 h 3782104"/>
                    <a:gd name="connsiteX5" fmla="*/ 553907 w 553907"/>
                    <a:gd name="connsiteY5" fmla="*/ 3496384 h 3782104"/>
                    <a:gd name="connsiteX6" fmla="*/ 553907 w 553907"/>
                    <a:gd name="connsiteY6" fmla="*/ 3782104 h 3782104"/>
                    <a:gd name="connsiteX7" fmla="*/ 104335 w 553907"/>
                    <a:gd name="connsiteY7" fmla="*/ 3782104 h 3782104"/>
                    <a:gd name="connsiteX8" fmla="*/ 104335 w 553907"/>
                    <a:gd name="connsiteY8" fmla="*/ 3610684 h 3782104"/>
                    <a:gd name="connsiteX9" fmla="*/ 0 w 553907"/>
                    <a:gd name="connsiteY9" fmla="*/ 3610684 h 3782104"/>
                    <a:gd name="connsiteX10" fmla="*/ 0 w 553907"/>
                    <a:gd name="connsiteY10" fmla="*/ 175571 h 3782104"/>
                    <a:gd name="connsiteX11" fmla="*/ 104335 w 553907"/>
                    <a:gd name="connsiteY11" fmla="*/ 175571 h 378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53907" h="3782104">
                      <a:moveTo>
                        <a:pt x="104335" y="0"/>
                      </a:moveTo>
                      <a:lnTo>
                        <a:pt x="553907" y="0"/>
                      </a:lnTo>
                      <a:lnTo>
                        <a:pt x="553907" y="285720"/>
                      </a:lnTo>
                      <a:lnTo>
                        <a:pt x="156511" y="285720"/>
                      </a:lnTo>
                      <a:lnTo>
                        <a:pt x="156511" y="3496384"/>
                      </a:lnTo>
                      <a:lnTo>
                        <a:pt x="553907" y="3496384"/>
                      </a:lnTo>
                      <a:lnTo>
                        <a:pt x="553907" y="3782104"/>
                      </a:lnTo>
                      <a:lnTo>
                        <a:pt x="104335" y="3782104"/>
                      </a:lnTo>
                      <a:lnTo>
                        <a:pt x="104335" y="3610684"/>
                      </a:lnTo>
                      <a:lnTo>
                        <a:pt x="0" y="3610684"/>
                      </a:lnTo>
                      <a:lnTo>
                        <a:pt x="0" y="175571"/>
                      </a:lnTo>
                      <a:lnTo>
                        <a:pt x="104335" y="17557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194923">
                    <a:defRPr/>
                  </a:pPr>
                  <a:endParaRPr lang="en-US" sz="1729" kern="0">
                    <a:solidFill>
                      <a:sysClr val="windowText" lastClr="000000"/>
                    </a:solidFill>
                  </a:endParaRPr>
                </a:p>
              </p:txBody>
            </p:sp>
          </p:grpSp>
          <p:sp>
            <p:nvSpPr>
              <p:cNvPr id="377" name="Hexagon 376"/>
              <p:cNvSpPr/>
              <p:nvPr/>
            </p:nvSpPr>
            <p:spPr bwMode="auto">
              <a:xfrm>
                <a:off x="2398893" y="2701796"/>
                <a:ext cx="278243" cy="248925"/>
              </a:xfrm>
              <a:prstGeom prst="hexagon">
                <a:avLst/>
              </a:prstGeom>
              <a:solidFill>
                <a:srgbClr val="FFC000"/>
              </a:solidFill>
              <a:ln w="9525" cap="flat" cmpd="sng" algn="ctr">
                <a:solidFill>
                  <a:schemeClr val="bg1"/>
                </a:solidFill>
                <a:prstDash val="solid"/>
                <a:headEnd type="none" w="med" len="med"/>
                <a:tailEnd type="none" w="med" len="med"/>
              </a:ln>
              <a:effectLst/>
            </p:spPr>
            <p:txBody>
              <a:bodyPr lIns="91383" tIns="91383" rIns="34273" bIns="34273" rtlCol="0" anchor="b" anchorCtr="0"/>
              <a:lstStyle/>
              <a:p>
                <a:pPr algn="ctr" defTabSz="931690">
                  <a:defRPr/>
                </a:pPr>
                <a:endParaRPr lang="en-US" sz="800" kern="0" dirty="0">
                  <a:solidFill>
                    <a:sysClr val="windowText" lastClr="000000"/>
                  </a:solidFill>
                  <a:latin typeface="Segoe UI Light"/>
                  <a:ea typeface="Segoe UI" pitchFamily="34" charset="0"/>
                  <a:cs typeface="Segoe UI" pitchFamily="34" charset="0"/>
                </a:endParaRPr>
              </a:p>
            </p:txBody>
          </p:sp>
        </p:grpSp>
        <p:grpSp>
          <p:nvGrpSpPr>
            <p:cNvPr id="343" name="Group 342"/>
            <p:cNvGrpSpPr/>
            <p:nvPr/>
          </p:nvGrpSpPr>
          <p:grpSpPr>
            <a:xfrm>
              <a:off x="2695358" y="5076731"/>
              <a:ext cx="601248" cy="337049"/>
              <a:chOff x="1596268" y="2657736"/>
              <a:chExt cx="601248" cy="337049"/>
            </a:xfrm>
          </p:grpSpPr>
          <p:grpSp>
            <p:nvGrpSpPr>
              <p:cNvPr id="370" name="Group 369"/>
              <p:cNvGrpSpPr/>
              <p:nvPr/>
            </p:nvGrpSpPr>
            <p:grpSpPr>
              <a:xfrm>
                <a:off x="1596268" y="2657736"/>
                <a:ext cx="601248" cy="337049"/>
                <a:chOff x="3523102" y="1791568"/>
                <a:chExt cx="6746733" cy="3782104"/>
              </a:xfrm>
              <a:solidFill>
                <a:srgbClr val="00B050"/>
              </a:solidFill>
            </p:grpSpPr>
            <p:sp>
              <p:nvSpPr>
                <p:cNvPr id="372" name="Rectangle 371"/>
                <p:cNvSpPr/>
                <p:nvPr/>
              </p:nvSpPr>
              <p:spPr>
                <a:xfrm>
                  <a:off x="3757139" y="2148421"/>
                  <a:ext cx="6278658" cy="30683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194923">
                    <a:defRPr/>
                  </a:pPr>
                  <a:endParaRPr lang="en-US" sz="1729" kern="0">
                    <a:solidFill>
                      <a:sysClr val="windowText" lastClr="000000"/>
                    </a:solidFill>
                  </a:endParaRPr>
                </a:p>
              </p:txBody>
            </p:sp>
            <p:sp>
              <p:nvSpPr>
                <p:cNvPr id="374" name="Freeform 267"/>
                <p:cNvSpPr/>
                <p:nvPr/>
              </p:nvSpPr>
              <p:spPr>
                <a:xfrm>
                  <a:off x="3523102" y="1791568"/>
                  <a:ext cx="553907" cy="3782104"/>
                </a:xfrm>
                <a:custGeom>
                  <a:avLst/>
                  <a:gdLst>
                    <a:gd name="connsiteX0" fmla="*/ 104335 w 553907"/>
                    <a:gd name="connsiteY0" fmla="*/ 0 h 3782104"/>
                    <a:gd name="connsiteX1" fmla="*/ 553907 w 553907"/>
                    <a:gd name="connsiteY1" fmla="*/ 0 h 3782104"/>
                    <a:gd name="connsiteX2" fmla="*/ 553907 w 553907"/>
                    <a:gd name="connsiteY2" fmla="*/ 285720 h 3782104"/>
                    <a:gd name="connsiteX3" fmla="*/ 156511 w 553907"/>
                    <a:gd name="connsiteY3" fmla="*/ 285720 h 3782104"/>
                    <a:gd name="connsiteX4" fmla="*/ 156511 w 553907"/>
                    <a:gd name="connsiteY4" fmla="*/ 3496384 h 3782104"/>
                    <a:gd name="connsiteX5" fmla="*/ 553907 w 553907"/>
                    <a:gd name="connsiteY5" fmla="*/ 3496384 h 3782104"/>
                    <a:gd name="connsiteX6" fmla="*/ 553907 w 553907"/>
                    <a:gd name="connsiteY6" fmla="*/ 3782104 h 3782104"/>
                    <a:gd name="connsiteX7" fmla="*/ 104335 w 553907"/>
                    <a:gd name="connsiteY7" fmla="*/ 3782104 h 3782104"/>
                    <a:gd name="connsiteX8" fmla="*/ 104335 w 553907"/>
                    <a:gd name="connsiteY8" fmla="*/ 3610684 h 3782104"/>
                    <a:gd name="connsiteX9" fmla="*/ 0 w 553907"/>
                    <a:gd name="connsiteY9" fmla="*/ 3610684 h 3782104"/>
                    <a:gd name="connsiteX10" fmla="*/ 0 w 553907"/>
                    <a:gd name="connsiteY10" fmla="*/ 175571 h 3782104"/>
                    <a:gd name="connsiteX11" fmla="*/ 104335 w 553907"/>
                    <a:gd name="connsiteY11" fmla="*/ 175571 h 378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53907" h="3782104">
                      <a:moveTo>
                        <a:pt x="104335" y="0"/>
                      </a:moveTo>
                      <a:lnTo>
                        <a:pt x="553907" y="0"/>
                      </a:lnTo>
                      <a:lnTo>
                        <a:pt x="553907" y="285720"/>
                      </a:lnTo>
                      <a:lnTo>
                        <a:pt x="156511" y="285720"/>
                      </a:lnTo>
                      <a:lnTo>
                        <a:pt x="156511" y="3496384"/>
                      </a:lnTo>
                      <a:lnTo>
                        <a:pt x="553907" y="3496384"/>
                      </a:lnTo>
                      <a:lnTo>
                        <a:pt x="553907" y="3782104"/>
                      </a:lnTo>
                      <a:lnTo>
                        <a:pt x="104335" y="3782104"/>
                      </a:lnTo>
                      <a:lnTo>
                        <a:pt x="104335" y="3610684"/>
                      </a:lnTo>
                      <a:lnTo>
                        <a:pt x="0" y="3610684"/>
                      </a:lnTo>
                      <a:lnTo>
                        <a:pt x="0" y="175571"/>
                      </a:lnTo>
                      <a:lnTo>
                        <a:pt x="104335" y="17557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194923">
                    <a:defRPr/>
                  </a:pPr>
                  <a:endParaRPr lang="en-US" sz="1729" kern="0">
                    <a:solidFill>
                      <a:sysClr val="windowText" lastClr="000000"/>
                    </a:solidFill>
                  </a:endParaRPr>
                </a:p>
              </p:txBody>
            </p:sp>
            <p:sp>
              <p:nvSpPr>
                <p:cNvPr id="375" name="Freeform 268"/>
                <p:cNvSpPr/>
                <p:nvPr/>
              </p:nvSpPr>
              <p:spPr>
                <a:xfrm flipH="1">
                  <a:off x="9715928" y="1791568"/>
                  <a:ext cx="553907" cy="3782104"/>
                </a:xfrm>
                <a:custGeom>
                  <a:avLst/>
                  <a:gdLst>
                    <a:gd name="connsiteX0" fmla="*/ 104335 w 553907"/>
                    <a:gd name="connsiteY0" fmla="*/ 0 h 3782104"/>
                    <a:gd name="connsiteX1" fmla="*/ 553907 w 553907"/>
                    <a:gd name="connsiteY1" fmla="*/ 0 h 3782104"/>
                    <a:gd name="connsiteX2" fmla="*/ 553907 w 553907"/>
                    <a:gd name="connsiteY2" fmla="*/ 285720 h 3782104"/>
                    <a:gd name="connsiteX3" fmla="*/ 156511 w 553907"/>
                    <a:gd name="connsiteY3" fmla="*/ 285720 h 3782104"/>
                    <a:gd name="connsiteX4" fmla="*/ 156511 w 553907"/>
                    <a:gd name="connsiteY4" fmla="*/ 3496384 h 3782104"/>
                    <a:gd name="connsiteX5" fmla="*/ 553907 w 553907"/>
                    <a:gd name="connsiteY5" fmla="*/ 3496384 h 3782104"/>
                    <a:gd name="connsiteX6" fmla="*/ 553907 w 553907"/>
                    <a:gd name="connsiteY6" fmla="*/ 3782104 h 3782104"/>
                    <a:gd name="connsiteX7" fmla="*/ 104335 w 553907"/>
                    <a:gd name="connsiteY7" fmla="*/ 3782104 h 3782104"/>
                    <a:gd name="connsiteX8" fmla="*/ 104335 w 553907"/>
                    <a:gd name="connsiteY8" fmla="*/ 3610684 h 3782104"/>
                    <a:gd name="connsiteX9" fmla="*/ 0 w 553907"/>
                    <a:gd name="connsiteY9" fmla="*/ 3610684 h 3782104"/>
                    <a:gd name="connsiteX10" fmla="*/ 0 w 553907"/>
                    <a:gd name="connsiteY10" fmla="*/ 175571 h 3782104"/>
                    <a:gd name="connsiteX11" fmla="*/ 104335 w 553907"/>
                    <a:gd name="connsiteY11" fmla="*/ 175571 h 378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53907" h="3782104">
                      <a:moveTo>
                        <a:pt x="104335" y="0"/>
                      </a:moveTo>
                      <a:lnTo>
                        <a:pt x="553907" y="0"/>
                      </a:lnTo>
                      <a:lnTo>
                        <a:pt x="553907" y="285720"/>
                      </a:lnTo>
                      <a:lnTo>
                        <a:pt x="156511" y="285720"/>
                      </a:lnTo>
                      <a:lnTo>
                        <a:pt x="156511" y="3496384"/>
                      </a:lnTo>
                      <a:lnTo>
                        <a:pt x="553907" y="3496384"/>
                      </a:lnTo>
                      <a:lnTo>
                        <a:pt x="553907" y="3782104"/>
                      </a:lnTo>
                      <a:lnTo>
                        <a:pt x="104335" y="3782104"/>
                      </a:lnTo>
                      <a:lnTo>
                        <a:pt x="104335" y="3610684"/>
                      </a:lnTo>
                      <a:lnTo>
                        <a:pt x="0" y="3610684"/>
                      </a:lnTo>
                      <a:lnTo>
                        <a:pt x="0" y="175571"/>
                      </a:lnTo>
                      <a:lnTo>
                        <a:pt x="104335" y="17557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194923">
                    <a:defRPr/>
                  </a:pPr>
                  <a:endParaRPr lang="en-US" sz="1729" kern="0">
                    <a:solidFill>
                      <a:sysClr val="windowText" lastClr="000000"/>
                    </a:solidFill>
                  </a:endParaRPr>
                </a:p>
              </p:txBody>
            </p:sp>
          </p:grpSp>
          <p:sp>
            <p:nvSpPr>
              <p:cNvPr id="371" name="Hexagon 370"/>
              <p:cNvSpPr/>
              <p:nvPr/>
            </p:nvSpPr>
            <p:spPr bwMode="auto">
              <a:xfrm>
                <a:off x="1752996" y="2701797"/>
                <a:ext cx="278243" cy="248925"/>
              </a:xfrm>
              <a:prstGeom prst="hexagon">
                <a:avLst/>
              </a:prstGeom>
              <a:solidFill>
                <a:srgbClr val="92D050"/>
              </a:solidFill>
              <a:ln w="9525" cap="flat" cmpd="sng" algn="ctr">
                <a:solidFill>
                  <a:schemeClr val="bg1"/>
                </a:solidFill>
                <a:prstDash val="solid"/>
                <a:headEnd type="none" w="med" len="med"/>
                <a:tailEnd type="none" w="med" len="med"/>
              </a:ln>
              <a:effectLst/>
            </p:spPr>
            <p:txBody>
              <a:bodyPr lIns="91383" tIns="91383" rIns="34273" bIns="34273" rtlCol="0" anchor="b" anchorCtr="0"/>
              <a:lstStyle/>
              <a:p>
                <a:pPr algn="ctr" defTabSz="931690">
                  <a:defRPr/>
                </a:pPr>
                <a:endParaRPr lang="en-US" sz="800" kern="0" dirty="0">
                  <a:solidFill>
                    <a:sysClr val="windowText" lastClr="000000"/>
                  </a:solidFill>
                  <a:latin typeface="Segoe UI Light"/>
                  <a:ea typeface="Segoe UI" pitchFamily="34" charset="0"/>
                  <a:cs typeface="Segoe UI" pitchFamily="34" charset="0"/>
                </a:endParaRPr>
              </a:p>
            </p:txBody>
          </p:sp>
        </p:grpSp>
        <p:grpSp>
          <p:nvGrpSpPr>
            <p:cNvPr id="344" name="Group 343"/>
            <p:cNvGrpSpPr/>
            <p:nvPr/>
          </p:nvGrpSpPr>
          <p:grpSpPr>
            <a:xfrm>
              <a:off x="3347953" y="4728091"/>
              <a:ext cx="601248" cy="337049"/>
              <a:chOff x="2886562" y="2288295"/>
              <a:chExt cx="601248" cy="337049"/>
            </a:xfrm>
          </p:grpSpPr>
          <p:grpSp>
            <p:nvGrpSpPr>
              <p:cNvPr id="361" name="Group 360"/>
              <p:cNvGrpSpPr/>
              <p:nvPr/>
            </p:nvGrpSpPr>
            <p:grpSpPr>
              <a:xfrm>
                <a:off x="2886562" y="2288295"/>
                <a:ext cx="601248" cy="337049"/>
                <a:chOff x="3523102" y="1791568"/>
                <a:chExt cx="6746733" cy="3782104"/>
              </a:xfrm>
              <a:solidFill>
                <a:srgbClr val="7030A0"/>
              </a:solidFill>
            </p:grpSpPr>
            <p:sp>
              <p:nvSpPr>
                <p:cNvPr id="363" name="Rectangle 362"/>
                <p:cNvSpPr/>
                <p:nvPr/>
              </p:nvSpPr>
              <p:spPr>
                <a:xfrm>
                  <a:off x="3757139" y="2148421"/>
                  <a:ext cx="6278658" cy="30683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194923">
                    <a:defRPr/>
                  </a:pPr>
                  <a:endParaRPr lang="en-US" sz="1729" kern="0">
                    <a:solidFill>
                      <a:sysClr val="windowText" lastClr="000000"/>
                    </a:solidFill>
                  </a:endParaRPr>
                </a:p>
              </p:txBody>
            </p:sp>
            <p:sp>
              <p:nvSpPr>
                <p:cNvPr id="368" name="Freeform 279"/>
                <p:cNvSpPr/>
                <p:nvPr/>
              </p:nvSpPr>
              <p:spPr>
                <a:xfrm>
                  <a:off x="3523102" y="1791568"/>
                  <a:ext cx="553907" cy="3782104"/>
                </a:xfrm>
                <a:custGeom>
                  <a:avLst/>
                  <a:gdLst>
                    <a:gd name="connsiteX0" fmla="*/ 104335 w 553907"/>
                    <a:gd name="connsiteY0" fmla="*/ 0 h 3782104"/>
                    <a:gd name="connsiteX1" fmla="*/ 553907 w 553907"/>
                    <a:gd name="connsiteY1" fmla="*/ 0 h 3782104"/>
                    <a:gd name="connsiteX2" fmla="*/ 553907 w 553907"/>
                    <a:gd name="connsiteY2" fmla="*/ 285720 h 3782104"/>
                    <a:gd name="connsiteX3" fmla="*/ 156511 w 553907"/>
                    <a:gd name="connsiteY3" fmla="*/ 285720 h 3782104"/>
                    <a:gd name="connsiteX4" fmla="*/ 156511 w 553907"/>
                    <a:gd name="connsiteY4" fmla="*/ 3496384 h 3782104"/>
                    <a:gd name="connsiteX5" fmla="*/ 553907 w 553907"/>
                    <a:gd name="connsiteY5" fmla="*/ 3496384 h 3782104"/>
                    <a:gd name="connsiteX6" fmla="*/ 553907 w 553907"/>
                    <a:gd name="connsiteY6" fmla="*/ 3782104 h 3782104"/>
                    <a:gd name="connsiteX7" fmla="*/ 104335 w 553907"/>
                    <a:gd name="connsiteY7" fmla="*/ 3782104 h 3782104"/>
                    <a:gd name="connsiteX8" fmla="*/ 104335 w 553907"/>
                    <a:gd name="connsiteY8" fmla="*/ 3610684 h 3782104"/>
                    <a:gd name="connsiteX9" fmla="*/ 0 w 553907"/>
                    <a:gd name="connsiteY9" fmla="*/ 3610684 h 3782104"/>
                    <a:gd name="connsiteX10" fmla="*/ 0 w 553907"/>
                    <a:gd name="connsiteY10" fmla="*/ 175571 h 3782104"/>
                    <a:gd name="connsiteX11" fmla="*/ 104335 w 553907"/>
                    <a:gd name="connsiteY11" fmla="*/ 175571 h 378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53907" h="3782104">
                      <a:moveTo>
                        <a:pt x="104335" y="0"/>
                      </a:moveTo>
                      <a:lnTo>
                        <a:pt x="553907" y="0"/>
                      </a:lnTo>
                      <a:lnTo>
                        <a:pt x="553907" y="285720"/>
                      </a:lnTo>
                      <a:lnTo>
                        <a:pt x="156511" y="285720"/>
                      </a:lnTo>
                      <a:lnTo>
                        <a:pt x="156511" y="3496384"/>
                      </a:lnTo>
                      <a:lnTo>
                        <a:pt x="553907" y="3496384"/>
                      </a:lnTo>
                      <a:lnTo>
                        <a:pt x="553907" y="3782104"/>
                      </a:lnTo>
                      <a:lnTo>
                        <a:pt x="104335" y="3782104"/>
                      </a:lnTo>
                      <a:lnTo>
                        <a:pt x="104335" y="3610684"/>
                      </a:lnTo>
                      <a:lnTo>
                        <a:pt x="0" y="3610684"/>
                      </a:lnTo>
                      <a:lnTo>
                        <a:pt x="0" y="175571"/>
                      </a:lnTo>
                      <a:lnTo>
                        <a:pt x="104335" y="17557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194923">
                    <a:defRPr/>
                  </a:pPr>
                  <a:endParaRPr lang="en-US" sz="1729" kern="0">
                    <a:solidFill>
                      <a:sysClr val="windowText" lastClr="000000"/>
                    </a:solidFill>
                  </a:endParaRPr>
                </a:p>
              </p:txBody>
            </p:sp>
            <p:sp>
              <p:nvSpPr>
                <p:cNvPr id="369" name="Freeform 280"/>
                <p:cNvSpPr/>
                <p:nvPr/>
              </p:nvSpPr>
              <p:spPr>
                <a:xfrm flipH="1">
                  <a:off x="9715928" y="1791568"/>
                  <a:ext cx="553907" cy="3782104"/>
                </a:xfrm>
                <a:custGeom>
                  <a:avLst/>
                  <a:gdLst>
                    <a:gd name="connsiteX0" fmla="*/ 104335 w 553907"/>
                    <a:gd name="connsiteY0" fmla="*/ 0 h 3782104"/>
                    <a:gd name="connsiteX1" fmla="*/ 553907 w 553907"/>
                    <a:gd name="connsiteY1" fmla="*/ 0 h 3782104"/>
                    <a:gd name="connsiteX2" fmla="*/ 553907 w 553907"/>
                    <a:gd name="connsiteY2" fmla="*/ 285720 h 3782104"/>
                    <a:gd name="connsiteX3" fmla="*/ 156511 w 553907"/>
                    <a:gd name="connsiteY3" fmla="*/ 285720 h 3782104"/>
                    <a:gd name="connsiteX4" fmla="*/ 156511 w 553907"/>
                    <a:gd name="connsiteY4" fmla="*/ 3496384 h 3782104"/>
                    <a:gd name="connsiteX5" fmla="*/ 553907 w 553907"/>
                    <a:gd name="connsiteY5" fmla="*/ 3496384 h 3782104"/>
                    <a:gd name="connsiteX6" fmla="*/ 553907 w 553907"/>
                    <a:gd name="connsiteY6" fmla="*/ 3782104 h 3782104"/>
                    <a:gd name="connsiteX7" fmla="*/ 104335 w 553907"/>
                    <a:gd name="connsiteY7" fmla="*/ 3782104 h 3782104"/>
                    <a:gd name="connsiteX8" fmla="*/ 104335 w 553907"/>
                    <a:gd name="connsiteY8" fmla="*/ 3610684 h 3782104"/>
                    <a:gd name="connsiteX9" fmla="*/ 0 w 553907"/>
                    <a:gd name="connsiteY9" fmla="*/ 3610684 h 3782104"/>
                    <a:gd name="connsiteX10" fmla="*/ 0 w 553907"/>
                    <a:gd name="connsiteY10" fmla="*/ 175571 h 3782104"/>
                    <a:gd name="connsiteX11" fmla="*/ 104335 w 553907"/>
                    <a:gd name="connsiteY11" fmla="*/ 175571 h 378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53907" h="3782104">
                      <a:moveTo>
                        <a:pt x="104335" y="0"/>
                      </a:moveTo>
                      <a:lnTo>
                        <a:pt x="553907" y="0"/>
                      </a:lnTo>
                      <a:lnTo>
                        <a:pt x="553907" y="285720"/>
                      </a:lnTo>
                      <a:lnTo>
                        <a:pt x="156511" y="285720"/>
                      </a:lnTo>
                      <a:lnTo>
                        <a:pt x="156511" y="3496384"/>
                      </a:lnTo>
                      <a:lnTo>
                        <a:pt x="553907" y="3496384"/>
                      </a:lnTo>
                      <a:lnTo>
                        <a:pt x="553907" y="3782104"/>
                      </a:lnTo>
                      <a:lnTo>
                        <a:pt x="104335" y="3782104"/>
                      </a:lnTo>
                      <a:lnTo>
                        <a:pt x="104335" y="3610684"/>
                      </a:lnTo>
                      <a:lnTo>
                        <a:pt x="0" y="3610684"/>
                      </a:lnTo>
                      <a:lnTo>
                        <a:pt x="0" y="175571"/>
                      </a:lnTo>
                      <a:lnTo>
                        <a:pt x="104335" y="17557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194923">
                    <a:defRPr/>
                  </a:pPr>
                  <a:endParaRPr lang="en-US" sz="1729" kern="0">
                    <a:solidFill>
                      <a:sysClr val="windowText" lastClr="000000"/>
                    </a:solidFill>
                  </a:endParaRPr>
                </a:p>
              </p:txBody>
            </p:sp>
          </p:grpSp>
          <p:sp>
            <p:nvSpPr>
              <p:cNvPr id="362" name="Hexagon 361"/>
              <p:cNvSpPr/>
              <p:nvPr/>
            </p:nvSpPr>
            <p:spPr bwMode="auto">
              <a:xfrm>
                <a:off x="3051589" y="2333937"/>
                <a:ext cx="278243" cy="248925"/>
              </a:xfrm>
              <a:prstGeom prst="hexagon">
                <a:avLst/>
              </a:prstGeom>
              <a:solidFill>
                <a:srgbClr val="7030A0"/>
              </a:solidFill>
              <a:ln w="9525" cap="flat" cmpd="sng" algn="ctr">
                <a:solidFill>
                  <a:schemeClr val="bg1"/>
                </a:solidFill>
                <a:prstDash val="solid"/>
                <a:headEnd type="none" w="med" len="med"/>
                <a:tailEnd type="none" w="med" len="med"/>
              </a:ln>
              <a:effectLst/>
            </p:spPr>
            <p:txBody>
              <a:bodyPr lIns="91383" tIns="91383" rIns="34273" bIns="34273" rtlCol="0" anchor="b" anchorCtr="0"/>
              <a:lstStyle/>
              <a:p>
                <a:pPr algn="ctr" defTabSz="931690">
                  <a:defRPr/>
                </a:pPr>
                <a:endParaRPr lang="en-US" sz="800" kern="0" dirty="0">
                  <a:solidFill>
                    <a:sysClr val="windowText" lastClr="000000"/>
                  </a:solidFill>
                  <a:latin typeface="Segoe UI Light"/>
                  <a:ea typeface="Segoe UI" pitchFamily="34" charset="0"/>
                  <a:cs typeface="Segoe UI" pitchFamily="34" charset="0"/>
                </a:endParaRPr>
              </a:p>
            </p:txBody>
          </p:sp>
        </p:grpSp>
        <p:grpSp>
          <p:nvGrpSpPr>
            <p:cNvPr id="350" name="Group 349"/>
            <p:cNvGrpSpPr/>
            <p:nvPr/>
          </p:nvGrpSpPr>
          <p:grpSpPr>
            <a:xfrm>
              <a:off x="3344923" y="5076729"/>
              <a:ext cx="601248" cy="337049"/>
              <a:chOff x="1601399" y="2288295"/>
              <a:chExt cx="601248" cy="337049"/>
            </a:xfrm>
          </p:grpSpPr>
          <p:grpSp>
            <p:nvGrpSpPr>
              <p:cNvPr id="356" name="Group 355"/>
              <p:cNvGrpSpPr/>
              <p:nvPr/>
            </p:nvGrpSpPr>
            <p:grpSpPr>
              <a:xfrm>
                <a:off x="1601399" y="2288295"/>
                <a:ext cx="601248" cy="337049"/>
                <a:chOff x="3523102" y="1791568"/>
                <a:chExt cx="6746733" cy="3782104"/>
              </a:xfrm>
              <a:solidFill>
                <a:srgbClr val="002060"/>
              </a:solidFill>
            </p:grpSpPr>
            <p:sp>
              <p:nvSpPr>
                <p:cNvPr id="358" name="Rectangle 357"/>
                <p:cNvSpPr/>
                <p:nvPr/>
              </p:nvSpPr>
              <p:spPr>
                <a:xfrm>
                  <a:off x="3757139" y="2148421"/>
                  <a:ext cx="6278658" cy="30683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194923">
                    <a:defRPr/>
                  </a:pPr>
                  <a:endParaRPr lang="en-US" sz="1729" kern="0">
                    <a:solidFill>
                      <a:sysClr val="windowText" lastClr="000000"/>
                    </a:solidFill>
                  </a:endParaRPr>
                </a:p>
              </p:txBody>
            </p:sp>
            <p:sp>
              <p:nvSpPr>
                <p:cNvPr id="359" name="Freeform 309"/>
                <p:cNvSpPr/>
                <p:nvPr/>
              </p:nvSpPr>
              <p:spPr>
                <a:xfrm>
                  <a:off x="3523102" y="1791568"/>
                  <a:ext cx="553907" cy="3782104"/>
                </a:xfrm>
                <a:custGeom>
                  <a:avLst/>
                  <a:gdLst>
                    <a:gd name="connsiteX0" fmla="*/ 104335 w 553907"/>
                    <a:gd name="connsiteY0" fmla="*/ 0 h 3782104"/>
                    <a:gd name="connsiteX1" fmla="*/ 553907 w 553907"/>
                    <a:gd name="connsiteY1" fmla="*/ 0 h 3782104"/>
                    <a:gd name="connsiteX2" fmla="*/ 553907 w 553907"/>
                    <a:gd name="connsiteY2" fmla="*/ 285720 h 3782104"/>
                    <a:gd name="connsiteX3" fmla="*/ 156511 w 553907"/>
                    <a:gd name="connsiteY3" fmla="*/ 285720 h 3782104"/>
                    <a:gd name="connsiteX4" fmla="*/ 156511 w 553907"/>
                    <a:gd name="connsiteY4" fmla="*/ 3496384 h 3782104"/>
                    <a:gd name="connsiteX5" fmla="*/ 553907 w 553907"/>
                    <a:gd name="connsiteY5" fmla="*/ 3496384 h 3782104"/>
                    <a:gd name="connsiteX6" fmla="*/ 553907 w 553907"/>
                    <a:gd name="connsiteY6" fmla="*/ 3782104 h 3782104"/>
                    <a:gd name="connsiteX7" fmla="*/ 104335 w 553907"/>
                    <a:gd name="connsiteY7" fmla="*/ 3782104 h 3782104"/>
                    <a:gd name="connsiteX8" fmla="*/ 104335 w 553907"/>
                    <a:gd name="connsiteY8" fmla="*/ 3610684 h 3782104"/>
                    <a:gd name="connsiteX9" fmla="*/ 0 w 553907"/>
                    <a:gd name="connsiteY9" fmla="*/ 3610684 h 3782104"/>
                    <a:gd name="connsiteX10" fmla="*/ 0 w 553907"/>
                    <a:gd name="connsiteY10" fmla="*/ 175571 h 3782104"/>
                    <a:gd name="connsiteX11" fmla="*/ 104335 w 553907"/>
                    <a:gd name="connsiteY11" fmla="*/ 175571 h 378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53907" h="3782104">
                      <a:moveTo>
                        <a:pt x="104335" y="0"/>
                      </a:moveTo>
                      <a:lnTo>
                        <a:pt x="553907" y="0"/>
                      </a:lnTo>
                      <a:lnTo>
                        <a:pt x="553907" y="285720"/>
                      </a:lnTo>
                      <a:lnTo>
                        <a:pt x="156511" y="285720"/>
                      </a:lnTo>
                      <a:lnTo>
                        <a:pt x="156511" y="3496384"/>
                      </a:lnTo>
                      <a:lnTo>
                        <a:pt x="553907" y="3496384"/>
                      </a:lnTo>
                      <a:lnTo>
                        <a:pt x="553907" y="3782104"/>
                      </a:lnTo>
                      <a:lnTo>
                        <a:pt x="104335" y="3782104"/>
                      </a:lnTo>
                      <a:lnTo>
                        <a:pt x="104335" y="3610684"/>
                      </a:lnTo>
                      <a:lnTo>
                        <a:pt x="0" y="3610684"/>
                      </a:lnTo>
                      <a:lnTo>
                        <a:pt x="0" y="175571"/>
                      </a:lnTo>
                      <a:lnTo>
                        <a:pt x="104335" y="17557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194923">
                    <a:defRPr/>
                  </a:pPr>
                  <a:endParaRPr lang="en-US" sz="1729" kern="0">
                    <a:solidFill>
                      <a:sysClr val="windowText" lastClr="000000"/>
                    </a:solidFill>
                  </a:endParaRPr>
                </a:p>
              </p:txBody>
            </p:sp>
            <p:sp>
              <p:nvSpPr>
                <p:cNvPr id="360" name="Freeform 310"/>
                <p:cNvSpPr/>
                <p:nvPr/>
              </p:nvSpPr>
              <p:spPr>
                <a:xfrm flipH="1">
                  <a:off x="9715928" y="1791568"/>
                  <a:ext cx="553907" cy="3782104"/>
                </a:xfrm>
                <a:custGeom>
                  <a:avLst/>
                  <a:gdLst>
                    <a:gd name="connsiteX0" fmla="*/ 104335 w 553907"/>
                    <a:gd name="connsiteY0" fmla="*/ 0 h 3782104"/>
                    <a:gd name="connsiteX1" fmla="*/ 553907 w 553907"/>
                    <a:gd name="connsiteY1" fmla="*/ 0 h 3782104"/>
                    <a:gd name="connsiteX2" fmla="*/ 553907 w 553907"/>
                    <a:gd name="connsiteY2" fmla="*/ 285720 h 3782104"/>
                    <a:gd name="connsiteX3" fmla="*/ 156511 w 553907"/>
                    <a:gd name="connsiteY3" fmla="*/ 285720 h 3782104"/>
                    <a:gd name="connsiteX4" fmla="*/ 156511 w 553907"/>
                    <a:gd name="connsiteY4" fmla="*/ 3496384 h 3782104"/>
                    <a:gd name="connsiteX5" fmla="*/ 553907 w 553907"/>
                    <a:gd name="connsiteY5" fmla="*/ 3496384 h 3782104"/>
                    <a:gd name="connsiteX6" fmla="*/ 553907 w 553907"/>
                    <a:gd name="connsiteY6" fmla="*/ 3782104 h 3782104"/>
                    <a:gd name="connsiteX7" fmla="*/ 104335 w 553907"/>
                    <a:gd name="connsiteY7" fmla="*/ 3782104 h 3782104"/>
                    <a:gd name="connsiteX8" fmla="*/ 104335 w 553907"/>
                    <a:gd name="connsiteY8" fmla="*/ 3610684 h 3782104"/>
                    <a:gd name="connsiteX9" fmla="*/ 0 w 553907"/>
                    <a:gd name="connsiteY9" fmla="*/ 3610684 h 3782104"/>
                    <a:gd name="connsiteX10" fmla="*/ 0 w 553907"/>
                    <a:gd name="connsiteY10" fmla="*/ 175571 h 3782104"/>
                    <a:gd name="connsiteX11" fmla="*/ 104335 w 553907"/>
                    <a:gd name="connsiteY11" fmla="*/ 175571 h 378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53907" h="3782104">
                      <a:moveTo>
                        <a:pt x="104335" y="0"/>
                      </a:moveTo>
                      <a:lnTo>
                        <a:pt x="553907" y="0"/>
                      </a:lnTo>
                      <a:lnTo>
                        <a:pt x="553907" y="285720"/>
                      </a:lnTo>
                      <a:lnTo>
                        <a:pt x="156511" y="285720"/>
                      </a:lnTo>
                      <a:lnTo>
                        <a:pt x="156511" y="3496384"/>
                      </a:lnTo>
                      <a:lnTo>
                        <a:pt x="553907" y="3496384"/>
                      </a:lnTo>
                      <a:lnTo>
                        <a:pt x="553907" y="3782104"/>
                      </a:lnTo>
                      <a:lnTo>
                        <a:pt x="104335" y="3782104"/>
                      </a:lnTo>
                      <a:lnTo>
                        <a:pt x="104335" y="3610684"/>
                      </a:lnTo>
                      <a:lnTo>
                        <a:pt x="0" y="3610684"/>
                      </a:lnTo>
                      <a:lnTo>
                        <a:pt x="0" y="175571"/>
                      </a:lnTo>
                      <a:lnTo>
                        <a:pt x="104335" y="17557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194923">
                    <a:defRPr/>
                  </a:pPr>
                  <a:endParaRPr lang="en-US" sz="1729" kern="0">
                    <a:solidFill>
                      <a:sysClr val="windowText" lastClr="000000"/>
                    </a:solidFill>
                  </a:endParaRPr>
                </a:p>
              </p:txBody>
            </p:sp>
          </p:grpSp>
          <p:sp>
            <p:nvSpPr>
              <p:cNvPr id="357" name="Hexagon 356"/>
              <p:cNvSpPr/>
              <p:nvPr/>
            </p:nvSpPr>
            <p:spPr bwMode="auto">
              <a:xfrm>
                <a:off x="1759502" y="2333937"/>
                <a:ext cx="278243" cy="248925"/>
              </a:xfrm>
              <a:prstGeom prst="hexagon">
                <a:avLst/>
              </a:prstGeom>
              <a:solidFill>
                <a:srgbClr val="002060"/>
              </a:solidFill>
              <a:ln w="9525" cap="flat" cmpd="sng" algn="ctr">
                <a:solidFill>
                  <a:schemeClr val="bg1"/>
                </a:solidFill>
                <a:prstDash val="solid"/>
                <a:headEnd type="none" w="med" len="med"/>
                <a:tailEnd type="none" w="med" len="med"/>
              </a:ln>
              <a:effectLst/>
            </p:spPr>
            <p:txBody>
              <a:bodyPr lIns="91383" tIns="91383" rIns="34273" bIns="34273" rtlCol="0" anchor="b" anchorCtr="0"/>
              <a:lstStyle/>
              <a:p>
                <a:pPr algn="ctr" defTabSz="931690">
                  <a:defRPr/>
                </a:pPr>
                <a:endParaRPr lang="en-US" sz="800" kern="0" dirty="0">
                  <a:solidFill>
                    <a:sysClr val="windowText" lastClr="000000"/>
                  </a:solidFill>
                  <a:latin typeface="Segoe UI Light"/>
                  <a:ea typeface="Segoe UI" pitchFamily="34" charset="0"/>
                  <a:cs typeface="Segoe UI" pitchFamily="34" charset="0"/>
                </a:endParaRPr>
              </a:p>
            </p:txBody>
          </p:sp>
        </p:grpSp>
      </p:grpSp>
      <p:cxnSp>
        <p:nvCxnSpPr>
          <p:cNvPr id="381" name="Straight Arrow Connector 380"/>
          <p:cNvCxnSpPr>
            <a:cxnSpLocks/>
          </p:cNvCxnSpPr>
          <p:nvPr/>
        </p:nvCxnSpPr>
        <p:spPr>
          <a:xfrm flipV="1">
            <a:off x="4608353" y="2984411"/>
            <a:ext cx="1038249" cy="847428"/>
          </a:xfrm>
          <a:prstGeom prst="straightConnector1">
            <a:avLst/>
          </a:prstGeom>
          <a:noFill/>
          <a:ln w="44450" cap="flat" cmpd="sng" algn="ctr">
            <a:solidFill>
              <a:srgbClr val="FF0000"/>
            </a:solidFill>
            <a:prstDash val="solid"/>
            <a:miter lim="800000"/>
            <a:tailEnd type="triangle"/>
          </a:ln>
          <a:effectLst/>
        </p:spPr>
      </p:cxnSp>
      <p:cxnSp>
        <p:nvCxnSpPr>
          <p:cNvPr id="382" name="Straight Arrow Connector 381"/>
          <p:cNvCxnSpPr>
            <a:cxnSpLocks/>
          </p:cNvCxnSpPr>
          <p:nvPr/>
        </p:nvCxnSpPr>
        <p:spPr>
          <a:xfrm>
            <a:off x="6453034" y="2957406"/>
            <a:ext cx="1876427" cy="1"/>
          </a:xfrm>
          <a:prstGeom prst="straightConnector1">
            <a:avLst/>
          </a:prstGeom>
          <a:noFill/>
          <a:ln w="44450" cap="flat" cmpd="sng" algn="ctr">
            <a:solidFill>
              <a:srgbClr val="FF0000"/>
            </a:solidFill>
            <a:prstDash val="solid"/>
            <a:miter lim="800000"/>
            <a:tailEnd type="triangle"/>
          </a:ln>
          <a:effectLst/>
        </p:spPr>
      </p:cxnSp>
      <p:cxnSp>
        <p:nvCxnSpPr>
          <p:cNvPr id="383" name="Straight Arrow Connector 382"/>
          <p:cNvCxnSpPr>
            <a:cxnSpLocks/>
          </p:cNvCxnSpPr>
          <p:nvPr/>
        </p:nvCxnSpPr>
        <p:spPr>
          <a:xfrm>
            <a:off x="4606657" y="3837360"/>
            <a:ext cx="1947241" cy="152147"/>
          </a:xfrm>
          <a:prstGeom prst="straightConnector1">
            <a:avLst/>
          </a:prstGeom>
          <a:noFill/>
          <a:ln w="44450" cap="flat" cmpd="sng" algn="ctr">
            <a:solidFill>
              <a:srgbClr val="FF0000"/>
            </a:solidFill>
            <a:prstDash val="solid"/>
            <a:miter lim="800000"/>
            <a:tailEnd type="triangle"/>
          </a:ln>
          <a:effectLst/>
        </p:spPr>
      </p:cxnSp>
      <p:cxnSp>
        <p:nvCxnSpPr>
          <p:cNvPr id="384" name="Straight Arrow Connector 383"/>
          <p:cNvCxnSpPr>
            <a:cxnSpLocks/>
          </p:cNvCxnSpPr>
          <p:nvPr/>
        </p:nvCxnSpPr>
        <p:spPr>
          <a:xfrm>
            <a:off x="4599347" y="3824832"/>
            <a:ext cx="1040897" cy="685846"/>
          </a:xfrm>
          <a:prstGeom prst="straightConnector1">
            <a:avLst/>
          </a:prstGeom>
          <a:noFill/>
          <a:ln w="44450" cap="flat" cmpd="sng" algn="ctr">
            <a:solidFill>
              <a:srgbClr val="FF0000"/>
            </a:solidFill>
            <a:prstDash val="solid"/>
            <a:miter lim="800000"/>
            <a:tailEnd type="triangle"/>
          </a:ln>
          <a:effectLst/>
        </p:spPr>
      </p:cxnSp>
      <p:cxnSp>
        <p:nvCxnSpPr>
          <p:cNvPr id="385" name="Straight Arrow Connector 384"/>
          <p:cNvCxnSpPr>
            <a:cxnSpLocks/>
          </p:cNvCxnSpPr>
          <p:nvPr/>
        </p:nvCxnSpPr>
        <p:spPr>
          <a:xfrm>
            <a:off x="4598130" y="3824832"/>
            <a:ext cx="1033437" cy="1166409"/>
          </a:xfrm>
          <a:prstGeom prst="straightConnector1">
            <a:avLst/>
          </a:prstGeom>
          <a:noFill/>
          <a:ln w="44450" cap="flat" cmpd="sng" algn="ctr">
            <a:solidFill>
              <a:srgbClr val="FF0000"/>
            </a:solidFill>
            <a:prstDash val="solid"/>
            <a:miter lim="800000"/>
            <a:tailEnd type="triangle"/>
          </a:ln>
          <a:effectLst/>
        </p:spPr>
      </p:cxnSp>
      <p:sp>
        <p:nvSpPr>
          <p:cNvPr id="40" name="Rectangle 39"/>
          <p:cNvSpPr/>
          <p:nvPr/>
        </p:nvSpPr>
        <p:spPr>
          <a:xfrm>
            <a:off x="5555587" y="2762577"/>
            <a:ext cx="1045761" cy="424475"/>
          </a:xfrm>
          <a:prstGeom prst="rect">
            <a:avLst/>
          </a:prstGeom>
          <a:solidFill>
            <a:schemeClr val="bg1">
              <a:alpha val="70000"/>
            </a:schemeClr>
          </a:solidFill>
        </p:spPr>
        <p:txBody>
          <a:bodyPr wrap="square">
            <a:spAutoFit/>
          </a:bodyPr>
          <a:lstStyle/>
          <a:p>
            <a:pPr algn="ctr" defTabSz="913873">
              <a:defRPr/>
            </a:pPr>
            <a:r>
              <a:rPr lang="en-US" sz="1079" b="1" dirty="0">
                <a:solidFill>
                  <a:srgbClr val="505050"/>
                </a:solidFill>
                <a:cs typeface="Segoe UI" panose="020B0502040204020203" pitchFamily="34" charset="0"/>
              </a:rPr>
              <a:t>Dependency</a:t>
            </a:r>
          </a:p>
          <a:p>
            <a:pPr algn="ctr" defTabSz="913873">
              <a:defRPr/>
            </a:pPr>
            <a:r>
              <a:rPr lang="en-US" sz="1079" b="1" dirty="0">
                <a:solidFill>
                  <a:srgbClr val="505050"/>
                </a:solidFill>
                <a:cs typeface="Segoe UI" panose="020B0502040204020203" pitchFamily="34" charset="0"/>
              </a:rPr>
              <a:t>1</a:t>
            </a:r>
          </a:p>
        </p:txBody>
      </p:sp>
      <p:sp>
        <p:nvSpPr>
          <p:cNvPr id="389" name="Rectangle 388"/>
          <p:cNvSpPr/>
          <p:nvPr/>
        </p:nvSpPr>
        <p:spPr>
          <a:xfrm>
            <a:off x="8224140" y="2744061"/>
            <a:ext cx="1045761" cy="424475"/>
          </a:xfrm>
          <a:prstGeom prst="rect">
            <a:avLst/>
          </a:prstGeom>
          <a:solidFill>
            <a:schemeClr val="bg1">
              <a:alpha val="70000"/>
            </a:schemeClr>
          </a:solidFill>
        </p:spPr>
        <p:txBody>
          <a:bodyPr wrap="square">
            <a:spAutoFit/>
          </a:bodyPr>
          <a:lstStyle/>
          <a:p>
            <a:pPr algn="ctr" defTabSz="913873">
              <a:defRPr/>
            </a:pPr>
            <a:r>
              <a:rPr lang="en-US" sz="1079" b="1" dirty="0">
                <a:solidFill>
                  <a:srgbClr val="505050"/>
                </a:solidFill>
                <a:cs typeface="Segoe UI" panose="020B0502040204020203" pitchFamily="34" charset="0"/>
              </a:rPr>
              <a:t>Dependency</a:t>
            </a:r>
          </a:p>
          <a:p>
            <a:pPr algn="ctr" defTabSz="913873">
              <a:defRPr/>
            </a:pPr>
            <a:r>
              <a:rPr lang="en-US" sz="1079" b="1" dirty="0">
                <a:solidFill>
                  <a:srgbClr val="505050"/>
                </a:solidFill>
                <a:cs typeface="Segoe UI" panose="020B0502040204020203" pitchFamily="34" charset="0"/>
              </a:rPr>
              <a:t>2</a:t>
            </a:r>
          </a:p>
        </p:txBody>
      </p:sp>
      <p:sp>
        <p:nvSpPr>
          <p:cNvPr id="390" name="Rectangle 389"/>
          <p:cNvSpPr/>
          <p:nvPr/>
        </p:nvSpPr>
        <p:spPr>
          <a:xfrm>
            <a:off x="6465461" y="3782010"/>
            <a:ext cx="1045761" cy="424475"/>
          </a:xfrm>
          <a:prstGeom prst="rect">
            <a:avLst/>
          </a:prstGeom>
          <a:solidFill>
            <a:schemeClr val="bg1">
              <a:alpha val="70000"/>
            </a:schemeClr>
          </a:solidFill>
        </p:spPr>
        <p:txBody>
          <a:bodyPr wrap="square">
            <a:spAutoFit/>
          </a:bodyPr>
          <a:lstStyle/>
          <a:p>
            <a:pPr algn="ctr" defTabSz="913873">
              <a:defRPr/>
            </a:pPr>
            <a:r>
              <a:rPr lang="en-US" sz="1079" b="1" dirty="0">
                <a:solidFill>
                  <a:srgbClr val="505050"/>
                </a:solidFill>
                <a:cs typeface="Segoe UI" panose="020B0502040204020203" pitchFamily="34" charset="0"/>
              </a:rPr>
              <a:t>Dependency</a:t>
            </a:r>
          </a:p>
          <a:p>
            <a:pPr algn="ctr" defTabSz="913873">
              <a:defRPr/>
            </a:pPr>
            <a:r>
              <a:rPr lang="en-US" sz="1079" b="1" dirty="0">
                <a:solidFill>
                  <a:srgbClr val="505050"/>
                </a:solidFill>
                <a:cs typeface="Segoe UI" panose="020B0502040204020203" pitchFamily="34" charset="0"/>
              </a:rPr>
              <a:t>3</a:t>
            </a:r>
          </a:p>
        </p:txBody>
      </p:sp>
      <p:sp>
        <p:nvSpPr>
          <p:cNvPr id="393" name="Rectangle 392"/>
          <p:cNvSpPr/>
          <p:nvPr/>
        </p:nvSpPr>
        <p:spPr>
          <a:xfrm>
            <a:off x="5555587" y="4269846"/>
            <a:ext cx="1045761" cy="424475"/>
          </a:xfrm>
          <a:prstGeom prst="rect">
            <a:avLst/>
          </a:prstGeom>
          <a:solidFill>
            <a:schemeClr val="bg1">
              <a:alpha val="70000"/>
            </a:schemeClr>
          </a:solidFill>
        </p:spPr>
        <p:txBody>
          <a:bodyPr wrap="square">
            <a:spAutoFit/>
          </a:bodyPr>
          <a:lstStyle/>
          <a:p>
            <a:pPr algn="ctr" defTabSz="913873">
              <a:defRPr/>
            </a:pPr>
            <a:r>
              <a:rPr lang="en-US" sz="1079" b="1" dirty="0">
                <a:solidFill>
                  <a:srgbClr val="505050"/>
                </a:solidFill>
                <a:cs typeface="Segoe UI" panose="020B0502040204020203" pitchFamily="34" charset="0"/>
              </a:rPr>
              <a:t>Dependency</a:t>
            </a:r>
          </a:p>
          <a:p>
            <a:pPr algn="ctr" defTabSz="913873">
              <a:defRPr/>
            </a:pPr>
            <a:r>
              <a:rPr lang="en-US" sz="1079" b="1" dirty="0">
                <a:solidFill>
                  <a:srgbClr val="505050"/>
                </a:solidFill>
                <a:cs typeface="Segoe UI" panose="020B0502040204020203" pitchFamily="34" charset="0"/>
              </a:rPr>
              <a:t>7</a:t>
            </a:r>
          </a:p>
        </p:txBody>
      </p:sp>
      <p:sp>
        <p:nvSpPr>
          <p:cNvPr id="394" name="Rectangle 393"/>
          <p:cNvSpPr/>
          <p:nvPr/>
        </p:nvSpPr>
        <p:spPr>
          <a:xfrm>
            <a:off x="5529689" y="4776055"/>
            <a:ext cx="1045761" cy="424475"/>
          </a:xfrm>
          <a:prstGeom prst="rect">
            <a:avLst/>
          </a:prstGeom>
          <a:solidFill>
            <a:schemeClr val="bg1">
              <a:alpha val="70000"/>
            </a:schemeClr>
          </a:solidFill>
        </p:spPr>
        <p:txBody>
          <a:bodyPr wrap="square">
            <a:spAutoFit/>
          </a:bodyPr>
          <a:lstStyle/>
          <a:p>
            <a:pPr algn="ctr" defTabSz="913873">
              <a:defRPr/>
            </a:pPr>
            <a:r>
              <a:rPr lang="en-US" sz="1079" b="1" dirty="0">
                <a:solidFill>
                  <a:srgbClr val="505050"/>
                </a:solidFill>
                <a:cs typeface="Segoe UI" panose="020B0502040204020203" pitchFamily="34" charset="0"/>
              </a:rPr>
              <a:t>Dependency</a:t>
            </a:r>
          </a:p>
          <a:p>
            <a:pPr algn="ctr" defTabSz="913873">
              <a:defRPr/>
            </a:pPr>
            <a:r>
              <a:rPr lang="en-US" sz="1079" b="1" dirty="0">
                <a:solidFill>
                  <a:srgbClr val="505050"/>
                </a:solidFill>
                <a:cs typeface="Segoe UI" panose="020B0502040204020203" pitchFamily="34" charset="0"/>
              </a:rPr>
              <a:t>8</a:t>
            </a:r>
          </a:p>
        </p:txBody>
      </p:sp>
      <p:grpSp>
        <p:nvGrpSpPr>
          <p:cNvPr id="395" name="Group 394"/>
          <p:cNvGrpSpPr>
            <a:grpSpLocks noChangeAspect="1"/>
          </p:cNvGrpSpPr>
          <p:nvPr/>
        </p:nvGrpSpPr>
        <p:grpSpPr>
          <a:xfrm>
            <a:off x="3761766" y="4167755"/>
            <a:ext cx="832431" cy="466646"/>
            <a:chOff x="2240670" y="2657736"/>
            <a:chExt cx="601248" cy="337049"/>
          </a:xfrm>
        </p:grpSpPr>
        <p:grpSp>
          <p:nvGrpSpPr>
            <p:cNvPr id="400" name="Group 399"/>
            <p:cNvGrpSpPr/>
            <p:nvPr/>
          </p:nvGrpSpPr>
          <p:grpSpPr>
            <a:xfrm>
              <a:off x="2240670" y="2657736"/>
              <a:ext cx="601248" cy="337049"/>
              <a:chOff x="3523102" y="1791568"/>
              <a:chExt cx="6746733" cy="3782104"/>
            </a:xfrm>
            <a:solidFill>
              <a:srgbClr val="FFC000"/>
            </a:solidFill>
          </p:grpSpPr>
          <p:sp>
            <p:nvSpPr>
              <p:cNvPr id="405" name="Rectangle 404"/>
              <p:cNvSpPr/>
              <p:nvPr/>
            </p:nvSpPr>
            <p:spPr>
              <a:xfrm>
                <a:off x="3757139" y="2148421"/>
                <a:ext cx="6278658" cy="30683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194923">
                  <a:defRPr/>
                </a:pPr>
                <a:endParaRPr lang="en-US" sz="1729" kern="0">
                  <a:solidFill>
                    <a:sysClr val="windowText" lastClr="000000"/>
                  </a:solidFill>
                </a:endParaRPr>
              </a:p>
            </p:txBody>
          </p:sp>
          <p:sp>
            <p:nvSpPr>
              <p:cNvPr id="406" name="Freeform 104"/>
              <p:cNvSpPr/>
              <p:nvPr/>
            </p:nvSpPr>
            <p:spPr>
              <a:xfrm>
                <a:off x="3523102" y="1791568"/>
                <a:ext cx="553907" cy="3782104"/>
              </a:xfrm>
              <a:custGeom>
                <a:avLst/>
                <a:gdLst>
                  <a:gd name="connsiteX0" fmla="*/ 104335 w 553907"/>
                  <a:gd name="connsiteY0" fmla="*/ 0 h 3782104"/>
                  <a:gd name="connsiteX1" fmla="*/ 553907 w 553907"/>
                  <a:gd name="connsiteY1" fmla="*/ 0 h 3782104"/>
                  <a:gd name="connsiteX2" fmla="*/ 553907 w 553907"/>
                  <a:gd name="connsiteY2" fmla="*/ 285720 h 3782104"/>
                  <a:gd name="connsiteX3" fmla="*/ 156511 w 553907"/>
                  <a:gd name="connsiteY3" fmla="*/ 285720 h 3782104"/>
                  <a:gd name="connsiteX4" fmla="*/ 156511 w 553907"/>
                  <a:gd name="connsiteY4" fmla="*/ 3496384 h 3782104"/>
                  <a:gd name="connsiteX5" fmla="*/ 553907 w 553907"/>
                  <a:gd name="connsiteY5" fmla="*/ 3496384 h 3782104"/>
                  <a:gd name="connsiteX6" fmla="*/ 553907 w 553907"/>
                  <a:gd name="connsiteY6" fmla="*/ 3782104 h 3782104"/>
                  <a:gd name="connsiteX7" fmla="*/ 104335 w 553907"/>
                  <a:gd name="connsiteY7" fmla="*/ 3782104 h 3782104"/>
                  <a:gd name="connsiteX8" fmla="*/ 104335 w 553907"/>
                  <a:gd name="connsiteY8" fmla="*/ 3610684 h 3782104"/>
                  <a:gd name="connsiteX9" fmla="*/ 0 w 553907"/>
                  <a:gd name="connsiteY9" fmla="*/ 3610684 h 3782104"/>
                  <a:gd name="connsiteX10" fmla="*/ 0 w 553907"/>
                  <a:gd name="connsiteY10" fmla="*/ 175571 h 3782104"/>
                  <a:gd name="connsiteX11" fmla="*/ 104335 w 553907"/>
                  <a:gd name="connsiteY11" fmla="*/ 175571 h 378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53907" h="3782104">
                    <a:moveTo>
                      <a:pt x="104335" y="0"/>
                    </a:moveTo>
                    <a:lnTo>
                      <a:pt x="553907" y="0"/>
                    </a:lnTo>
                    <a:lnTo>
                      <a:pt x="553907" y="285720"/>
                    </a:lnTo>
                    <a:lnTo>
                      <a:pt x="156511" y="285720"/>
                    </a:lnTo>
                    <a:lnTo>
                      <a:pt x="156511" y="3496384"/>
                    </a:lnTo>
                    <a:lnTo>
                      <a:pt x="553907" y="3496384"/>
                    </a:lnTo>
                    <a:lnTo>
                      <a:pt x="553907" y="3782104"/>
                    </a:lnTo>
                    <a:lnTo>
                      <a:pt x="104335" y="3782104"/>
                    </a:lnTo>
                    <a:lnTo>
                      <a:pt x="104335" y="3610684"/>
                    </a:lnTo>
                    <a:lnTo>
                      <a:pt x="0" y="3610684"/>
                    </a:lnTo>
                    <a:lnTo>
                      <a:pt x="0" y="175571"/>
                    </a:lnTo>
                    <a:lnTo>
                      <a:pt x="104335" y="17557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194923">
                  <a:defRPr/>
                </a:pPr>
                <a:endParaRPr lang="en-US" sz="1729" kern="0">
                  <a:solidFill>
                    <a:sysClr val="windowText" lastClr="000000"/>
                  </a:solidFill>
                </a:endParaRPr>
              </a:p>
            </p:txBody>
          </p:sp>
          <p:sp>
            <p:nvSpPr>
              <p:cNvPr id="407" name="Freeform 105"/>
              <p:cNvSpPr/>
              <p:nvPr/>
            </p:nvSpPr>
            <p:spPr>
              <a:xfrm flipH="1">
                <a:off x="9715928" y="1791568"/>
                <a:ext cx="553907" cy="3782104"/>
              </a:xfrm>
              <a:custGeom>
                <a:avLst/>
                <a:gdLst>
                  <a:gd name="connsiteX0" fmla="*/ 104335 w 553907"/>
                  <a:gd name="connsiteY0" fmla="*/ 0 h 3782104"/>
                  <a:gd name="connsiteX1" fmla="*/ 553907 w 553907"/>
                  <a:gd name="connsiteY1" fmla="*/ 0 h 3782104"/>
                  <a:gd name="connsiteX2" fmla="*/ 553907 w 553907"/>
                  <a:gd name="connsiteY2" fmla="*/ 285720 h 3782104"/>
                  <a:gd name="connsiteX3" fmla="*/ 156511 w 553907"/>
                  <a:gd name="connsiteY3" fmla="*/ 285720 h 3782104"/>
                  <a:gd name="connsiteX4" fmla="*/ 156511 w 553907"/>
                  <a:gd name="connsiteY4" fmla="*/ 3496384 h 3782104"/>
                  <a:gd name="connsiteX5" fmla="*/ 553907 w 553907"/>
                  <a:gd name="connsiteY5" fmla="*/ 3496384 h 3782104"/>
                  <a:gd name="connsiteX6" fmla="*/ 553907 w 553907"/>
                  <a:gd name="connsiteY6" fmla="*/ 3782104 h 3782104"/>
                  <a:gd name="connsiteX7" fmla="*/ 104335 w 553907"/>
                  <a:gd name="connsiteY7" fmla="*/ 3782104 h 3782104"/>
                  <a:gd name="connsiteX8" fmla="*/ 104335 w 553907"/>
                  <a:gd name="connsiteY8" fmla="*/ 3610684 h 3782104"/>
                  <a:gd name="connsiteX9" fmla="*/ 0 w 553907"/>
                  <a:gd name="connsiteY9" fmla="*/ 3610684 h 3782104"/>
                  <a:gd name="connsiteX10" fmla="*/ 0 w 553907"/>
                  <a:gd name="connsiteY10" fmla="*/ 175571 h 3782104"/>
                  <a:gd name="connsiteX11" fmla="*/ 104335 w 553907"/>
                  <a:gd name="connsiteY11" fmla="*/ 175571 h 378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53907" h="3782104">
                    <a:moveTo>
                      <a:pt x="104335" y="0"/>
                    </a:moveTo>
                    <a:lnTo>
                      <a:pt x="553907" y="0"/>
                    </a:lnTo>
                    <a:lnTo>
                      <a:pt x="553907" y="285720"/>
                    </a:lnTo>
                    <a:lnTo>
                      <a:pt x="156511" y="285720"/>
                    </a:lnTo>
                    <a:lnTo>
                      <a:pt x="156511" y="3496384"/>
                    </a:lnTo>
                    <a:lnTo>
                      <a:pt x="553907" y="3496384"/>
                    </a:lnTo>
                    <a:lnTo>
                      <a:pt x="553907" y="3782104"/>
                    </a:lnTo>
                    <a:lnTo>
                      <a:pt x="104335" y="3782104"/>
                    </a:lnTo>
                    <a:lnTo>
                      <a:pt x="104335" y="3610684"/>
                    </a:lnTo>
                    <a:lnTo>
                      <a:pt x="0" y="3610684"/>
                    </a:lnTo>
                    <a:lnTo>
                      <a:pt x="0" y="175571"/>
                    </a:lnTo>
                    <a:lnTo>
                      <a:pt x="104335" y="17557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194923">
                  <a:defRPr/>
                </a:pPr>
                <a:endParaRPr lang="en-US" sz="1729" kern="0">
                  <a:solidFill>
                    <a:sysClr val="windowText" lastClr="000000"/>
                  </a:solidFill>
                </a:endParaRPr>
              </a:p>
            </p:txBody>
          </p:sp>
        </p:grpSp>
        <p:sp>
          <p:nvSpPr>
            <p:cNvPr id="403" name="Hexagon 402"/>
            <p:cNvSpPr/>
            <p:nvPr/>
          </p:nvSpPr>
          <p:spPr bwMode="auto">
            <a:xfrm>
              <a:off x="2398893" y="2701796"/>
              <a:ext cx="278243" cy="248925"/>
            </a:xfrm>
            <a:prstGeom prst="hexagon">
              <a:avLst/>
            </a:prstGeom>
            <a:solidFill>
              <a:srgbClr val="FFC000"/>
            </a:solidFill>
            <a:ln w="9525" cap="flat" cmpd="sng" algn="ctr">
              <a:solidFill>
                <a:schemeClr val="bg1"/>
              </a:solidFill>
              <a:prstDash val="solid"/>
              <a:headEnd type="none" w="med" len="med"/>
              <a:tailEnd type="none" w="med" len="med"/>
            </a:ln>
            <a:effectLst/>
          </p:spPr>
          <p:txBody>
            <a:bodyPr lIns="91383" tIns="91383" rIns="34273" bIns="34273" rtlCol="0" anchor="b" anchorCtr="0"/>
            <a:lstStyle/>
            <a:p>
              <a:pPr algn="ctr" defTabSz="931690">
                <a:defRPr/>
              </a:pPr>
              <a:endParaRPr lang="en-US" sz="800" kern="0" dirty="0">
                <a:solidFill>
                  <a:sysClr val="windowText" lastClr="000000"/>
                </a:solidFill>
                <a:latin typeface="Segoe UI Light"/>
                <a:ea typeface="Segoe UI" pitchFamily="34" charset="0"/>
                <a:cs typeface="Segoe UI" pitchFamily="34" charset="0"/>
              </a:endParaRPr>
            </a:p>
          </p:txBody>
        </p:sp>
      </p:grpSp>
      <p:grpSp>
        <p:nvGrpSpPr>
          <p:cNvPr id="408" name="Group 407"/>
          <p:cNvGrpSpPr>
            <a:grpSpLocks noChangeAspect="1"/>
          </p:cNvGrpSpPr>
          <p:nvPr/>
        </p:nvGrpSpPr>
        <p:grpSpPr>
          <a:xfrm>
            <a:off x="3769626" y="4962009"/>
            <a:ext cx="832431" cy="466646"/>
            <a:chOff x="2240670" y="2657736"/>
            <a:chExt cx="601248" cy="337049"/>
          </a:xfrm>
        </p:grpSpPr>
        <p:grpSp>
          <p:nvGrpSpPr>
            <p:cNvPr id="409" name="Group 408"/>
            <p:cNvGrpSpPr/>
            <p:nvPr/>
          </p:nvGrpSpPr>
          <p:grpSpPr>
            <a:xfrm>
              <a:off x="2240670" y="2657736"/>
              <a:ext cx="601248" cy="337049"/>
              <a:chOff x="3523102" y="1791568"/>
              <a:chExt cx="6746733" cy="3782104"/>
            </a:xfrm>
            <a:solidFill>
              <a:srgbClr val="FFC000"/>
            </a:solidFill>
          </p:grpSpPr>
          <p:sp>
            <p:nvSpPr>
              <p:cNvPr id="411" name="Rectangle 410"/>
              <p:cNvSpPr/>
              <p:nvPr/>
            </p:nvSpPr>
            <p:spPr>
              <a:xfrm>
                <a:off x="3757139" y="2148421"/>
                <a:ext cx="6278658" cy="30683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194923">
                  <a:defRPr/>
                </a:pPr>
                <a:endParaRPr lang="en-US" sz="1729" kern="0">
                  <a:solidFill>
                    <a:sysClr val="windowText" lastClr="000000"/>
                  </a:solidFill>
                </a:endParaRPr>
              </a:p>
            </p:txBody>
          </p:sp>
          <p:sp>
            <p:nvSpPr>
              <p:cNvPr id="412" name="Freeform 104"/>
              <p:cNvSpPr/>
              <p:nvPr/>
            </p:nvSpPr>
            <p:spPr>
              <a:xfrm>
                <a:off x="3523102" y="1791568"/>
                <a:ext cx="553907" cy="3782104"/>
              </a:xfrm>
              <a:custGeom>
                <a:avLst/>
                <a:gdLst>
                  <a:gd name="connsiteX0" fmla="*/ 104335 w 553907"/>
                  <a:gd name="connsiteY0" fmla="*/ 0 h 3782104"/>
                  <a:gd name="connsiteX1" fmla="*/ 553907 w 553907"/>
                  <a:gd name="connsiteY1" fmla="*/ 0 h 3782104"/>
                  <a:gd name="connsiteX2" fmla="*/ 553907 w 553907"/>
                  <a:gd name="connsiteY2" fmla="*/ 285720 h 3782104"/>
                  <a:gd name="connsiteX3" fmla="*/ 156511 w 553907"/>
                  <a:gd name="connsiteY3" fmla="*/ 285720 h 3782104"/>
                  <a:gd name="connsiteX4" fmla="*/ 156511 w 553907"/>
                  <a:gd name="connsiteY4" fmla="*/ 3496384 h 3782104"/>
                  <a:gd name="connsiteX5" fmla="*/ 553907 w 553907"/>
                  <a:gd name="connsiteY5" fmla="*/ 3496384 h 3782104"/>
                  <a:gd name="connsiteX6" fmla="*/ 553907 w 553907"/>
                  <a:gd name="connsiteY6" fmla="*/ 3782104 h 3782104"/>
                  <a:gd name="connsiteX7" fmla="*/ 104335 w 553907"/>
                  <a:gd name="connsiteY7" fmla="*/ 3782104 h 3782104"/>
                  <a:gd name="connsiteX8" fmla="*/ 104335 w 553907"/>
                  <a:gd name="connsiteY8" fmla="*/ 3610684 h 3782104"/>
                  <a:gd name="connsiteX9" fmla="*/ 0 w 553907"/>
                  <a:gd name="connsiteY9" fmla="*/ 3610684 h 3782104"/>
                  <a:gd name="connsiteX10" fmla="*/ 0 w 553907"/>
                  <a:gd name="connsiteY10" fmla="*/ 175571 h 3782104"/>
                  <a:gd name="connsiteX11" fmla="*/ 104335 w 553907"/>
                  <a:gd name="connsiteY11" fmla="*/ 175571 h 378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53907" h="3782104">
                    <a:moveTo>
                      <a:pt x="104335" y="0"/>
                    </a:moveTo>
                    <a:lnTo>
                      <a:pt x="553907" y="0"/>
                    </a:lnTo>
                    <a:lnTo>
                      <a:pt x="553907" y="285720"/>
                    </a:lnTo>
                    <a:lnTo>
                      <a:pt x="156511" y="285720"/>
                    </a:lnTo>
                    <a:lnTo>
                      <a:pt x="156511" y="3496384"/>
                    </a:lnTo>
                    <a:lnTo>
                      <a:pt x="553907" y="3496384"/>
                    </a:lnTo>
                    <a:lnTo>
                      <a:pt x="553907" y="3782104"/>
                    </a:lnTo>
                    <a:lnTo>
                      <a:pt x="104335" y="3782104"/>
                    </a:lnTo>
                    <a:lnTo>
                      <a:pt x="104335" y="3610684"/>
                    </a:lnTo>
                    <a:lnTo>
                      <a:pt x="0" y="3610684"/>
                    </a:lnTo>
                    <a:lnTo>
                      <a:pt x="0" y="175571"/>
                    </a:lnTo>
                    <a:lnTo>
                      <a:pt x="104335" y="17557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194923">
                  <a:defRPr/>
                </a:pPr>
                <a:endParaRPr lang="en-US" sz="1729" kern="0">
                  <a:solidFill>
                    <a:sysClr val="windowText" lastClr="000000"/>
                  </a:solidFill>
                </a:endParaRPr>
              </a:p>
            </p:txBody>
          </p:sp>
          <p:sp>
            <p:nvSpPr>
              <p:cNvPr id="413" name="Freeform 105"/>
              <p:cNvSpPr/>
              <p:nvPr/>
            </p:nvSpPr>
            <p:spPr>
              <a:xfrm flipH="1">
                <a:off x="9715928" y="1791568"/>
                <a:ext cx="553907" cy="3782104"/>
              </a:xfrm>
              <a:custGeom>
                <a:avLst/>
                <a:gdLst>
                  <a:gd name="connsiteX0" fmla="*/ 104335 w 553907"/>
                  <a:gd name="connsiteY0" fmla="*/ 0 h 3782104"/>
                  <a:gd name="connsiteX1" fmla="*/ 553907 w 553907"/>
                  <a:gd name="connsiteY1" fmla="*/ 0 h 3782104"/>
                  <a:gd name="connsiteX2" fmla="*/ 553907 w 553907"/>
                  <a:gd name="connsiteY2" fmla="*/ 285720 h 3782104"/>
                  <a:gd name="connsiteX3" fmla="*/ 156511 w 553907"/>
                  <a:gd name="connsiteY3" fmla="*/ 285720 h 3782104"/>
                  <a:gd name="connsiteX4" fmla="*/ 156511 w 553907"/>
                  <a:gd name="connsiteY4" fmla="*/ 3496384 h 3782104"/>
                  <a:gd name="connsiteX5" fmla="*/ 553907 w 553907"/>
                  <a:gd name="connsiteY5" fmla="*/ 3496384 h 3782104"/>
                  <a:gd name="connsiteX6" fmla="*/ 553907 w 553907"/>
                  <a:gd name="connsiteY6" fmla="*/ 3782104 h 3782104"/>
                  <a:gd name="connsiteX7" fmla="*/ 104335 w 553907"/>
                  <a:gd name="connsiteY7" fmla="*/ 3782104 h 3782104"/>
                  <a:gd name="connsiteX8" fmla="*/ 104335 w 553907"/>
                  <a:gd name="connsiteY8" fmla="*/ 3610684 h 3782104"/>
                  <a:gd name="connsiteX9" fmla="*/ 0 w 553907"/>
                  <a:gd name="connsiteY9" fmla="*/ 3610684 h 3782104"/>
                  <a:gd name="connsiteX10" fmla="*/ 0 w 553907"/>
                  <a:gd name="connsiteY10" fmla="*/ 175571 h 3782104"/>
                  <a:gd name="connsiteX11" fmla="*/ 104335 w 553907"/>
                  <a:gd name="connsiteY11" fmla="*/ 175571 h 378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53907" h="3782104">
                    <a:moveTo>
                      <a:pt x="104335" y="0"/>
                    </a:moveTo>
                    <a:lnTo>
                      <a:pt x="553907" y="0"/>
                    </a:lnTo>
                    <a:lnTo>
                      <a:pt x="553907" y="285720"/>
                    </a:lnTo>
                    <a:lnTo>
                      <a:pt x="156511" y="285720"/>
                    </a:lnTo>
                    <a:lnTo>
                      <a:pt x="156511" y="3496384"/>
                    </a:lnTo>
                    <a:lnTo>
                      <a:pt x="553907" y="3496384"/>
                    </a:lnTo>
                    <a:lnTo>
                      <a:pt x="553907" y="3782104"/>
                    </a:lnTo>
                    <a:lnTo>
                      <a:pt x="104335" y="3782104"/>
                    </a:lnTo>
                    <a:lnTo>
                      <a:pt x="104335" y="3610684"/>
                    </a:lnTo>
                    <a:lnTo>
                      <a:pt x="0" y="3610684"/>
                    </a:lnTo>
                    <a:lnTo>
                      <a:pt x="0" y="175571"/>
                    </a:lnTo>
                    <a:lnTo>
                      <a:pt x="104335" y="17557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194923">
                  <a:defRPr/>
                </a:pPr>
                <a:endParaRPr lang="en-US" sz="1729" kern="0">
                  <a:solidFill>
                    <a:sysClr val="windowText" lastClr="000000"/>
                  </a:solidFill>
                </a:endParaRPr>
              </a:p>
            </p:txBody>
          </p:sp>
        </p:grpSp>
        <p:sp>
          <p:nvSpPr>
            <p:cNvPr id="410" name="Hexagon 409"/>
            <p:cNvSpPr/>
            <p:nvPr/>
          </p:nvSpPr>
          <p:spPr bwMode="auto">
            <a:xfrm>
              <a:off x="2398893" y="2701796"/>
              <a:ext cx="278243" cy="248925"/>
            </a:xfrm>
            <a:prstGeom prst="hexagon">
              <a:avLst/>
            </a:prstGeom>
            <a:solidFill>
              <a:srgbClr val="FFC000"/>
            </a:solidFill>
            <a:ln w="9525" cap="flat" cmpd="sng" algn="ctr">
              <a:solidFill>
                <a:schemeClr val="bg1"/>
              </a:solidFill>
              <a:prstDash val="solid"/>
              <a:headEnd type="none" w="med" len="med"/>
              <a:tailEnd type="none" w="med" len="med"/>
            </a:ln>
            <a:effectLst/>
          </p:spPr>
          <p:txBody>
            <a:bodyPr lIns="91383" tIns="91383" rIns="34273" bIns="34273" rtlCol="0" anchor="b" anchorCtr="0"/>
            <a:lstStyle/>
            <a:p>
              <a:pPr algn="ctr" defTabSz="931690">
                <a:defRPr/>
              </a:pPr>
              <a:endParaRPr lang="en-US" sz="800" kern="0" dirty="0">
                <a:solidFill>
                  <a:sysClr val="windowText" lastClr="000000"/>
                </a:solidFill>
                <a:latin typeface="Segoe UI Light"/>
                <a:ea typeface="Segoe UI" pitchFamily="34" charset="0"/>
                <a:cs typeface="Segoe UI" pitchFamily="34" charset="0"/>
              </a:endParaRPr>
            </a:p>
          </p:txBody>
        </p:sp>
      </p:grpSp>
      <p:cxnSp>
        <p:nvCxnSpPr>
          <p:cNvPr id="42" name="Straight Connector 41"/>
          <p:cNvCxnSpPr>
            <a:cxnSpLocks/>
          </p:cNvCxnSpPr>
          <p:nvPr/>
        </p:nvCxnSpPr>
        <p:spPr>
          <a:xfrm flipH="1">
            <a:off x="4163348" y="4597816"/>
            <a:ext cx="2889" cy="425196"/>
          </a:xfrm>
          <a:prstGeom prst="line">
            <a:avLst/>
          </a:prstGeom>
          <a:ln w="15875">
            <a:solidFill>
              <a:schemeClr val="tx1">
                <a:lumMod val="50000"/>
              </a:schemeClr>
            </a:solidFill>
            <a:prstDash val="lgDash"/>
            <a:headEnd type="none"/>
            <a:tailEnd type="none"/>
          </a:ln>
        </p:spPr>
        <p:style>
          <a:lnRef idx="1">
            <a:schemeClr val="accent1"/>
          </a:lnRef>
          <a:fillRef idx="0">
            <a:schemeClr val="accent1"/>
          </a:fillRef>
          <a:effectRef idx="0">
            <a:schemeClr val="accent1"/>
          </a:effectRef>
          <a:fontRef idx="minor">
            <a:schemeClr val="tx1"/>
          </a:fontRef>
        </p:style>
      </p:cxnSp>
      <p:cxnSp>
        <p:nvCxnSpPr>
          <p:cNvPr id="414" name="Straight Arrow Connector 413"/>
          <p:cNvCxnSpPr>
            <a:cxnSpLocks/>
          </p:cNvCxnSpPr>
          <p:nvPr/>
        </p:nvCxnSpPr>
        <p:spPr>
          <a:xfrm>
            <a:off x="7352581" y="4002517"/>
            <a:ext cx="287518" cy="318348"/>
          </a:xfrm>
          <a:prstGeom prst="straightConnector1">
            <a:avLst/>
          </a:prstGeom>
          <a:noFill/>
          <a:ln w="44450" cap="flat" cmpd="sng" algn="ctr">
            <a:solidFill>
              <a:srgbClr val="FF0000"/>
            </a:solidFill>
            <a:prstDash val="solid"/>
            <a:miter lim="800000"/>
            <a:tailEnd type="triangle"/>
          </a:ln>
          <a:effectLst/>
        </p:spPr>
      </p:cxnSp>
      <p:sp>
        <p:nvSpPr>
          <p:cNvPr id="415" name="Rectangle 414"/>
          <p:cNvSpPr/>
          <p:nvPr/>
        </p:nvSpPr>
        <p:spPr>
          <a:xfrm>
            <a:off x="7269263" y="4296302"/>
            <a:ext cx="1045761" cy="424475"/>
          </a:xfrm>
          <a:prstGeom prst="rect">
            <a:avLst/>
          </a:prstGeom>
          <a:solidFill>
            <a:schemeClr val="bg1">
              <a:alpha val="70000"/>
            </a:schemeClr>
          </a:solidFill>
        </p:spPr>
        <p:txBody>
          <a:bodyPr wrap="square">
            <a:spAutoFit/>
          </a:bodyPr>
          <a:lstStyle/>
          <a:p>
            <a:pPr algn="ctr" defTabSz="913873">
              <a:defRPr/>
            </a:pPr>
            <a:r>
              <a:rPr lang="en-US" sz="1079" b="1" dirty="0">
                <a:solidFill>
                  <a:srgbClr val="505050"/>
                </a:solidFill>
                <a:cs typeface="Segoe UI" panose="020B0502040204020203" pitchFamily="34" charset="0"/>
              </a:rPr>
              <a:t>Dependency</a:t>
            </a:r>
          </a:p>
          <a:p>
            <a:pPr algn="ctr" defTabSz="913873">
              <a:defRPr/>
            </a:pPr>
            <a:r>
              <a:rPr lang="en-US" sz="1079" b="1" dirty="0">
                <a:solidFill>
                  <a:srgbClr val="505050"/>
                </a:solidFill>
                <a:cs typeface="Segoe UI" panose="020B0502040204020203" pitchFamily="34" charset="0"/>
              </a:rPr>
              <a:t>4</a:t>
            </a:r>
          </a:p>
        </p:txBody>
      </p:sp>
      <p:cxnSp>
        <p:nvCxnSpPr>
          <p:cNvPr id="416" name="Straight Arrow Connector 415"/>
          <p:cNvCxnSpPr>
            <a:cxnSpLocks/>
            <a:endCxn id="133" idx="2"/>
          </p:cNvCxnSpPr>
          <p:nvPr/>
        </p:nvCxnSpPr>
        <p:spPr>
          <a:xfrm flipV="1">
            <a:off x="8161738" y="4148671"/>
            <a:ext cx="438968" cy="167094"/>
          </a:xfrm>
          <a:prstGeom prst="straightConnector1">
            <a:avLst/>
          </a:prstGeom>
          <a:noFill/>
          <a:ln w="44450" cap="flat" cmpd="sng" algn="ctr">
            <a:solidFill>
              <a:srgbClr val="FF0000"/>
            </a:solidFill>
            <a:prstDash val="solid"/>
            <a:miter lim="800000"/>
            <a:tailEnd type="triangle"/>
          </a:ln>
          <a:effectLst/>
        </p:spPr>
      </p:cxnSp>
      <p:sp>
        <p:nvSpPr>
          <p:cNvPr id="417" name="Rectangle 416"/>
          <p:cNvSpPr/>
          <p:nvPr/>
        </p:nvSpPr>
        <p:spPr>
          <a:xfrm>
            <a:off x="8246005" y="3770276"/>
            <a:ext cx="1045761" cy="424475"/>
          </a:xfrm>
          <a:prstGeom prst="rect">
            <a:avLst/>
          </a:prstGeom>
          <a:solidFill>
            <a:schemeClr val="bg1">
              <a:alpha val="70000"/>
            </a:schemeClr>
          </a:solidFill>
        </p:spPr>
        <p:txBody>
          <a:bodyPr wrap="square">
            <a:spAutoFit/>
          </a:bodyPr>
          <a:lstStyle/>
          <a:p>
            <a:pPr algn="ctr" defTabSz="913873">
              <a:defRPr/>
            </a:pPr>
            <a:r>
              <a:rPr lang="en-US" sz="1079" b="1" dirty="0">
                <a:solidFill>
                  <a:srgbClr val="505050"/>
                </a:solidFill>
                <a:cs typeface="Segoe UI" panose="020B0502040204020203" pitchFamily="34" charset="0"/>
              </a:rPr>
              <a:t>Dependency</a:t>
            </a:r>
          </a:p>
          <a:p>
            <a:pPr algn="ctr" defTabSz="913873">
              <a:defRPr/>
            </a:pPr>
            <a:r>
              <a:rPr lang="en-US" sz="1079" b="1" dirty="0">
                <a:solidFill>
                  <a:srgbClr val="505050"/>
                </a:solidFill>
                <a:cs typeface="Segoe UI" panose="020B0502040204020203" pitchFamily="34" charset="0"/>
              </a:rPr>
              <a:t>5</a:t>
            </a:r>
          </a:p>
        </p:txBody>
      </p:sp>
      <p:sp>
        <p:nvSpPr>
          <p:cNvPr id="337" name="Rectangle 336"/>
          <p:cNvSpPr/>
          <p:nvPr/>
        </p:nvSpPr>
        <p:spPr>
          <a:xfrm>
            <a:off x="710775" y="161009"/>
            <a:ext cx="10722597" cy="635430"/>
          </a:xfrm>
          <a:prstGeom prst="rect">
            <a:avLst/>
          </a:prstGeom>
        </p:spPr>
        <p:txBody>
          <a:bodyPr wrap="square">
            <a:spAutoFit/>
          </a:bodyPr>
          <a:lstStyle/>
          <a:p>
            <a:pPr algn="ctr" defTabSz="913873">
              <a:defRPr/>
            </a:pPr>
            <a:r>
              <a:rPr lang="en-US" sz="3529" b="1" kern="0" dirty="0">
                <a:solidFill>
                  <a:sysClr val="windowText" lastClr="000000"/>
                </a:solidFill>
              </a:rPr>
              <a:t>Risk of Partial Failure Amplified by Microservices</a:t>
            </a:r>
            <a:endParaRPr lang="en-US" sz="3529" kern="0" dirty="0">
              <a:solidFill>
                <a:sysClr val="windowText" lastClr="000000"/>
              </a:solidFill>
              <a:latin typeface="Segoe UI Light"/>
            </a:endParaRPr>
          </a:p>
        </p:txBody>
      </p:sp>
      <p:sp>
        <p:nvSpPr>
          <p:cNvPr id="339" name="Multiplication Sign 338"/>
          <p:cNvSpPr/>
          <p:nvPr/>
        </p:nvSpPr>
        <p:spPr bwMode="auto">
          <a:xfrm>
            <a:off x="6338111" y="3393857"/>
            <a:ext cx="1205806" cy="1159173"/>
          </a:xfrm>
          <a:prstGeom prst="mathMultiply">
            <a:avLst/>
          </a:prstGeom>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5717" rIns="0" bIns="45717" numCol="1" rtlCol="0" anchor="ctr" anchorCtr="0" compatLnSpc="1">
            <a:prstTxWarp prst="textNoShape">
              <a:avLst/>
            </a:prstTxWarp>
          </a:bodyPr>
          <a:lstStyle/>
          <a:p>
            <a:pPr algn="ctr" defTabSz="914103" fontAlgn="base">
              <a:spcBef>
                <a:spcPct val="0"/>
              </a:spcBef>
              <a:spcAft>
                <a:spcPct val="0"/>
              </a:spcAft>
              <a:defRPr/>
            </a:pPr>
            <a:endParaRPr lang="en-US" sz="1961" dirty="0">
              <a:gradFill>
                <a:gsLst>
                  <a:gs pos="5439">
                    <a:srgbClr val="F8F8F8"/>
                  </a:gs>
                  <a:gs pos="10000">
                    <a:srgbClr val="F8F8F8"/>
                  </a:gs>
                </a:gsLst>
                <a:lin ang="5400000" scaled="0"/>
              </a:gradFill>
            </a:endParaRPr>
          </a:p>
        </p:txBody>
      </p:sp>
      <p:sp>
        <p:nvSpPr>
          <p:cNvPr id="2" name="Rectangle 1"/>
          <p:cNvSpPr/>
          <p:nvPr/>
        </p:nvSpPr>
        <p:spPr>
          <a:xfrm>
            <a:off x="3649676" y="684304"/>
            <a:ext cx="5171609" cy="454420"/>
          </a:xfrm>
          <a:prstGeom prst="rect">
            <a:avLst/>
          </a:prstGeom>
        </p:spPr>
        <p:txBody>
          <a:bodyPr wrap="none">
            <a:spAutoFit/>
          </a:bodyPr>
          <a:lstStyle/>
          <a:p>
            <a:pPr algn="ctr" defTabSz="913873">
              <a:defRPr/>
            </a:pPr>
            <a:r>
              <a:rPr lang="en-US" sz="2353" kern="0" dirty="0">
                <a:solidFill>
                  <a:sysClr val="windowText" lastClr="000000"/>
                </a:solidFill>
                <a:latin typeface="Segoe UI Light"/>
              </a:rPr>
              <a:t>HTTP request/response communication</a:t>
            </a:r>
          </a:p>
        </p:txBody>
      </p:sp>
      <p:cxnSp>
        <p:nvCxnSpPr>
          <p:cNvPr id="340" name="Straight Arrow Connector 339"/>
          <p:cNvCxnSpPr>
            <a:cxnSpLocks/>
          </p:cNvCxnSpPr>
          <p:nvPr/>
        </p:nvCxnSpPr>
        <p:spPr>
          <a:xfrm>
            <a:off x="6444765" y="2984411"/>
            <a:ext cx="472905" cy="811181"/>
          </a:xfrm>
          <a:prstGeom prst="straightConnector1">
            <a:avLst/>
          </a:prstGeom>
          <a:noFill/>
          <a:ln w="44450" cap="flat" cmpd="sng" algn="ctr">
            <a:solidFill>
              <a:srgbClr val="FF0000"/>
            </a:solidFill>
            <a:prstDash val="solid"/>
            <a:miter lim="800000"/>
            <a:tailEnd type="triangle"/>
          </a:ln>
          <a:effectLst/>
        </p:spPr>
      </p:cxnSp>
      <p:cxnSp>
        <p:nvCxnSpPr>
          <p:cNvPr id="341" name="Straight Arrow Connector 340"/>
          <p:cNvCxnSpPr>
            <a:cxnSpLocks/>
            <a:stCxn id="389" idx="2"/>
          </p:cNvCxnSpPr>
          <p:nvPr/>
        </p:nvCxnSpPr>
        <p:spPr>
          <a:xfrm flipH="1">
            <a:off x="7135339" y="3168536"/>
            <a:ext cx="1611682" cy="613473"/>
          </a:xfrm>
          <a:prstGeom prst="straightConnector1">
            <a:avLst/>
          </a:prstGeom>
          <a:noFill/>
          <a:ln w="44450" cap="flat" cmpd="sng" algn="ctr">
            <a:solidFill>
              <a:srgbClr val="FF0000"/>
            </a:solidFill>
            <a:prstDash val="solid"/>
            <a:miter lim="800000"/>
            <a:tailEnd type="triangle"/>
          </a:ln>
          <a:effectLst/>
        </p:spPr>
      </p:cxnSp>
      <p:cxnSp>
        <p:nvCxnSpPr>
          <p:cNvPr id="345" name="Straight Arrow Connector 344"/>
          <p:cNvCxnSpPr>
            <a:cxnSpLocks/>
          </p:cNvCxnSpPr>
          <p:nvPr/>
        </p:nvCxnSpPr>
        <p:spPr>
          <a:xfrm flipV="1">
            <a:off x="6472960" y="4148669"/>
            <a:ext cx="444710" cy="362010"/>
          </a:xfrm>
          <a:prstGeom prst="straightConnector1">
            <a:avLst/>
          </a:prstGeom>
          <a:noFill/>
          <a:ln w="44450" cap="flat" cmpd="sng" algn="ctr">
            <a:solidFill>
              <a:srgbClr val="FF0000"/>
            </a:solidFill>
            <a:prstDash val="solid"/>
            <a:miter lim="800000"/>
            <a:tailEnd type="triangle"/>
          </a:ln>
          <a:effectLst/>
        </p:spPr>
      </p:cxnSp>
      <p:cxnSp>
        <p:nvCxnSpPr>
          <p:cNvPr id="346" name="Straight Arrow Connector 345"/>
          <p:cNvCxnSpPr>
            <a:cxnSpLocks/>
          </p:cNvCxnSpPr>
          <p:nvPr/>
        </p:nvCxnSpPr>
        <p:spPr>
          <a:xfrm flipV="1">
            <a:off x="6463490" y="4510678"/>
            <a:ext cx="954382" cy="480563"/>
          </a:xfrm>
          <a:prstGeom prst="straightConnector1">
            <a:avLst/>
          </a:prstGeom>
          <a:noFill/>
          <a:ln w="44450" cap="flat" cmpd="sng" algn="ctr">
            <a:solidFill>
              <a:srgbClr val="FF0000"/>
            </a:solidFill>
            <a:prstDash val="solid"/>
            <a:miter lim="800000"/>
            <a:tailEnd type="triangle"/>
          </a:ln>
          <a:effectLst/>
        </p:spPr>
      </p:cxnSp>
      <p:sp>
        <p:nvSpPr>
          <p:cNvPr id="3" name="Right Brace 2"/>
          <p:cNvSpPr/>
          <p:nvPr/>
        </p:nvSpPr>
        <p:spPr>
          <a:xfrm rot="5400000">
            <a:off x="8596839" y="3275202"/>
            <a:ext cx="267192" cy="4282650"/>
          </a:xfrm>
          <a:prstGeom prst="rightBrace">
            <a:avLst/>
          </a:prstGeom>
          <a:ln w="12700">
            <a:solidFill>
              <a:srgbClr val="C00000"/>
            </a:solidFill>
            <a:headEnd type="none"/>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defRPr/>
            </a:pPr>
            <a:endParaRPr lang="en-US">
              <a:solidFill>
                <a:srgbClr val="505050"/>
              </a:solidFill>
            </a:endParaRPr>
          </a:p>
        </p:txBody>
      </p:sp>
      <p:sp>
        <p:nvSpPr>
          <p:cNvPr id="347" name="Rectangle 346"/>
          <p:cNvSpPr/>
          <p:nvPr/>
        </p:nvSpPr>
        <p:spPr>
          <a:xfrm>
            <a:off x="9982320" y="3302440"/>
            <a:ext cx="1045761" cy="424475"/>
          </a:xfrm>
          <a:prstGeom prst="rect">
            <a:avLst/>
          </a:prstGeom>
          <a:solidFill>
            <a:schemeClr val="bg1">
              <a:alpha val="70000"/>
            </a:schemeClr>
          </a:solidFill>
        </p:spPr>
        <p:txBody>
          <a:bodyPr wrap="square">
            <a:spAutoFit/>
          </a:bodyPr>
          <a:lstStyle/>
          <a:p>
            <a:pPr algn="ctr" defTabSz="913873">
              <a:defRPr/>
            </a:pPr>
            <a:r>
              <a:rPr lang="en-US" sz="1079" b="1" dirty="0">
                <a:solidFill>
                  <a:srgbClr val="505050"/>
                </a:solidFill>
                <a:cs typeface="Segoe UI" panose="020B0502040204020203" pitchFamily="34" charset="0"/>
              </a:rPr>
              <a:t>Dependency</a:t>
            </a:r>
          </a:p>
          <a:p>
            <a:pPr algn="ctr" defTabSz="913873">
              <a:defRPr/>
            </a:pPr>
            <a:r>
              <a:rPr lang="en-US" sz="1079" b="1" dirty="0">
                <a:solidFill>
                  <a:srgbClr val="505050"/>
                </a:solidFill>
                <a:cs typeface="Segoe UI" panose="020B0502040204020203" pitchFamily="34" charset="0"/>
              </a:rPr>
              <a:t>6</a:t>
            </a:r>
          </a:p>
        </p:txBody>
      </p:sp>
      <p:cxnSp>
        <p:nvCxnSpPr>
          <p:cNvPr id="348" name="Straight Arrow Connector 347"/>
          <p:cNvCxnSpPr>
            <a:cxnSpLocks/>
          </p:cNvCxnSpPr>
          <p:nvPr/>
        </p:nvCxnSpPr>
        <p:spPr>
          <a:xfrm flipV="1">
            <a:off x="9088080" y="3523041"/>
            <a:ext cx="1077897" cy="478462"/>
          </a:xfrm>
          <a:prstGeom prst="straightConnector1">
            <a:avLst/>
          </a:prstGeom>
          <a:noFill/>
          <a:ln w="44450" cap="flat" cmpd="sng" algn="ctr">
            <a:solidFill>
              <a:srgbClr val="FF0000"/>
            </a:solidFill>
            <a:prstDash val="solid"/>
            <a:miter lim="800000"/>
            <a:tailEnd type="triangle"/>
          </a:ln>
          <a:effectLst/>
        </p:spPr>
      </p:cxnSp>
      <p:sp>
        <p:nvSpPr>
          <p:cNvPr id="349" name="Rectangle 348"/>
          <p:cNvSpPr/>
          <p:nvPr/>
        </p:nvSpPr>
        <p:spPr>
          <a:xfrm>
            <a:off x="7996976" y="5507189"/>
            <a:ext cx="1453668" cy="333809"/>
          </a:xfrm>
          <a:prstGeom prst="rect">
            <a:avLst/>
          </a:prstGeom>
        </p:spPr>
        <p:txBody>
          <a:bodyPr wrap="none">
            <a:spAutoFit/>
          </a:bodyPr>
          <a:lstStyle/>
          <a:p>
            <a:pPr defTabSz="913873">
              <a:defRPr/>
            </a:pPr>
            <a:r>
              <a:rPr lang="en-US" sz="1569" b="1" dirty="0">
                <a:solidFill>
                  <a:srgbClr val="FF0000"/>
                </a:solidFill>
                <a:cs typeface="Segoe UI" panose="020B0502040204020203" pitchFamily="34" charset="0"/>
              </a:rPr>
              <a:t>Anti-patterns</a:t>
            </a:r>
          </a:p>
        </p:txBody>
      </p:sp>
    </p:spTree>
    <p:extLst>
      <p:ext uri="{BB962C8B-B14F-4D97-AF65-F5344CB8AC3E}">
        <p14:creationId xmlns:p14="http://schemas.microsoft.com/office/powerpoint/2010/main" val="163749825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39"/>
                                        </p:tgtEl>
                                        <p:attrNameLst>
                                          <p:attrName>style.visibility</p:attrName>
                                        </p:attrNameLst>
                                      </p:cBhvr>
                                      <p:to>
                                        <p:strVal val="visible"/>
                                      </p:to>
                                    </p:set>
                                    <p:anim calcmode="lin" valueType="num">
                                      <p:cBhvr>
                                        <p:cTn id="7" dur="500" fill="hold"/>
                                        <p:tgtEl>
                                          <p:spTgt spid="339"/>
                                        </p:tgtEl>
                                        <p:attrNameLst>
                                          <p:attrName>ppt_w</p:attrName>
                                        </p:attrNameLst>
                                      </p:cBhvr>
                                      <p:tavLst>
                                        <p:tav tm="0">
                                          <p:val>
                                            <p:fltVal val="0"/>
                                          </p:val>
                                        </p:tav>
                                        <p:tav tm="100000">
                                          <p:val>
                                            <p:strVal val="#ppt_w"/>
                                          </p:val>
                                        </p:tav>
                                      </p:tavLst>
                                    </p:anim>
                                    <p:anim calcmode="lin" valueType="num">
                                      <p:cBhvr>
                                        <p:cTn id="8" dur="500" fill="hold"/>
                                        <p:tgtEl>
                                          <p:spTgt spid="339"/>
                                        </p:tgtEl>
                                        <p:attrNameLst>
                                          <p:attrName>ppt_h</p:attrName>
                                        </p:attrNameLst>
                                      </p:cBhvr>
                                      <p:tavLst>
                                        <p:tav tm="0">
                                          <p:val>
                                            <p:fltVal val="0"/>
                                          </p:val>
                                        </p:tav>
                                        <p:tav tm="100000">
                                          <p:val>
                                            <p:strVal val="#ppt_h"/>
                                          </p:val>
                                        </p:tav>
                                      </p:tavLst>
                                    </p:anim>
                                    <p:animEffect transition="in" filter="fade">
                                      <p:cBhvr>
                                        <p:cTn id="9" dur="500"/>
                                        <p:tgtEl>
                                          <p:spTgt spid="3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9" grpId="0" animBg="1"/>
    </p:bldLst>
  </p:timing>
</p:sld>
</file>

<file path=ppt/slides/slide63.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sp>
        <p:nvSpPr>
          <p:cNvPr id="337" name="Rectangle 336"/>
          <p:cNvSpPr/>
          <p:nvPr/>
        </p:nvSpPr>
        <p:spPr>
          <a:xfrm>
            <a:off x="120224" y="161009"/>
            <a:ext cx="11727461" cy="635430"/>
          </a:xfrm>
          <a:prstGeom prst="rect">
            <a:avLst/>
          </a:prstGeom>
        </p:spPr>
        <p:txBody>
          <a:bodyPr wrap="square">
            <a:spAutoFit/>
          </a:bodyPr>
          <a:lstStyle/>
          <a:p>
            <a:pPr algn="ctr" defTabSz="913873">
              <a:defRPr/>
            </a:pPr>
            <a:r>
              <a:rPr lang="en-US" sz="3529" b="1" kern="0" dirty="0">
                <a:solidFill>
                  <a:sysClr val="windowText" lastClr="000000"/>
                </a:solidFill>
              </a:rPr>
              <a:t>How to minimize exponential failures in microservices</a:t>
            </a:r>
            <a:endParaRPr lang="en-US" sz="3529" kern="0" dirty="0">
              <a:solidFill>
                <a:sysClr val="windowText" lastClr="000000"/>
              </a:solidFill>
              <a:latin typeface="Segoe UI Light"/>
            </a:endParaRPr>
          </a:p>
        </p:txBody>
      </p:sp>
      <p:sp>
        <p:nvSpPr>
          <p:cNvPr id="351" name="Text Placeholder 4"/>
          <p:cNvSpPr>
            <a:spLocks noGrp="1"/>
          </p:cNvSpPr>
          <p:nvPr>
            <p:ph type="body" sz="quarter" idx="10"/>
          </p:nvPr>
        </p:nvSpPr>
        <p:spPr>
          <a:xfrm>
            <a:off x="792499" y="2308542"/>
            <a:ext cx="10681700" cy="1934440"/>
          </a:xfrm>
        </p:spPr>
        <p:txBody>
          <a:bodyPr/>
          <a:lstStyle/>
          <a:p>
            <a:pPr marL="560242" indent="-560242">
              <a:buFont typeface="Wingdings" panose="05000000000000000000" pitchFamily="2" charset="2"/>
              <a:buChar char="§"/>
            </a:pPr>
            <a:r>
              <a:rPr lang="en-US" dirty="0"/>
              <a:t>Circuit-Breakers (i.e. Polly’s policies, etc.)</a:t>
            </a:r>
          </a:p>
          <a:p>
            <a:pPr marL="560242" indent="-560242">
              <a:buFont typeface="Wingdings" panose="05000000000000000000" pitchFamily="2" charset="2"/>
              <a:buChar char="§"/>
            </a:pPr>
            <a:r>
              <a:rPr lang="en-US" dirty="0"/>
              <a:t>Avoid </a:t>
            </a:r>
            <a:r>
              <a:rPr lang="en-US"/>
              <a:t>long Http </a:t>
            </a:r>
            <a:r>
              <a:rPr lang="en-US" dirty="0"/>
              <a:t>call chains within the same request/response cycle </a:t>
            </a:r>
          </a:p>
        </p:txBody>
      </p:sp>
    </p:spTree>
    <p:extLst>
      <p:ext uri="{BB962C8B-B14F-4D97-AF65-F5344CB8AC3E}">
        <p14:creationId xmlns:p14="http://schemas.microsoft.com/office/powerpoint/2010/main" val="1257429947"/>
      </p:ext>
    </p:extLst>
  </p:cSld>
  <p:clrMapOvr>
    <a:masterClrMapping/>
  </p:clrMapOvr>
  <p:transition>
    <p:fade/>
  </p:transition>
</p:sld>
</file>

<file path=ppt/slides/slide64.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sp>
        <p:nvSpPr>
          <p:cNvPr id="4" name="Rectangle 3"/>
          <p:cNvSpPr/>
          <p:nvPr/>
        </p:nvSpPr>
        <p:spPr>
          <a:xfrm>
            <a:off x="100" y="234268"/>
            <a:ext cx="11727461" cy="575094"/>
          </a:xfrm>
          <a:prstGeom prst="rect">
            <a:avLst/>
          </a:prstGeom>
        </p:spPr>
        <p:txBody>
          <a:bodyPr wrap="square">
            <a:spAutoFit/>
          </a:bodyPr>
          <a:lstStyle/>
          <a:p>
            <a:pPr algn="ctr" defTabSz="913873">
              <a:defRPr/>
            </a:pPr>
            <a:r>
              <a:rPr lang="en-US" sz="3137" kern="0" dirty="0">
                <a:solidFill>
                  <a:sysClr val="windowText" lastClr="000000"/>
                </a:solidFill>
              </a:rPr>
              <a:t>Synchronous vs. </a:t>
            </a:r>
            <a:r>
              <a:rPr lang="en-US" sz="3137" kern="0" dirty="0" err="1">
                <a:solidFill>
                  <a:sysClr val="windowText" lastClr="000000"/>
                </a:solidFill>
              </a:rPr>
              <a:t>async</a:t>
            </a:r>
            <a:r>
              <a:rPr lang="en-US" sz="3137" kern="0" dirty="0">
                <a:solidFill>
                  <a:sysClr val="windowText" lastClr="000000"/>
                </a:solidFill>
              </a:rPr>
              <a:t> communication across microservices</a:t>
            </a:r>
            <a:endParaRPr lang="en-US" sz="3137" kern="0" dirty="0">
              <a:solidFill>
                <a:sysClr val="windowText" lastClr="000000"/>
              </a:solidFill>
              <a:latin typeface="Segoe UI Light"/>
            </a:endParaRPr>
          </a:p>
        </p:txBody>
      </p:sp>
      <p:sp>
        <p:nvSpPr>
          <p:cNvPr id="26" name="Hexagon 25"/>
          <p:cNvSpPr>
            <a:spLocks noChangeAspect="1"/>
          </p:cNvSpPr>
          <p:nvPr/>
        </p:nvSpPr>
        <p:spPr bwMode="auto">
          <a:xfrm>
            <a:off x="7561377" y="1557131"/>
            <a:ext cx="756414" cy="676714"/>
          </a:xfrm>
          <a:prstGeom prst="hexagon">
            <a:avLst/>
          </a:prstGeom>
          <a:solidFill>
            <a:srgbClr val="002060"/>
          </a:solidFill>
          <a:ln w="9525" cap="flat" cmpd="sng" algn="ctr">
            <a:solidFill>
              <a:schemeClr val="bg1"/>
            </a:solidFill>
            <a:prstDash val="solid"/>
            <a:headEnd type="none" w="med" len="med"/>
            <a:tailEnd type="none" w="med" len="med"/>
          </a:ln>
          <a:effectLst/>
        </p:spPr>
        <p:txBody>
          <a:bodyPr lIns="91383" tIns="91383" rIns="34273" bIns="34273" rtlCol="0" anchor="b" anchorCtr="0"/>
          <a:lstStyle/>
          <a:p>
            <a:pPr algn="ctr" defTabSz="931690">
              <a:defRPr/>
            </a:pPr>
            <a:endParaRPr lang="en-US" sz="800" kern="0" dirty="0">
              <a:solidFill>
                <a:sysClr val="windowText" lastClr="000000"/>
              </a:solidFill>
              <a:latin typeface="Segoe UI Light"/>
              <a:ea typeface="Segoe UI" pitchFamily="34" charset="0"/>
              <a:cs typeface="Segoe UI" pitchFamily="34" charset="0"/>
            </a:endParaRPr>
          </a:p>
        </p:txBody>
      </p:sp>
      <p:sp>
        <p:nvSpPr>
          <p:cNvPr id="21" name="Hexagon 20"/>
          <p:cNvSpPr>
            <a:spLocks noChangeAspect="1"/>
          </p:cNvSpPr>
          <p:nvPr/>
        </p:nvSpPr>
        <p:spPr bwMode="auto">
          <a:xfrm>
            <a:off x="9043398" y="1557131"/>
            <a:ext cx="756414" cy="676714"/>
          </a:xfrm>
          <a:prstGeom prst="hexagon">
            <a:avLst/>
          </a:prstGeom>
          <a:solidFill>
            <a:srgbClr val="7030A0"/>
          </a:solidFill>
          <a:ln w="9525" cap="flat" cmpd="sng" algn="ctr">
            <a:solidFill>
              <a:schemeClr val="bg1"/>
            </a:solidFill>
            <a:prstDash val="solid"/>
            <a:headEnd type="none" w="med" len="med"/>
            <a:tailEnd type="none" w="med" len="med"/>
          </a:ln>
          <a:effectLst/>
        </p:spPr>
        <p:txBody>
          <a:bodyPr lIns="91383" tIns="91383" rIns="34273" bIns="34273" rtlCol="0" anchor="b" anchorCtr="0"/>
          <a:lstStyle/>
          <a:p>
            <a:pPr algn="ctr" defTabSz="931690">
              <a:defRPr/>
            </a:pPr>
            <a:endParaRPr lang="en-US" sz="800" kern="0" dirty="0">
              <a:solidFill>
                <a:sysClr val="windowText" lastClr="000000"/>
              </a:solidFill>
              <a:latin typeface="Segoe UI Light"/>
              <a:ea typeface="Segoe UI" pitchFamily="34" charset="0"/>
              <a:cs typeface="Segoe UI" pitchFamily="34" charset="0"/>
            </a:endParaRPr>
          </a:p>
        </p:txBody>
      </p:sp>
      <p:sp>
        <p:nvSpPr>
          <p:cNvPr id="16" name="Hexagon 15"/>
          <p:cNvSpPr>
            <a:spLocks noChangeAspect="1"/>
          </p:cNvSpPr>
          <p:nvPr/>
        </p:nvSpPr>
        <p:spPr bwMode="auto">
          <a:xfrm>
            <a:off x="6079356" y="1557131"/>
            <a:ext cx="756414" cy="676714"/>
          </a:xfrm>
          <a:prstGeom prst="hexagon">
            <a:avLst/>
          </a:prstGeom>
          <a:solidFill>
            <a:srgbClr val="FFC000"/>
          </a:solidFill>
          <a:ln w="9525" cap="flat" cmpd="sng" algn="ctr">
            <a:solidFill>
              <a:schemeClr val="bg1"/>
            </a:solidFill>
            <a:prstDash val="solid"/>
            <a:headEnd type="none" w="med" len="med"/>
            <a:tailEnd type="none" w="med" len="med"/>
          </a:ln>
          <a:effectLst/>
        </p:spPr>
        <p:txBody>
          <a:bodyPr lIns="91383" tIns="91383" rIns="34273" bIns="34273" rtlCol="0" anchor="b" anchorCtr="0"/>
          <a:lstStyle/>
          <a:p>
            <a:pPr algn="ctr" defTabSz="931690">
              <a:defRPr/>
            </a:pPr>
            <a:endParaRPr lang="en-US" sz="800" kern="0" dirty="0">
              <a:solidFill>
                <a:sysClr val="windowText" lastClr="000000"/>
              </a:solidFill>
              <a:latin typeface="Segoe UI Light"/>
              <a:ea typeface="Segoe UI" pitchFamily="34" charset="0"/>
              <a:cs typeface="Segoe UI" pitchFamily="34" charset="0"/>
            </a:endParaRPr>
          </a:p>
        </p:txBody>
      </p:sp>
      <p:sp>
        <p:nvSpPr>
          <p:cNvPr id="11" name="Hexagon 10"/>
          <p:cNvSpPr>
            <a:spLocks noChangeAspect="1"/>
          </p:cNvSpPr>
          <p:nvPr/>
        </p:nvSpPr>
        <p:spPr bwMode="auto">
          <a:xfrm>
            <a:off x="10525419" y="1548635"/>
            <a:ext cx="756414" cy="676714"/>
          </a:xfrm>
          <a:prstGeom prst="hexagon">
            <a:avLst/>
          </a:prstGeom>
          <a:solidFill>
            <a:srgbClr val="0079D6"/>
          </a:solidFill>
          <a:ln w="9525" cap="flat" cmpd="sng" algn="ctr">
            <a:solidFill>
              <a:schemeClr val="bg1"/>
            </a:solidFill>
            <a:prstDash val="solid"/>
            <a:headEnd type="none" w="med" len="med"/>
            <a:tailEnd type="none" w="med" len="med"/>
          </a:ln>
          <a:effectLst/>
        </p:spPr>
        <p:txBody>
          <a:bodyPr lIns="91383" tIns="91383" rIns="34273" bIns="34273" rtlCol="0" anchor="b" anchorCtr="0"/>
          <a:lstStyle/>
          <a:p>
            <a:pPr algn="ctr" defTabSz="931690">
              <a:defRPr/>
            </a:pPr>
            <a:endParaRPr lang="en-US" sz="800" kern="0" dirty="0">
              <a:solidFill>
                <a:srgbClr val="FFFFFF"/>
              </a:solidFill>
              <a:latin typeface="Segoe UI Light"/>
              <a:ea typeface="Segoe UI" pitchFamily="34" charset="0"/>
              <a:cs typeface="Segoe UI" pitchFamily="34" charset="0"/>
            </a:endParaRPr>
          </a:p>
        </p:txBody>
      </p:sp>
      <p:sp>
        <p:nvSpPr>
          <p:cNvPr id="37" name="Rectangle 36"/>
          <p:cNvSpPr/>
          <p:nvPr/>
        </p:nvSpPr>
        <p:spPr bwMode="auto">
          <a:xfrm>
            <a:off x="3108112" y="1561570"/>
            <a:ext cx="1344550" cy="672275"/>
          </a:xfrm>
          <a:prstGeom prst="rect">
            <a:avLst/>
          </a:prstGeom>
          <a:solidFill>
            <a:srgbClr val="00B050"/>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5717" rIns="0" bIns="45717" numCol="1" rtlCol="0" anchor="ctr" anchorCtr="0" compatLnSpc="1">
            <a:prstTxWarp prst="textNoShape">
              <a:avLst/>
            </a:prstTxWarp>
          </a:bodyPr>
          <a:lstStyle/>
          <a:p>
            <a:pPr algn="ctr" defTabSz="914103" fontAlgn="base">
              <a:spcBef>
                <a:spcPct val="0"/>
              </a:spcBef>
              <a:spcAft>
                <a:spcPct val="0"/>
              </a:spcAft>
              <a:defRPr/>
            </a:pPr>
            <a:r>
              <a:rPr lang="en-US" sz="1961" dirty="0">
                <a:gradFill>
                  <a:gsLst>
                    <a:gs pos="5439">
                      <a:srgbClr val="F8F8F8"/>
                    </a:gs>
                    <a:gs pos="10000">
                      <a:srgbClr val="F8F8F8"/>
                    </a:gs>
                  </a:gsLst>
                  <a:lin ang="5400000" scaled="0"/>
                </a:gradFill>
              </a:rPr>
              <a:t>Client</a:t>
            </a:r>
          </a:p>
        </p:txBody>
      </p:sp>
      <p:sp>
        <p:nvSpPr>
          <p:cNvPr id="44" name="Rectangle 43"/>
          <p:cNvSpPr/>
          <p:nvPr/>
        </p:nvSpPr>
        <p:spPr>
          <a:xfrm>
            <a:off x="3030614" y="2279752"/>
            <a:ext cx="1499513" cy="514885"/>
          </a:xfrm>
          <a:prstGeom prst="rect">
            <a:avLst/>
          </a:prstGeom>
        </p:spPr>
        <p:txBody>
          <a:bodyPr wrap="none">
            <a:spAutoFit/>
          </a:bodyPr>
          <a:lstStyle/>
          <a:p>
            <a:pPr>
              <a:defRPr/>
            </a:pPr>
            <a:r>
              <a:rPr lang="en-US" sz="1373" dirty="0">
                <a:solidFill>
                  <a:srgbClr val="505050"/>
                </a:solidFill>
              </a:rPr>
              <a:t>i.e. MVC app, </a:t>
            </a:r>
          </a:p>
          <a:p>
            <a:pPr>
              <a:defRPr/>
            </a:pPr>
            <a:r>
              <a:rPr lang="en-US" sz="1373" dirty="0">
                <a:solidFill>
                  <a:srgbClr val="505050"/>
                </a:solidFill>
              </a:rPr>
              <a:t>API Gateway, etc.</a:t>
            </a:r>
          </a:p>
        </p:txBody>
      </p:sp>
      <p:grpSp>
        <p:nvGrpSpPr>
          <p:cNvPr id="123" name="Group 122"/>
          <p:cNvGrpSpPr/>
          <p:nvPr/>
        </p:nvGrpSpPr>
        <p:grpSpPr>
          <a:xfrm>
            <a:off x="4452662" y="1434431"/>
            <a:ext cx="6127253" cy="473258"/>
            <a:chOff x="3604974" y="1462566"/>
            <a:chExt cx="6250524" cy="482779"/>
          </a:xfrm>
        </p:grpSpPr>
        <p:cxnSp>
          <p:nvCxnSpPr>
            <p:cNvPr id="46" name="Straight Arrow Connector 45"/>
            <p:cNvCxnSpPr>
              <a:stCxn id="37" idx="3"/>
              <a:endCxn id="16" idx="3"/>
            </p:cNvCxnSpPr>
            <p:nvPr/>
          </p:nvCxnSpPr>
          <p:spPr>
            <a:xfrm flipV="1">
              <a:off x="3604974" y="1932898"/>
              <a:ext cx="1659421" cy="2264"/>
            </a:xfrm>
            <a:prstGeom prst="straightConnector1">
              <a:avLst/>
            </a:prstGeom>
            <a:ln w="254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47" name="Straight Arrow Connector 46"/>
            <p:cNvCxnSpPr>
              <a:cxnSpLocks/>
              <a:stCxn id="16" idx="0"/>
              <a:endCxn id="26" idx="3"/>
            </p:cNvCxnSpPr>
            <p:nvPr/>
          </p:nvCxnSpPr>
          <p:spPr>
            <a:xfrm>
              <a:off x="6036027" y="1932898"/>
              <a:ext cx="740205" cy="0"/>
            </a:xfrm>
            <a:prstGeom prst="straightConnector1">
              <a:avLst/>
            </a:prstGeom>
            <a:ln w="254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50" name="Straight Arrow Connector 49"/>
            <p:cNvCxnSpPr>
              <a:cxnSpLocks/>
              <a:stCxn id="26" idx="0"/>
              <a:endCxn id="21" idx="3"/>
            </p:cNvCxnSpPr>
            <p:nvPr/>
          </p:nvCxnSpPr>
          <p:spPr>
            <a:xfrm>
              <a:off x="7547864" y="1932898"/>
              <a:ext cx="740205" cy="0"/>
            </a:xfrm>
            <a:prstGeom prst="straightConnector1">
              <a:avLst/>
            </a:prstGeom>
            <a:ln w="254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54" name="Straight Arrow Connector 53"/>
            <p:cNvCxnSpPr>
              <a:cxnSpLocks/>
              <a:stCxn id="21" idx="0"/>
              <a:endCxn id="11" idx="3"/>
            </p:cNvCxnSpPr>
            <p:nvPr/>
          </p:nvCxnSpPr>
          <p:spPr>
            <a:xfrm flipV="1">
              <a:off x="9059701" y="1924231"/>
              <a:ext cx="740205" cy="8667"/>
            </a:xfrm>
            <a:prstGeom prst="straightConnector1">
              <a:avLst/>
            </a:prstGeom>
            <a:ln w="254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sp>
          <p:nvSpPr>
            <p:cNvPr id="66" name="Rectangle 65"/>
            <p:cNvSpPr/>
            <p:nvPr/>
          </p:nvSpPr>
          <p:spPr>
            <a:xfrm>
              <a:off x="5942121" y="1470637"/>
              <a:ext cx="865377" cy="463758"/>
            </a:xfrm>
            <a:prstGeom prst="rect">
              <a:avLst/>
            </a:prstGeom>
          </p:spPr>
          <p:txBody>
            <a:bodyPr wrap="none">
              <a:spAutoFit/>
            </a:bodyPr>
            <a:lstStyle/>
            <a:p>
              <a:pPr algn="ctr">
                <a:defRPr/>
              </a:pPr>
              <a:r>
                <a:rPr lang="en-US" sz="1177" dirty="0">
                  <a:solidFill>
                    <a:srgbClr val="505050"/>
                  </a:solidFill>
                </a:rPr>
                <a:t>Http sync.</a:t>
              </a:r>
            </a:p>
            <a:p>
              <a:pPr algn="ctr">
                <a:defRPr/>
              </a:pPr>
              <a:r>
                <a:rPr lang="en-US" sz="1177" dirty="0">
                  <a:solidFill>
                    <a:srgbClr val="505050"/>
                  </a:solidFill>
                </a:rPr>
                <a:t>request</a:t>
              </a:r>
            </a:p>
          </p:txBody>
        </p:sp>
        <p:sp>
          <p:nvSpPr>
            <p:cNvPr id="67" name="Rectangle 66"/>
            <p:cNvSpPr/>
            <p:nvPr/>
          </p:nvSpPr>
          <p:spPr>
            <a:xfrm>
              <a:off x="7489053" y="1462566"/>
              <a:ext cx="865377" cy="463758"/>
            </a:xfrm>
            <a:prstGeom prst="rect">
              <a:avLst/>
            </a:prstGeom>
          </p:spPr>
          <p:txBody>
            <a:bodyPr wrap="none">
              <a:spAutoFit/>
            </a:bodyPr>
            <a:lstStyle/>
            <a:p>
              <a:pPr algn="ctr">
                <a:defRPr/>
              </a:pPr>
              <a:r>
                <a:rPr lang="en-US" sz="1177" dirty="0">
                  <a:solidFill>
                    <a:srgbClr val="505050"/>
                  </a:solidFill>
                </a:rPr>
                <a:t>Http sync.</a:t>
              </a:r>
            </a:p>
            <a:p>
              <a:pPr algn="ctr">
                <a:defRPr/>
              </a:pPr>
              <a:r>
                <a:rPr lang="en-US" sz="1177" dirty="0">
                  <a:solidFill>
                    <a:srgbClr val="505050"/>
                  </a:solidFill>
                </a:rPr>
                <a:t>request</a:t>
              </a:r>
            </a:p>
          </p:txBody>
        </p:sp>
        <p:sp>
          <p:nvSpPr>
            <p:cNvPr id="68" name="Rectangle 67"/>
            <p:cNvSpPr/>
            <p:nvPr/>
          </p:nvSpPr>
          <p:spPr>
            <a:xfrm>
              <a:off x="8990121" y="1462566"/>
              <a:ext cx="865377" cy="463758"/>
            </a:xfrm>
            <a:prstGeom prst="rect">
              <a:avLst/>
            </a:prstGeom>
          </p:spPr>
          <p:txBody>
            <a:bodyPr wrap="none">
              <a:spAutoFit/>
            </a:bodyPr>
            <a:lstStyle/>
            <a:p>
              <a:pPr algn="ctr">
                <a:defRPr/>
              </a:pPr>
              <a:r>
                <a:rPr lang="en-US" sz="1177" dirty="0">
                  <a:solidFill>
                    <a:srgbClr val="505050"/>
                  </a:solidFill>
                </a:rPr>
                <a:t>Http sync.</a:t>
              </a:r>
            </a:p>
            <a:p>
              <a:pPr algn="ctr">
                <a:defRPr/>
              </a:pPr>
              <a:r>
                <a:rPr lang="en-US" sz="1177" dirty="0">
                  <a:solidFill>
                    <a:srgbClr val="505050"/>
                  </a:solidFill>
                </a:rPr>
                <a:t>request</a:t>
              </a:r>
            </a:p>
          </p:txBody>
        </p:sp>
        <p:sp>
          <p:nvSpPr>
            <p:cNvPr id="70" name="Rectangle 69"/>
            <p:cNvSpPr/>
            <p:nvPr/>
          </p:nvSpPr>
          <p:spPr>
            <a:xfrm>
              <a:off x="4113320" y="1481587"/>
              <a:ext cx="865377" cy="463758"/>
            </a:xfrm>
            <a:prstGeom prst="rect">
              <a:avLst/>
            </a:prstGeom>
          </p:spPr>
          <p:txBody>
            <a:bodyPr wrap="none">
              <a:spAutoFit/>
            </a:bodyPr>
            <a:lstStyle/>
            <a:p>
              <a:pPr algn="ctr">
                <a:defRPr/>
              </a:pPr>
              <a:r>
                <a:rPr lang="en-US" sz="1177" dirty="0">
                  <a:solidFill>
                    <a:srgbClr val="505050"/>
                  </a:solidFill>
                </a:rPr>
                <a:t>Http sync.</a:t>
              </a:r>
            </a:p>
            <a:p>
              <a:pPr algn="ctr">
                <a:defRPr/>
              </a:pPr>
              <a:r>
                <a:rPr lang="en-US" sz="1177" dirty="0">
                  <a:solidFill>
                    <a:srgbClr val="505050"/>
                  </a:solidFill>
                </a:rPr>
                <a:t>request</a:t>
              </a:r>
            </a:p>
          </p:txBody>
        </p:sp>
      </p:grpSp>
      <p:grpSp>
        <p:nvGrpSpPr>
          <p:cNvPr id="124" name="Group 123"/>
          <p:cNvGrpSpPr/>
          <p:nvPr/>
        </p:nvGrpSpPr>
        <p:grpSpPr>
          <a:xfrm>
            <a:off x="4452662" y="2001781"/>
            <a:ext cx="6095161" cy="473258"/>
            <a:chOff x="3170237" y="2041328"/>
            <a:chExt cx="6217786" cy="482779"/>
          </a:xfrm>
        </p:grpSpPr>
        <p:cxnSp>
          <p:nvCxnSpPr>
            <p:cNvPr id="60" name="Straight Arrow Connector 59"/>
            <p:cNvCxnSpPr/>
            <p:nvPr/>
          </p:nvCxnSpPr>
          <p:spPr>
            <a:xfrm flipV="1">
              <a:off x="3170237" y="2051582"/>
              <a:ext cx="1659421" cy="2264"/>
            </a:xfrm>
            <a:prstGeom prst="straightConnector1">
              <a:avLst/>
            </a:prstGeom>
            <a:ln w="25400">
              <a:solidFill>
                <a:schemeClr val="tx1"/>
              </a:solidFill>
              <a:headEnd type="triangle"/>
              <a:tailEnd type="none"/>
            </a:ln>
          </p:spPr>
          <p:style>
            <a:lnRef idx="1">
              <a:schemeClr val="accent1"/>
            </a:lnRef>
            <a:fillRef idx="0">
              <a:schemeClr val="accent1"/>
            </a:fillRef>
            <a:effectRef idx="0">
              <a:schemeClr val="accent1"/>
            </a:effectRef>
            <a:fontRef idx="minor">
              <a:schemeClr val="tx1"/>
            </a:fontRef>
          </p:style>
        </p:cxnSp>
        <p:cxnSp>
          <p:nvCxnSpPr>
            <p:cNvPr id="61" name="Straight Arrow Connector 60"/>
            <p:cNvCxnSpPr>
              <a:cxnSpLocks/>
            </p:cNvCxnSpPr>
            <p:nvPr/>
          </p:nvCxnSpPr>
          <p:spPr>
            <a:xfrm>
              <a:off x="5601290" y="2051582"/>
              <a:ext cx="740205" cy="0"/>
            </a:xfrm>
            <a:prstGeom prst="straightConnector1">
              <a:avLst/>
            </a:prstGeom>
            <a:ln w="25400">
              <a:solidFill>
                <a:schemeClr val="tx1"/>
              </a:solidFill>
              <a:headEnd type="triangle"/>
              <a:tailEnd type="none"/>
            </a:ln>
          </p:spPr>
          <p:style>
            <a:lnRef idx="1">
              <a:schemeClr val="accent1"/>
            </a:lnRef>
            <a:fillRef idx="0">
              <a:schemeClr val="accent1"/>
            </a:fillRef>
            <a:effectRef idx="0">
              <a:schemeClr val="accent1"/>
            </a:effectRef>
            <a:fontRef idx="minor">
              <a:schemeClr val="tx1"/>
            </a:fontRef>
          </p:style>
        </p:cxnSp>
        <p:cxnSp>
          <p:nvCxnSpPr>
            <p:cNvPr id="62" name="Straight Arrow Connector 61"/>
            <p:cNvCxnSpPr>
              <a:cxnSpLocks/>
            </p:cNvCxnSpPr>
            <p:nvPr/>
          </p:nvCxnSpPr>
          <p:spPr>
            <a:xfrm>
              <a:off x="7113127" y="2051582"/>
              <a:ext cx="740205" cy="0"/>
            </a:xfrm>
            <a:prstGeom prst="straightConnector1">
              <a:avLst/>
            </a:prstGeom>
            <a:ln w="25400">
              <a:solidFill>
                <a:schemeClr val="tx1"/>
              </a:solidFill>
              <a:headEnd type="triangle"/>
              <a:tailEnd type="none"/>
            </a:ln>
          </p:spPr>
          <p:style>
            <a:lnRef idx="1">
              <a:schemeClr val="accent1"/>
            </a:lnRef>
            <a:fillRef idx="0">
              <a:schemeClr val="accent1"/>
            </a:fillRef>
            <a:effectRef idx="0">
              <a:schemeClr val="accent1"/>
            </a:effectRef>
            <a:fontRef idx="minor">
              <a:schemeClr val="tx1"/>
            </a:fontRef>
          </p:style>
        </p:cxnSp>
        <p:cxnSp>
          <p:nvCxnSpPr>
            <p:cNvPr id="63" name="Straight Arrow Connector 62"/>
            <p:cNvCxnSpPr>
              <a:cxnSpLocks/>
            </p:cNvCxnSpPr>
            <p:nvPr/>
          </p:nvCxnSpPr>
          <p:spPr>
            <a:xfrm flipV="1">
              <a:off x="8624964" y="2042915"/>
              <a:ext cx="740205" cy="8667"/>
            </a:xfrm>
            <a:prstGeom prst="straightConnector1">
              <a:avLst/>
            </a:prstGeom>
            <a:ln w="25400">
              <a:solidFill>
                <a:schemeClr val="tx1"/>
              </a:solidFill>
              <a:headEnd type="triangle"/>
              <a:tailEnd type="none"/>
            </a:ln>
          </p:spPr>
          <p:style>
            <a:lnRef idx="1">
              <a:schemeClr val="accent1"/>
            </a:lnRef>
            <a:fillRef idx="0">
              <a:schemeClr val="accent1"/>
            </a:fillRef>
            <a:effectRef idx="0">
              <a:schemeClr val="accent1"/>
            </a:effectRef>
            <a:fontRef idx="minor">
              <a:schemeClr val="tx1"/>
            </a:fontRef>
          </p:style>
        </p:cxnSp>
        <p:sp>
          <p:nvSpPr>
            <p:cNvPr id="75" name="Rectangle 74"/>
            <p:cNvSpPr/>
            <p:nvPr/>
          </p:nvSpPr>
          <p:spPr>
            <a:xfrm>
              <a:off x="5502823" y="2049399"/>
              <a:ext cx="865377" cy="463758"/>
            </a:xfrm>
            <a:prstGeom prst="rect">
              <a:avLst/>
            </a:prstGeom>
          </p:spPr>
          <p:txBody>
            <a:bodyPr wrap="none">
              <a:spAutoFit/>
            </a:bodyPr>
            <a:lstStyle/>
            <a:p>
              <a:pPr algn="ctr">
                <a:defRPr/>
              </a:pPr>
              <a:r>
                <a:rPr lang="en-US" sz="1177" dirty="0">
                  <a:solidFill>
                    <a:srgbClr val="505050"/>
                  </a:solidFill>
                </a:rPr>
                <a:t>Http sync.</a:t>
              </a:r>
            </a:p>
            <a:p>
              <a:pPr algn="ctr">
                <a:defRPr/>
              </a:pPr>
              <a:r>
                <a:rPr lang="en-US" sz="1177" dirty="0">
                  <a:solidFill>
                    <a:srgbClr val="505050"/>
                  </a:solidFill>
                </a:rPr>
                <a:t>response</a:t>
              </a:r>
            </a:p>
          </p:txBody>
        </p:sp>
        <p:sp>
          <p:nvSpPr>
            <p:cNvPr id="76" name="Rectangle 75"/>
            <p:cNvSpPr/>
            <p:nvPr/>
          </p:nvSpPr>
          <p:spPr>
            <a:xfrm>
              <a:off x="7022084" y="2041328"/>
              <a:ext cx="865377" cy="463758"/>
            </a:xfrm>
            <a:prstGeom prst="rect">
              <a:avLst/>
            </a:prstGeom>
          </p:spPr>
          <p:txBody>
            <a:bodyPr wrap="none">
              <a:spAutoFit/>
            </a:bodyPr>
            <a:lstStyle/>
            <a:p>
              <a:pPr algn="ctr">
                <a:defRPr/>
              </a:pPr>
              <a:r>
                <a:rPr lang="en-US" sz="1177" dirty="0">
                  <a:solidFill>
                    <a:srgbClr val="505050"/>
                  </a:solidFill>
                </a:rPr>
                <a:t>Http sync.</a:t>
              </a:r>
            </a:p>
            <a:p>
              <a:pPr algn="ctr">
                <a:defRPr/>
              </a:pPr>
              <a:r>
                <a:rPr lang="en-US" sz="1177" dirty="0">
                  <a:solidFill>
                    <a:srgbClr val="505050"/>
                  </a:solidFill>
                </a:rPr>
                <a:t>response</a:t>
              </a:r>
            </a:p>
          </p:txBody>
        </p:sp>
        <p:sp>
          <p:nvSpPr>
            <p:cNvPr id="77" name="Rectangle 76"/>
            <p:cNvSpPr/>
            <p:nvPr/>
          </p:nvSpPr>
          <p:spPr>
            <a:xfrm>
              <a:off x="8522646" y="2041328"/>
              <a:ext cx="865377" cy="463758"/>
            </a:xfrm>
            <a:prstGeom prst="rect">
              <a:avLst/>
            </a:prstGeom>
          </p:spPr>
          <p:txBody>
            <a:bodyPr wrap="none">
              <a:spAutoFit/>
            </a:bodyPr>
            <a:lstStyle/>
            <a:p>
              <a:pPr algn="ctr">
                <a:defRPr/>
              </a:pPr>
              <a:r>
                <a:rPr lang="en-US" sz="1177" dirty="0">
                  <a:solidFill>
                    <a:srgbClr val="505050"/>
                  </a:solidFill>
                </a:rPr>
                <a:t>Http sync.</a:t>
              </a:r>
            </a:p>
            <a:p>
              <a:pPr algn="ctr">
                <a:defRPr/>
              </a:pPr>
              <a:r>
                <a:rPr lang="en-US" sz="1177" dirty="0">
                  <a:solidFill>
                    <a:srgbClr val="505050"/>
                  </a:solidFill>
                </a:rPr>
                <a:t>response</a:t>
              </a:r>
            </a:p>
          </p:txBody>
        </p:sp>
        <p:sp>
          <p:nvSpPr>
            <p:cNvPr id="79" name="Rectangle 78"/>
            <p:cNvSpPr/>
            <p:nvPr/>
          </p:nvSpPr>
          <p:spPr>
            <a:xfrm>
              <a:off x="3633943" y="2060349"/>
              <a:ext cx="865377" cy="463758"/>
            </a:xfrm>
            <a:prstGeom prst="rect">
              <a:avLst/>
            </a:prstGeom>
          </p:spPr>
          <p:txBody>
            <a:bodyPr wrap="none">
              <a:spAutoFit/>
            </a:bodyPr>
            <a:lstStyle/>
            <a:p>
              <a:pPr algn="ctr">
                <a:defRPr/>
              </a:pPr>
              <a:r>
                <a:rPr lang="en-US" sz="1177" dirty="0">
                  <a:solidFill>
                    <a:srgbClr val="505050"/>
                  </a:solidFill>
                </a:rPr>
                <a:t>Http sync.</a:t>
              </a:r>
            </a:p>
            <a:p>
              <a:pPr algn="ctr">
                <a:defRPr/>
              </a:pPr>
              <a:r>
                <a:rPr lang="en-US" sz="1177" dirty="0">
                  <a:solidFill>
                    <a:srgbClr val="505050"/>
                  </a:solidFill>
                </a:rPr>
                <a:t>response</a:t>
              </a:r>
            </a:p>
          </p:txBody>
        </p:sp>
      </p:grpSp>
      <p:grpSp>
        <p:nvGrpSpPr>
          <p:cNvPr id="125" name="Group 124"/>
          <p:cNvGrpSpPr/>
          <p:nvPr/>
        </p:nvGrpSpPr>
        <p:grpSpPr>
          <a:xfrm>
            <a:off x="4452663" y="2439204"/>
            <a:ext cx="6957203" cy="408509"/>
            <a:chOff x="3289058" y="2487550"/>
            <a:chExt cx="8349952" cy="416726"/>
          </a:xfrm>
        </p:grpSpPr>
        <p:sp>
          <p:nvSpPr>
            <p:cNvPr id="80" name="Rectangle 79"/>
            <p:cNvSpPr/>
            <p:nvPr/>
          </p:nvSpPr>
          <p:spPr>
            <a:xfrm>
              <a:off x="5155206" y="2563752"/>
              <a:ext cx="4289770" cy="340524"/>
            </a:xfrm>
            <a:prstGeom prst="rect">
              <a:avLst/>
            </a:prstGeom>
          </p:spPr>
          <p:txBody>
            <a:bodyPr wrap="none">
              <a:spAutoFit/>
            </a:bodyPr>
            <a:lstStyle/>
            <a:p>
              <a:pPr>
                <a:defRPr/>
              </a:pPr>
              <a:r>
                <a:rPr lang="en-US" sz="1569" b="1" dirty="0">
                  <a:solidFill>
                    <a:srgbClr val="FF0000"/>
                  </a:solidFill>
                </a:rPr>
                <a:t>Same Http Request/Response cycle!</a:t>
              </a:r>
            </a:p>
          </p:txBody>
        </p:sp>
        <p:sp>
          <p:nvSpPr>
            <p:cNvPr id="81" name="Right Brace 80"/>
            <p:cNvSpPr/>
            <p:nvPr/>
          </p:nvSpPr>
          <p:spPr>
            <a:xfrm rot="5400000">
              <a:off x="7364201" y="-1587593"/>
              <a:ext cx="199666" cy="8349952"/>
            </a:xfrm>
            <a:prstGeom prst="rightBrace">
              <a:avLst/>
            </a:prstGeom>
            <a:ln w="12700">
              <a:solidFill>
                <a:srgbClr val="C00000"/>
              </a:solidFill>
              <a:headEnd type="none"/>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defRPr/>
              </a:pPr>
              <a:endParaRPr lang="en-US">
                <a:solidFill>
                  <a:srgbClr val="505050"/>
                </a:solidFill>
              </a:endParaRPr>
            </a:p>
          </p:txBody>
        </p:sp>
      </p:grpSp>
      <p:sp>
        <p:nvSpPr>
          <p:cNvPr id="82" name="Rectangle 81"/>
          <p:cNvSpPr/>
          <p:nvPr/>
        </p:nvSpPr>
        <p:spPr>
          <a:xfrm>
            <a:off x="6140110" y="1753585"/>
            <a:ext cx="654346" cy="273473"/>
          </a:xfrm>
          <a:prstGeom prst="rect">
            <a:avLst/>
          </a:prstGeom>
        </p:spPr>
        <p:txBody>
          <a:bodyPr wrap="none">
            <a:spAutoFit/>
          </a:bodyPr>
          <a:lstStyle/>
          <a:p>
            <a:pPr>
              <a:defRPr/>
            </a:pPr>
            <a:r>
              <a:rPr lang="en-US" sz="1177" b="1" dirty="0">
                <a:solidFill>
                  <a:srgbClr val="505050"/>
                </a:solidFill>
              </a:rPr>
              <a:t>Basket</a:t>
            </a:r>
          </a:p>
        </p:txBody>
      </p:sp>
      <p:sp>
        <p:nvSpPr>
          <p:cNvPr id="83" name="Rectangle 82"/>
          <p:cNvSpPr/>
          <p:nvPr/>
        </p:nvSpPr>
        <p:spPr>
          <a:xfrm>
            <a:off x="7541726" y="1755292"/>
            <a:ext cx="819455" cy="273473"/>
          </a:xfrm>
          <a:prstGeom prst="rect">
            <a:avLst/>
          </a:prstGeom>
        </p:spPr>
        <p:txBody>
          <a:bodyPr wrap="none">
            <a:spAutoFit/>
          </a:bodyPr>
          <a:lstStyle/>
          <a:p>
            <a:pPr>
              <a:defRPr/>
            </a:pPr>
            <a:r>
              <a:rPr lang="en-US" sz="1177" b="1" dirty="0">
                <a:solidFill>
                  <a:srgbClr val="FFFFFF"/>
                </a:solidFill>
              </a:rPr>
              <a:t>Ordering</a:t>
            </a:r>
          </a:p>
        </p:txBody>
      </p:sp>
      <p:sp>
        <p:nvSpPr>
          <p:cNvPr id="84" name="Rectangle 83"/>
          <p:cNvSpPr/>
          <p:nvPr/>
        </p:nvSpPr>
        <p:spPr>
          <a:xfrm>
            <a:off x="9078927" y="1755292"/>
            <a:ext cx="731290" cy="273473"/>
          </a:xfrm>
          <a:prstGeom prst="rect">
            <a:avLst/>
          </a:prstGeom>
        </p:spPr>
        <p:txBody>
          <a:bodyPr wrap="none">
            <a:spAutoFit/>
          </a:bodyPr>
          <a:lstStyle/>
          <a:p>
            <a:pPr>
              <a:defRPr/>
            </a:pPr>
            <a:r>
              <a:rPr lang="en-US" sz="1177" b="1" dirty="0">
                <a:solidFill>
                  <a:srgbClr val="FFFFFF"/>
                </a:solidFill>
              </a:rPr>
              <a:t>Catalog</a:t>
            </a:r>
          </a:p>
        </p:txBody>
      </p:sp>
      <p:sp>
        <p:nvSpPr>
          <p:cNvPr id="85" name="Rectangle 84"/>
          <p:cNvSpPr/>
          <p:nvPr/>
        </p:nvSpPr>
        <p:spPr>
          <a:xfrm>
            <a:off x="10633745" y="1742515"/>
            <a:ext cx="590226" cy="273473"/>
          </a:xfrm>
          <a:prstGeom prst="rect">
            <a:avLst/>
          </a:prstGeom>
        </p:spPr>
        <p:txBody>
          <a:bodyPr wrap="none">
            <a:spAutoFit/>
          </a:bodyPr>
          <a:lstStyle/>
          <a:p>
            <a:pPr>
              <a:defRPr/>
            </a:pPr>
            <a:r>
              <a:rPr lang="en-US" sz="1177" b="1" dirty="0">
                <a:solidFill>
                  <a:srgbClr val="FFFFFF"/>
                </a:solidFill>
              </a:rPr>
              <a:t>Other</a:t>
            </a:r>
          </a:p>
        </p:txBody>
      </p:sp>
      <p:sp>
        <p:nvSpPr>
          <p:cNvPr id="89" name="Hexagon 88"/>
          <p:cNvSpPr>
            <a:spLocks noChangeAspect="1"/>
          </p:cNvSpPr>
          <p:nvPr/>
        </p:nvSpPr>
        <p:spPr bwMode="auto">
          <a:xfrm>
            <a:off x="7592226" y="3376254"/>
            <a:ext cx="756414" cy="676714"/>
          </a:xfrm>
          <a:prstGeom prst="hexagon">
            <a:avLst/>
          </a:prstGeom>
          <a:solidFill>
            <a:srgbClr val="002060"/>
          </a:solidFill>
          <a:ln w="9525" cap="flat" cmpd="sng" algn="ctr">
            <a:solidFill>
              <a:schemeClr val="bg1"/>
            </a:solidFill>
            <a:prstDash val="solid"/>
            <a:headEnd type="none" w="med" len="med"/>
            <a:tailEnd type="none" w="med" len="med"/>
          </a:ln>
          <a:effectLst/>
        </p:spPr>
        <p:txBody>
          <a:bodyPr lIns="91383" tIns="91383" rIns="34273" bIns="34273" rtlCol="0" anchor="b" anchorCtr="0"/>
          <a:lstStyle/>
          <a:p>
            <a:pPr algn="ctr" defTabSz="931690">
              <a:defRPr/>
            </a:pPr>
            <a:endParaRPr lang="en-US" sz="800" kern="0" dirty="0">
              <a:solidFill>
                <a:sysClr val="windowText" lastClr="000000"/>
              </a:solidFill>
              <a:latin typeface="Segoe UI Light"/>
              <a:ea typeface="Segoe UI" pitchFamily="34" charset="0"/>
              <a:cs typeface="Segoe UI" pitchFamily="34" charset="0"/>
            </a:endParaRPr>
          </a:p>
        </p:txBody>
      </p:sp>
      <p:sp>
        <p:nvSpPr>
          <p:cNvPr id="90" name="Hexagon 89"/>
          <p:cNvSpPr>
            <a:spLocks noChangeAspect="1"/>
          </p:cNvSpPr>
          <p:nvPr/>
        </p:nvSpPr>
        <p:spPr bwMode="auto">
          <a:xfrm>
            <a:off x="9074247" y="3376254"/>
            <a:ext cx="756414" cy="676714"/>
          </a:xfrm>
          <a:prstGeom prst="hexagon">
            <a:avLst/>
          </a:prstGeom>
          <a:solidFill>
            <a:srgbClr val="7030A0"/>
          </a:solidFill>
          <a:ln w="9525" cap="flat" cmpd="sng" algn="ctr">
            <a:solidFill>
              <a:schemeClr val="bg1"/>
            </a:solidFill>
            <a:prstDash val="solid"/>
            <a:headEnd type="none" w="med" len="med"/>
            <a:tailEnd type="none" w="med" len="med"/>
          </a:ln>
          <a:effectLst/>
        </p:spPr>
        <p:txBody>
          <a:bodyPr lIns="91383" tIns="91383" rIns="34273" bIns="34273" rtlCol="0" anchor="b" anchorCtr="0"/>
          <a:lstStyle/>
          <a:p>
            <a:pPr algn="ctr" defTabSz="931690">
              <a:defRPr/>
            </a:pPr>
            <a:endParaRPr lang="en-US" sz="800" kern="0" dirty="0">
              <a:solidFill>
                <a:sysClr val="windowText" lastClr="000000"/>
              </a:solidFill>
              <a:latin typeface="Segoe UI Light"/>
              <a:ea typeface="Segoe UI" pitchFamily="34" charset="0"/>
              <a:cs typeface="Segoe UI" pitchFamily="34" charset="0"/>
            </a:endParaRPr>
          </a:p>
        </p:txBody>
      </p:sp>
      <p:sp>
        <p:nvSpPr>
          <p:cNvPr id="91" name="Hexagon 90"/>
          <p:cNvSpPr>
            <a:spLocks noChangeAspect="1"/>
          </p:cNvSpPr>
          <p:nvPr/>
        </p:nvSpPr>
        <p:spPr bwMode="auto">
          <a:xfrm>
            <a:off x="6110206" y="3376254"/>
            <a:ext cx="756414" cy="676714"/>
          </a:xfrm>
          <a:prstGeom prst="hexagon">
            <a:avLst/>
          </a:prstGeom>
          <a:solidFill>
            <a:srgbClr val="FFC000"/>
          </a:solidFill>
          <a:ln w="9525" cap="flat" cmpd="sng" algn="ctr">
            <a:solidFill>
              <a:schemeClr val="bg1"/>
            </a:solidFill>
            <a:prstDash val="solid"/>
            <a:headEnd type="none" w="med" len="med"/>
            <a:tailEnd type="none" w="med" len="med"/>
          </a:ln>
          <a:effectLst/>
        </p:spPr>
        <p:txBody>
          <a:bodyPr lIns="91383" tIns="91383" rIns="34273" bIns="34273" rtlCol="0" anchor="b" anchorCtr="0"/>
          <a:lstStyle/>
          <a:p>
            <a:pPr algn="ctr" defTabSz="931690">
              <a:defRPr/>
            </a:pPr>
            <a:endParaRPr lang="en-US" sz="800" kern="0" dirty="0">
              <a:solidFill>
                <a:sysClr val="windowText" lastClr="000000"/>
              </a:solidFill>
              <a:latin typeface="Segoe UI Light"/>
              <a:ea typeface="Segoe UI" pitchFamily="34" charset="0"/>
              <a:cs typeface="Segoe UI" pitchFamily="34" charset="0"/>
            </a:endParaRPr>
          </a:p>
        </p:txBody>
      </p:sp>
      <p:sp>
        <p:nvSpPr>
          <p:cNvPr id="92" name="Hexagon 91"/>
          <p:cNvSpPr>
            <a:spLocks noChangeAspect="1"/>
          </p:cNvSpPr>
          <p:nvPr/>
        </p:nvSpPr>
        <p:spPr bwMode="auto">
          <a:xfrm>
            <a:off x="10556268" y="3367758"/>
            <a:ext cx="756414" cy="676714"/>
          </a:xfrm>
          <a:prstGeom prst="hexagon">
            <a:avLst/>
          </a:prstGeom>
          <a:solidFill>
            <a:srgbClr val="0079D6"/>
          </a:solidFill>
          <a:ln w="9525" cap="flat" cmpd="sng" algn="ctr">
            <a:solidFill>
              <a:schemeClr val="bg1"/>
            </a:solidFill>
            <a:prstDash val="solid"/>
            <a:headEnd type="none" w="med" len="med"/>
            <a:tailEnd type="none" w="med" len="med"/>
          </a:ln>
          <a:effectLst/>
        </p:spPr>
        <p:txBody>
          <a:bodyPr lIns="91383" tIns="91383" rIns="34273" bIns="34273" rtlCol="0" anchor="b" anchorCtr="0"/>
          <a:lstStyle/>
          <a:p>
            <a:pPr algn="ctr" defTabSz="931690">
              <a:defRPr/>
            </a:pPr>
            <a:endParaRPr lang="en-US" sz="800" kern="0" dirty="0">
              <a:solidFill>
                <a:srgbClr val="FFFFFF"/>
              </a:solidFill>
              <a:latin typeface="Segoe UI Light"/>
              <a:ea typeface="Segoe UI" pitchFamily="34" charset="0"/>
              <a:cs typeface="Segoe UI" pitchFamily="34" charset="0"/>
            </a:endParaRPr>
          </a:p>
        </p:txBody>
      </p:sp>
      <p:sp>
        <p:nvSpPr>
          <p:cNvPr id="94" name="Rectangle 93"/>
          <p:cNvSpPr/>
          <p:nvPr/>
        </p:nvSpPr>
        <p:spPr bwMode="auto">
          <a:xfrm>
            <a:off x="3138962" y="3380693"/>
            <a:ext cx="1344550" cy="672275"/>
          </a:xfrm>
          <a:prstGeom prst="rect">
            <a:avLst/>
          </a:prstGeom>
          <a:solidFill>
            <a:srgbClr val="00B050"/>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5717" rIns="0" bIns="45717" numCol="1" rtlCol="0" anchor="ctr" anchorCtr="0" compatLnSpc="1">
            <a:prstTxWarp prst="textNoShape">
              <a:avLst/>
            </a:prstTxWarp>
          </a:bodyPr>
          <a:lstStyle/>
          <a:p>
            <a:pPr algn="ctr" defTabSz="914103" fontAlgn="base">
              <a:spcBef>
                <a:spcPct val="0"/>
              </a:spcBef>
              <a:spcAft>
                <a:spcPct val="0"/>
              </a:spcAft>
              <a:defRPr/>
            </a:pPr>
            <a:r>
              <a:rPr lang="en-US" sz="1961" dirty="0">
                <a:gradFill>
                  <a:gsLst>
                    <a:gs pos="5439">
                      <a:srgbClr val="F8F8F8"/>
                    </a:gs>
                    <a:gs pos="10000">
                      <a:srgbClr val="F8F8F8"/>
                    </a:gs>
                  </a:gsLst>
                  <a:lin ang="5400000" scaled="0"/>
                </a:gradFill>
              </a:rPr>
              <a:t>Client</a:t>
            </a:r>
          </a:p>
        </p:txBody>
      </p:sp>
      <p:sp>
        <p:nvSpPr>
          <p:cNvPr id="95" name="Rectangle 94"/>
          <p:cNvSpPr/>
          <p:nvPr/>
        </p:nvSpPr>
        <p:spPr>
          <a:xfrm>
            <a:off x="3105984" y="4130436"/>
            <a:ext cx="1499513" cy="514885"/>
          </a:xfrm>
          <a:prstGeom prst="rect">
            <a:avLst/>
          </a:prstGeom>
        </p:spPr>
        <p:txBody>
          <a:bodyPr wrap="none">
            <a:spAutoFit/>
          </a:bodyPr>
          <a:lstStyle/>
          <a:p>
            <a:pPr>
              <a:defRPr/>
            </a:pPr>
            <a:r>
              <a:rPr lang="en-US" sz="1373" dirty="0">
                <a:solidFill>
                  <a:srgbClr val="505050"/>
                </a:solidFill>
              </a:rPr>
              <a:t>i.e. MVC app, </a:t>
            </a:r>
          </a:p>
          <a:p>
            <a:pPr>
              <a:defRPr/>
            </a:pPr>
            <a:r>
              <a:rPr lang="en-US" sz="1373" dirty="0">
                <a:solidFill>
                  <a:srgbClr val="505050"/>
                </a:solidFill>
              </a:rPr>
              <a:t>API Gateway, etc.</a:t>
            </a:r>
          </a:p>
        </p:txBody>
      </p:sp>
      <p:grpSp>
        <p:nvGrpSpPr>
          <p:cNvPr id="28" name="Group 27"/>
          <p:cNvGrpSpPr/>
          <p:nvPr/>
        </p:nvGrpSpPr>
        <p:grpSpPr>
          <a:xfrm>
            <a:off x="4483511" y="3272199"/>
            <a:ext cx="1626694" cy="454612"/>
            <a:chOff x="4573307" y="3337308"/>
            <a:chExt cx="1659421" cy="463758"/>
          </a:xfrm>
        </p:grpSpPr>
        <p:cxnSp>
          <p:nvCxnSpPr>
            <p:cNvPr id="96" name="Straight Arrow Connector 95"/>
            <p:cNvCxnSpPr>
              <a:stCxn id="94" idx="3"/>
              <a:endCxn id="91" idx="3"/>
            </p:cNvCxnSpPr>
            <p:nvPr/>
          </p:nvCxnSpPr>
          <p:spPr>
            <a:xfrm flipV="1">
              <a:off x="4573307" y="3788619"/>
              <a:ext cx="1659421" cy="2264"/>
            </a:xfrm>
            <a:prstGeom prst="straightConnector1">
              <a:avLst/>
            </a:prstGeom>
            <a:ln w="254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sp>
          <p:nvSpPr>
            <p:cNvPr id="110" name="Rectangle 109"/>
            <p:cNvSpPr/>
            <p:nvPr/>
          </p:nvSpPr>
          <p:spPr>
            <a:xfrm>
              <a:off x="5049760" y="3337308"/>
              <a:ext cx="865377" cy="463758"/>
            </a:xfrm>
            <a:prstGeom prst="rect">
              <a:avLst/>
            </a:prstGeom>
          </p:spPr>
          <p:txBody>
            <a:bodyPr wrap="none">
              <a:spAutoFit/>
            </a:bodyPr>
            <a:lstStyle/>
            <a:p>
              <a:pPr algn="ctr">
                <a:defRPr/>
              </a:pPr>
              <a:r>
                <a:rPr lang="en-US" sz="1177" dirty="0">
                  <a:solidFill>
                    <a:srgbClr val="505050"/>
                  </a:solidFill>
                </a:rPr>
                <a:t>Http sync.</a:t>
              </a:r>
            </a:p>
            <a:p>
              <a:pPr algn="ctr">
                <a:defRPr/>
              </a:pPr>
              <a:r>
                <a:rPr lang="en-US" sz="1177" dirty="0">
                  <a:solidFill>
                    <a:srgbClr val="505050"/>
                  </a:solidFill>
                </a:rPr>
                <a:t>request</a:t>
              </a:r>
            </a:p>
          </p:txBody>
        </p:sp>
      </p:grpSp>
      <p:grpSp>
        <p:nvGrpSpPr>
          <p:cNvPr id="29" name="Group 28"/>
          <p:cNvGrpSpPr/>
          <p:nvPr/>
        </p:nvGrpSpPr>
        <p:grpSpPr>
          <a:xfrm>
            <a:off x="4483512" y="3830956"/>
            <a:ext cx="1626695" cy="463206"/>
            <a:chOff x="4573307" y="3907303"/>
            <a:chExt cx="1659421" cy="472525"/>
          </a:xfrm>
        </p:grpSpPr>
        <p:cxnSp>
          <p:nvCxnSpPr>
            <p:cNvPr id="101" name="Straight Arrow Connector 100"/>
            <p:cNvCxnSpPr/>
            <p:nvPr/>
          </p:nvCxnSpPr>
          <p:spPr>
            <a:xfrm flipV="1">
              <a:off x="4573307" y="3907303"/>
              <a:ext cx="1659421" cy="2264"/>
            </a:xfrm>
            <a:prstGeom prst="straightConnector1">
              <a:avLst/>
            </a:prstGeom>
            <a:ln w="25400">
              <a:solidFill>
                <a:schemeClr val="tx1"/>
              </a:solidFill>
              <a:headEnd type="triangle"/>
              <a:tailEnd type="none"/>
            </a:ln>
          </p:spPr>
          <p:style>
            <a:lnRef idx="1">
              <a:schemeClr val="accent1"/>
            </a:lnRef>
            <a:fillRef idx="0">
              <a:schemeClr val="accent1"/>
            </a:fillRef>
            <a:effectRef idx="0">
              <a:schemeClr val="accent1"/>
            </a:effectRef>
            <a:fontRef idx="minor">
              <a:schemeClr val="tx1"/>
            </a:fontRef>
          </p:style>
        </p:cxnSp>
        <p:sp>
          <p:nvSpPr>
            <p:cNvPr id="115" name="Rectangle 114"/>
            <p:cNvSpPr/>
            <p:nvPr/>
          </p:nvSpPr>
          <p:spPr>
            <a:xfrm>
              <a:off x="5037014" y="3916070"/>
              <a:ext cx="865376" cy="463758"/>
            </a:xfrm>
            <a:prstGeom prst="rect">
              <a:avLst/>
            </a:prstGeom>
          </p:spPr>
          <p:txBody>
            <a:bodyPr wrap="none">
              <a:spAutoFit/>
            </a:bodyPr>
            <a:lstStyle/>
            <a:p>
              <a:pPr algn="ctr">
                <a:defRPr/>
              </a:pPr>
              <a:r>
                <a:rPr lang="en-US" sz="1177" dirty="0">
                  <a:solidFill>
                    <a:srgbClr val="505050"/>
                  </a:solidFill>
                </a:rPr>
                <a:t>Http sync.</a:t>
              </a:r>
            </a:p>
            <a:p>
              <a:pPr algn="ctr">
                <a:defRPr/>
              </a:pPr>
              <a:r>
                <a:rPr lang="en-US" sz="1177" dirty="0">
                  <a:solidFill>
                    <a:srgbClr val="505050"/>
                  </a:solidFill>
                </a:rPr>
                <a:t>response</a:t>
              </a:r>
            </a:p>
          </p:txBody>
        </p:sp>
      </p:grpSp>
      <p:sp>
        <p:nvSpPr>
          <p:cNvPr id="118" name="Rectangle 117"/>
          <p:cNvSpPr/>
          <p:nvPr/>
        </p:nvSpPr>
        <p:spPr>
          <a:xfrm>
            <a:off x="6170960" y="3572708"/>
            <a:ext cx="654346" cy="273473"/>
          </a:xfrm>
          <a:prstGeom prst="rect">
            <a:avLst/>
          </a:prstGeom>
        </p:spPr>
        <p:txBody>
          <a:bodyPr wrap="none">
            <a:spAutoFit/>
          </a:bodyPr>
          <a:lstStyle/>
          <a:p>
            <a:pPr>
              <a:defRPr/>
            </a:pPr>
            <a:r>
              <a:rPr lang="en-US" sz="1177" b="1" dirty="0">
                <a:solidFill>
                  <a:srgbClr val="505050"/>
                </a:solidFill>
              </a:rPr>
              <a:t>Basket</a:t>
            </a:r>
          </a:p>
        </p:txBody>
      </p:sp>
      <p:sp>
        <p:nvSpPr>
          <p:cNvPr id="119" name="Rectangle 118"/>
          <p:cNvSpPr/>
          <p:nvPr/>
        </p:nvSpPr>
        <p:spPr>
          <a:xfrm>
            <a:off x="7572576" y="3574415"/>
            <a:ext cx="819455" cy="273473"/>
          </a:xfrm>
          <a:prstGeom prst="rect">
            <a:avLst/>
          </a:prstGeom>
        </p:spPr>
        <p:txBody>
          <a:bodyPr wrap="none">
            <a:spAutoFit/>
          </a:bodyPr>
          <a:lstStyle/>
          <a:p>
            <a:pPr>
              <a:defRPr/>
            </a:pPr>
            <a:r>
              <a:rPr lang="en-US" sz="1177" b="1" dirty="0">
                <a:solidFill>
                  <a:srgbClr val="FFFFFF"/>
                </a:solidFill>
              </a:rPr>
              <a:t>Ordering</a:t>
            </a:r>
          </a:p>
        </p:txBody>
      </p:sp>
      <p:sp>
        <p:nvSpPr>
          <p:cNvPr id="120" name="Rectangle 119"/>
          <p:cNvSpPr/>
          <p:nvPr/>
        </p:nvSpPr>
        <p:spPr>
          <a:xfrm>
            <a:off x="9109776" y="3574415"/>
            <a:ext cx="731290" cy="273473"/>
          </a:xfrm>
          <a:prstGeom prst="rect">
            <a:avLst/>
          </a:prstGeom>
        </p:spPr>
        <p:txBody>
          <a:bodyPr wrap="none">
            <a:spAutoFit/>
          </a:bodyPr>
          <a:lstStyle/>
          <a:p>
            <a:pPr>
              <a:defRPr/>
            </a:pPr>
            <a:r>
              <a:rPr lang="en-US" sz="1177" b="1" dirty="0">
                <a:solidFill>
                  <a:srgbClr val="FFFFFF"/>
                </a:solidFill>
              </a:rPr>
              <a:t>Catalog</a:t>
            </a:r>
          </a:p>
        </p:txBody>
      </p:sp>
      <p:sp>
        <p:nvSpPr>
          <p:cNvPr id="121" name="Rectangle 120"/>
          <p:cNvSpPr/>
          <p:nvPr/>
        </p:nvSpPr>
        <p:spPr>
          <a:xfrm>
            <a:off x="10657464" y="3554754"/>
            <a:ext cx="590226" cy="273473"/>
          </a:xfrm>
          <a:prstGeom prst="rect">
            <a:avLst/>
          </a:prstGeom>
        </p:spPr>
        <p:txBody>
          <a:bodyPr wrap="none">
            <a:spAutoFit/>
          </a:bodyPr>
          <a:lstStyle/>
          <a:p>
            <a:pPr>
              <a:defRPr/>
            </a:pPr>
            <a:r>
              <a:rPr lang="en-US" sz="1177" b="1" dirty="0">
                <a:solidFill>
                  <a:srgbClr val="FFFFFF"/>
                </a:solidFill>
              </a:rPr>
              <a:t>Other</a:t>
            </a:r>
          </a:p>
        </p:txBody>
      </p:sp>
      <p:grpSp>
        <p:nvGrpSpPr>
          <p:cNvPr id="23" name="Group 22"/>
          <p:cNvGrpSpPr/>
          <p:nvPr/>
        </p:nvGrpSpPr>
        <p:grpSpPr>
          <a:xfrm>
            <a:off x="9830662" y="3094086"/>
            <a:ext cx="894786" cy="620525"/>
            <a:chOff x="10028034" y="3155609"/>
            <a:chExt cx="912787" cy="633009"/>
          </a:xfrm>
        </p:grpSpPr>
        <p:cxnSp>
          <p:nvCxnSpPr>
            <p:cNvPr id="139" name="Connector: Curved 138"/>
            <p:cNvCxnSpPr>
              <a:cxnSpLocks/>
              <a:stCxn id="92" idx="4"/>
              <a:endCxn id="90" idx="0"/>
            </p:cNvCxnSpPr>
            <p:nvPr/>
          </p:nvCxnSpPr>
          <p:spPr>
            <a:xfrm rot="16200000" flipH="1" flipV="1">
              <a:off x="10307512" y="3155309"/>
              <a:ext cx="353831" cy="912787"/>
            </a:xfrm>
            <a:prstGeom prst="curvedConnector4">
              <a:avLst>
                <a:gd name="adj1" fmla="val -64607"/>
                <a:gd name="adj2" fmla="val 59454"/>
              </a:avLst>
            </a:prstGeom>
            <a:ln w="25400">
              <a:solidFill>
                <a:srgbClr val="00B050"/>
              </a:solidFill>
              <a:prstDash val="lgDash"/>
              <a:headEnd type="none"/>
              <a:tailEnd type="triangle"/>
            </a:ln>
          </p:spPr>
          <p:style>
            <a:lnRef idx="1">
              <a:schemeClr val="accent1"/>
            </a:lnRef>
            <a:fillRef idx="0">
              <a:schemeClr val="accent1"/>
            </a:fillRef>
            <a:effectRef idx="0">
              <a:schemeClr val="accent1"/>
            </a:effectRef>
            <a:fontRef idx="minor">
              <a:schemeClr val="tx1"/>
            </a:fontRef>
          </p:style>
        </p:cxnSp>
        <p:pic>
          <p:nvPicPr>
            <p:cNvPr id="168" name="Picture 2" descr="Image result for envelope icon"/>
            <p:cNvPicPr>
              <a:picLocks noChangeAspect="1" noChangeArrowheads="1"/>
            </p:cNvPicPr>
            <p:nvPr/>
          </p:nvPicPr>
          <p:blipFill rotWithShape="1">
            <a:blip r:embed="rId3">
              <a:extLst>
                <a:ext uri="{28A0092B-C50C-407E-A947-70E740481C1C}">
                  <a14:useLocalDpi xmlns:a14="http://schemas.microsoft.com/office/drawing/2010/main" val="0"/>
                </a:ext>
              </a:extLst>
            </a:blip>
            <a:srcRect l="18744" t="22476" r="19318" b="22000"/>
            <a:stretch/>
          </p:blipFill>
          <p:spPr bwMode="auto">
            <a:xfrm>
              <a:off x="10434651" y="3155609"/>
              <a:ext cx="304800" cy="232877"/>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24" name="Group 23"/>
          <p:cNvGrpSpPr/>
          <p:nvPr/>
        </p:nvGrpSpPr>
        <p:grpSpPr>
          <a:xfrm>
            <a:off x="8348641" y="3092991"/>
            <a:ext cx="894786" cy="621621"/>
            <a:chOff x="8516197" y="3154492"/>
            <a:chExt cx="912787" cy="634127"/>
          </a:xfrm>
        </p:grpSpPr>
        <p:cxnSp>
          <p:nvCxnSpPr>
            <p:cNvPr id="159" name="Connector: Curved 158"/>
            <p:cNvCxnSpPr>
              <a:cxnSpLocks/>
              <a:stCxn id="90" idx="4"/>
              <a:endCxn id="89" idx="0"/>
            </p:cNvCxnSpPr>
            <p:nvPr/>
          </p:nvCxnSpPr>
          <p:spPr>
            <a:xfrm rot="16200000" flipH="1" flipV="1">
              <a:off x="8800009" y="3159643"/>
              <a:ext cx="345164" cy="912787"/>
            </a:xfrm>
            <a:prstGeom prst="curvedConnector4">
              <a:avLst>
                <a:gd name="adj1" fmla="val -66229"/>
                <a:gd name="adj2" fmla="val 59454"/>
              </a:avLst>
            </a:prstGeom>
            <a:ln w="25400">
              <a:solidFill>
                <a:srgbClr val="00B050"/>
              </a:solidFill>
              <a:prstDash val="lgDash"/>
              <a:headEnd type="none"/>
              <a:tailEnd type="triangle"/>
            </a:ln>
          </p:spPr>
          <p:style>
            <a:lnRef idx="1">
              <a:schemeClr val="accent1"/>
            </a:lnRef>
            <a:fillRef idx="0">
              <a:schemeClr val="accent1"/>
            </a:fillRef>
            <a:effectRef idx="0">
              <a:schemeClr val="accent1"/>
            </a:effectRef>
            <a:fontRef idx="minor">
              <a:schemeClr val="tx1"/>
            </a:fontRef>
          </p:style>
        </p:cxnSp>
        <p:pic>
          <p:nvPicPr>
            <p:cNvPr id="169" name="Picture 2" descr="Image result for envelope icon"/>
            <p:cNvPicPr>
              <a:picLocks noChangeAspect="1" noChangeArrowheads="1"/>
            </p:cNvPicPr>
            <p:nvPr/>
          </p:nvPicPr>
          <p:blipFill rotWithShape="1">
            <a:blip r:embed="rId3">
              <a:extLst>
                <a:ext uri="{28A0092B-C50C-407E-A947-70E740481C1C}">
                  <a14:useLocalDpi xmlns:a14="http://schemas.microsoft.com/office/drawing/2010/main" val="0"/>
                </a:ext>
              </a:extLst>
            </a:blip>
            <a:srcRect l="18744" t="22476" r="19318" b="22000"/>
            <a:stretch/>
          </p:blipFill>
          <p:spPr bwMode="auto">
            <a:xfrm>
              <a:off x="9001216" y="3154492"/>
              <a:ext cx="304800" cy="232877"/>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27" name="Group 26"/>
          <p:cNvGrpSpPr/>
          <p:nvPr/>
        </p:nvGrpSpPr>
        <p:grpSpPr>
          <a:xfrm>
            <a:off x="6825304" y="3709444"/>
            <a:ext cx="2418120" cy="671316"/>
            <a:chOff x="6962214" y="3783350"/>
            <a:chExt cx="2466769" cy="684822"/>
          </a:xfrm>
        </p:grpSpPr>
        <p:cxnSp>
          <p:nvCxnSpPr>
            <p:cNvPr id="150" name="Connector: Curved 149"/>
            <p:cNvCxnSpPr>
              <a:cxnSpLocks/>
              <a:stCxn id="90" idx="2"/>
              <a:endCxn id="118" idx="3"/>
            </p:cNvCxnSpPr>
            <p:nvPr/>
          </p:nvCxnSpPr>
          <p:spPr>
            <a:xfrm rot="5400000" flipH="1">
              <a:off x="8020382" y="2725182"/>
              <a:ext cx="350434" cy="2466769"/>
            </a:xfrm>
            <a:prstGeom prst="curvedConnector4">
              <a:avLst>
                <a:gd name="adj1" fmla="val -66546"/>
                <a:gd name="adj2" fmla="val 53498"/>
              </a:avLst>
            </a:prstGeom>
            <a:ln w="25400">
              <a:solidFill>
                <a:srgbClr val="00B050"/>
              </a:solidFill>
              <a:prstDash val="lgDash"/>
              <a:headEnd type="none"/>
              <a:tailEnd type="triangle"/>
            </a:ln>
          </p:spPr>
          <p:style>
            <a:lnRef idx="1">
              <a:schemeClr val="accent1"/>
            </a:lnRef>
            <a:fillRef idx="0">
              <a:schemeClr val="accent1"/>
            </a:fillRef>
            <a:effectRef idx="0">
              <a:schemeClr val="accent1"/>
            </a:effectRef>
            <a:fontRef idx="minor">
              <a:schemeClr val="tx1"/>
            </a:fontRef>
          </p:style>
        </p:cxnSp>
        <p:pic>
          <p:nvPicPr>
            <p:cNvPr id="170" name="Picture 2" descr="Image result for envelope icon"/>
            <p:cNvPicPr>
              <a:picLocks noChangeAspect="1" noChangeArrowheads="1"/>
            </p:cNvPicPr>
            <p:nvPr/>
          </p:nvPicPr>
          <p:blipFill rotWithShape="1">
            <a:blip r:embed="rId3">
              <a:extLst>
                <a:ext uri="{28A0092B-C50C-407E-A947-70E740481C1C}">
                  <a14:useLocalDpi xmlns:a14="http://schemas.microsoft.com/office/drawing/2010/main" val="0"/>
                </a:ext>
              </a:extLst>
            </a:blip>
            <a:srcRect l="18744" t="22476" r="19318" b="22000"/>
            <a:stretch/>
          </p:blipFill>
          <p:spPr bwMode="auto">
            <a:xfrm>
              <a:off x="8732837" y="4235295"/>
              <a:ext cx="304800" cy="232877"/>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25" name="Group 24"/>
          <p:cNvGrpSpPr/>
          <p:nvPr/>
        </p:nvGrpSpPr>
        <p:grpSpPr>
          <a:xfrm>
            <a:off x="6697441" y="3080086"/>
            <a:ext cx="894786" cy="634527"/>
            <a:chOff x="6831777" y="3141328"/>
            <a:chExt cx="912787" cy="647292"/>
          </a:xfrm>
        </p:grpSpPr>
        <p:cxnSp>
          <p:nvCxnSpPr>
            <p:cNvPr id="144" name="Connector: Curved 143"/>
            <p:cNvCxnSpPr>
              <a:cxnSpLocks/>
              <a:stCxn id="91" idx="5"/>
              <a:endCxn id="89" idx="3"/>
            </p:cNvCxnSpPr>
            <p:nvPr/>
          </p:nvCxnSpPr>
          <p:spPr>
            <a:xfrm rot="16200000" flipH="1">
              <a:off x="7115589" y="3159644"/>
              <a:ext cx="345164" cy="912787"/>
            </a:xfrm>
            <a:prstGeom prst="curvedConnector4">
              <a:avLst>
                <a:gd name="adj1" fmla="val -66229"/>
                <a:gd name="adj2" fmla="val 59454"/>
              </a:avLst>
            </a:prstGeom>
            <a:ln w="25400">
              <a:solidFill>
                <a:srgbClr val="00B050"/>
              </a:solidFill>
              <a:prstDash val="lgDash"/>
              <a:headEnd type="none"/>
              <a:tailEnd type="triangle"/>
            </a:ln>
          </p:spPr>
          <p:style>
            <a:lnRef idx="1">
              <a:schemeClr val="accent1"/>
            </a:lnRef>
            <a:fillRef idx="0">
              <a:schemeClr val="accent1"/>
            </a:fillRef>
            <a:effectRef idx="0">
              <a:schemeClr val="accent1"/>
            </a:effectRef>
            <a:fontRef idx="minor">
              <a:schemeClr val="tx1"/>
            </a:fontRef>
          </p:style>
        </p:cxnSp>
        <p:pic>
          <p:nvPicPr>
            <p:cNvPr id="171" name="Picture 2" descr="Image result for envelope icon"/>
            <p:cNvPicPr>
              <a:picLocks noChangeAspect="1" noChangeArrowheads="1"/>
            </p:cNvPicPr>
            <p:nvPr/>
          </p:nvPicPr>
          <p:blipFill rotWithShape="1">
            <a:blip r:embed="rId3">
              <a:extLst>
                <a:ext uri="{28A0092B-C50C-407E-A947-70E740481C1C}">
                  <a14:useLocalDpi xmlns:a14="http://schemas.microsoft.com/office/drawing/2010/main" val="0"/>
                </a:ext>
              </a:extLst>
            </a:blip>
            <a:srcRect l="18744" t="22476" r="19318" b="22000"/>
            <a:stretch/>
          </p:blipFill>
          <p:spPr bwMode="auto">
            <a:xfrm>
              <a:off x="7041648" y="3141328"/>
              <a:ext cx="304800" cy="232877"/>
            </a:xfrm>
            <a:prstGeom prst="rect">
              <a:avLst/>
            </a:prstGeom>
            <a:noFill/>
            <a:extLst>
              <a:ext uri="{909E8E84-426E-40DD-AFC4-6F175D3DCCD1}">
                <a14:hiddenFill xmlns:a14="http://schemas.microsoft.com/office/drawing/2010/main">
                  <a:solidFill>
                    <a:srgbClr val="FFFFFF"/>
                  </a:solidFill>
                </a14:hiddenFill>
              </a:ext>
            </a:extLst>
          </p:spPr>
        </p:pic>
      </p:grpSp>
      <p:sp>
        <p:nvSpPr>
          <p:cNvPr id="30" name="Rectangle 29"/>
          <p:cNvSpPr/>
          <p:nvPr/>
        </p:nvSpPr>
        <p:spPr>
          <a:xfrm>
            <a:off x="722415" y="1557131"/>
            <a:ext cx="1982294" cy="635559"/>
          </a:xfrm>
          <a:prstGeom prst="rect">
            <a:avLst/>
          </a:prstGeom>
        </p:spPr>
        <p:txBody>
          <a:bodyPr wrap="square">
            <a:spAutoFit/>
          </a:bodyPr>
          <a:lstStyle/>
          <a:p>
            <a:pPr>
              <a:defRPr/>
            </a:pPr>
            <a:r>
              <a:rPr lang="en-US" b="1" dirty="0">
                <a:solidFill>
                  <a:srgbClr val="505050"/>
                </a:solidFill>
              </a:rPr>
              <a:t>Synchronous</a:t>
            </a:r>
            <a:r>
              <a:rPr lang="en-US" dirty="0">
                <a:solidFill>
                  <a:srgbClr val="505050"/>
                </a:solidFill>
              </a:rPr>
              <a:t> </a:t>
            </a:r>
          </a:p>
          <a:p>
            <a:pPr>
              <a:defRPr/>
            </a:pPr>
            <a:r>
              <a:rPr lang="en-US" dirty="0">
                <a:solidFill>
                  <a:srgbClr val="505050"/>
                </a:solidFill>
              </a:rPr>
              <a:t>all req./resp. cycle</a:t>
            </a:r>
          </a:p>
        </p:txBody>
      </p:sp>
      <p:sp>
        <p:nvSpPr>
          <p:cNvPr id="86" name="Rectangle 85"/>
          <p:cNvSpPr/>
          <p:nvPr/>
        </p:nvSpPr>
        <p:spPr>
          <a:xfrm>
            <a:off x="734681" y="3130212"/>
            <a:ext cx="2340726" cy="1178784"/>
          </a:xfrm>
          <a:prstGeom prst="rect">
            <a:avLst/>
          </a:prstGeom>
        </p:spPr>
        <p:txBody>
          <a:bodyPr wrap="square">
            <a:spAutoFit/>
          </a:bodyPr>
          <a:lstStyle/>
          <a:p>
            <a:pPr>
              <a:defRPr/>
            </a:pPr>
            <a:r>
              <a:rPr lang="en-US" b="1" dirty="0">
                <a:solidFill>
                  <a:srgbClr val="505050"/>
                </a:solidFill>
              </a:rPr>
              <a:t>Asynchronous</a:t>
            </a:r>
            <a:r>
              <a:rPr lang="en-US" dirty="0">
                <a:solidFill>
                  <a:srgbClr val="505050"/>
                </a:solidFill>
              </a:rPr>
              <a:t> </a:t>
            </a:r>
          </a:p>
          <a:p>
            <a:pPr>
              <a:defRPr/>
            </a:pPr>
            <a:r>
              <a:rPr lang="en-US" dirty="0">
                <a:solidFill>
                  <a:srgbClr val="505050"/>
                </a:solidFill>
              </a:rPr>
              <a:t>Comm. across internal microservices</a:t>
            </a:r>
          </a:p>
          <a:p>
            <a:pPr>
              <a:defRPr/>
            </a:pPr>
            <a:r>
              <a:rPr lang="en-US" dirty="0">
                <a:solidFill>
                  <a:srgbClr val="505050"/>
                </a:solidFill>
              </a:rPr>
              <a:t>(</a:t>
            </a:r>
            <a:r>
              <a:rPr lang="en-US" dirty="0" err="1">
                <a:solidFill>
                  <a:srgbClr val="505050"/>
                </a:solidFill>
              </a:rPr>
              <a:t>EventBus</a:t>
            </a:r>
            <a:r>
              <a:rPr lang="en-US" dirty="0">
                <a:solidFill>
                  <a:srgbClr val="505050"/>
                </a:solidFill>
              </a:rPr>
              <a:t>: i.e. </a:t>
            </a:r>
            <a:r>
              <a:rPr lang="en-US" b="1" dirty="0">
                <a:solidFill>
                  <a:srgbClr val="505050"/>
                </a:solidFill>
              </a:rPr>
              <a:t>AMPQ</a:t>
            </a:r>
            <a:r>
              <a:rPr lang="en-US" dirty="0">
                <a:solidFill>
                  <a:srgbClr val="505050"/>
                </a:solidFill>
              </a:rPr>
              <a:t>)</a:t>
            </a:r>
          </a:p>
        </p:txBody>
      </p:sp>
      <p:sp>
        <p:nvSpPr>
          <p:cNvPr id="87" name="Rectangle 86"/>
          <p:cNvSpPr/>
          <p:nvPr/>
        </p:nvSpPr>
        <p:spPr>
          <a:xfrm>
            <a:off x="722415" y="5246364"/>
            <a:ext cx="2340726" cy="1178784"/>
          </a:xfrm>
          <a:prstGeom prst="rect">
            <a:avLst/>
          </a:prstGeom>
        </p:spPr>
        <p:txBody>
          <a:bodyPr wrap="square">
            <a:spAutoFit/>
          </a:bodyPr>
          <a:lstStyle/>
          <a:p>
            <a:pPr>
              <a:defRPr/>
            </a:pPr>
            <a:r>
              <a:rPr lang="en-US" b="1" dirty="0">
                <a:solidFill>
                  <a:srgbClr val="505050"/>
                </a:solidFill>
              </a:rPr>
              <a:t>“Asynchronous”</a:t>
            </a:r>
            <a:r>
              <a:rPr lang="en-US" dirty="0">
                <a:solidFill>
                  <a:srgbClr val="505050"/>
                </a:solidFill>
              </a:rPr>
              <a:t> </a:t>
            </a:r>
          </a:p>
          <a:p>
            <a:pPr>
              <a:defRPr/>
            </a:pPr>
            <a:r>
              <a:rPr lang="en-US" dirty="0">
                <a:solidFill>
                  <a:srgbClr val="505050"/>
                </a:solidFill>
              </a:rPr>
              <a:t>Comm. across internal microservices</a:t>
            </a:r>
          </a:p>
          <a:p>
            <a:pPr>
              <a:defRPr/>
            </a:pPr>
            <a:r>
              <a:rPr lang="en-US" dirty="0">
                <a:solidFill>
                  <a:srgbClr val="505050"/>
                </a:solidFill>
              </a:rPr>
              <a:t>(Polling: </a:t>
            </a:r>
            <a:r>
              <a:rPr lang="en-US" b="1" dirty="0">
                <a:solidFill>
                  <a:srgbClr val="505050"/>
                </a:solidFill>
              </a:rPr>
              <a:t>Http</a:t>
            </a:r>
            <a:r>
              <a:rPr lang="en-US" dirty="0">
                <a:solidFill>
                  <a:srgbClr val="505050"/>
                </a:solidFill>
              </a:rPr>
              <a:t>)</a:t>
            </a:r>
          </a:p>
        </p:txBody>
      </p:sp>
      <p:sp>
        <p:nvSpPr>
          <p:cNvPr id="88" name="Hexagon 87"/>
          <p:cNvSpPr>
            <a:spLocks noChangeAspect="1"/>
          </p:cNvSpPr>
          <p:nvPr/>
        </p:nvSpPr>
        <p:spPr bwMode="auto">
          <a:xfrm>
            <a:off x="7592226" y="5297684"/>
            <a:ext cx="756414" cy="676714"/>
          </a:xfrm>
          <a:prstGeom prst="hexagon">
            <a:avLst/>
          </a:prstGeom>
          <a:solidFill>
            <a:srgbClr val="002060"/>
          </a:solidFill>
          <a:ln w="9525" cap="flat" cmpd="sng" algn="ctr">
            <a:solidFill>
              <a:schemeClr val="bg1"/>
            </a:solidFill>
            <a:prstDash val="solid"/>
            <a:headEnd type="none" w="med" len="med"/>
            <a:tailEnd type="none" w="med" len="med"/>
          </a:ln>
          <a:effectLst/>
        </p:spPr>
        <p:txBody>
          <a:bodyPr lIns="91383" tIns="91383" rIns="34273" bIns="34273" rtlCol="0" anchor="b" anchorCtr="0"/>
          <a:lstStyle/>
          <a:p>
            <a:pPr algn="ctr" defTabSz="931690">
              <a:defRPr/>
            </a:pPr>
            <a:endParaRPr lang="en-US" sz="800" kern="0" dirty="0">
              <a:solidFill>
                <a:sysClr val="windowText" lastClr="000000"/>
              </a:solidFill>
              <a:latin typeface="Segoe UI Light"/>
              <a:ea typeface="Segoe UI" pitchFamily="34" charset="0"/>
              <a:cs typeface="Segoe UI" pitchFamily="34" charset="0"/>
            </a:endParaRPr>
          </a:p>
        </p:txBody>
      </p:sp>
      <p:sp>
        <p:nvSpPr>
          <p:cNvPr id="93" name="Hexagon 92"/>
          <p:cNvSpPr>
            <a:spLocks noChangeAspect="1"/>
          </p:cNvSpPr>
          <p:nvPr/>
        </p:nvSpPr>
        <p:spPr bwMode="auto">
          <a:xfrm>
            <a:off x="9074247" y="5297684"/>
            <a:ext cx="756414" cy="676714"/>
          </a:xfrm>
          <a:prstGeom prst="hexagon">
            <a:avLst/>
          </a:prstGeom>
          <a:solidFill>
            <a:srgbClr val="7030A0"/>
          </a:solidFill>
          <a:ln w="9525" cap="flat" cmpd="sng" algn="ctr">
            <a:solidFill>
              <a:schemeClr val="bg1"/>
            </a:solidFill>
            <a:prstDash val="solid"/>
            <a:headEnd type="none" w="med" len="med"/>
            <a:tailEnd type="none" w="med" len="med"/>
          </a:ln>
          <a:effectLst/>
        </p:spPr>
        <p:txBody>
          <a:bodyPr lIns="91383" tIns="91383" rIns="34273" bIns="34273" rtlCol="0" anchor="b" anchorCtr="0"/>
          <a:lstStyle/>
          <a:p>
            <a:pPr algn="ctr" defTabSz="931690">
              <a:defRPr/>
            </a:pPr>
            <a:endParaRPr lang="en-US" sz="800" kern="0" dirty="0">
              <a:solidFill>
                <a:sysClr val="windowText" lastClr="000000"/>
              </a:solidFill>
              <a:latin typeface="Segoe UI Light"/>
              <a:ea typeface="Segoe UI" pitchFamily="34" charset="0"/>
              <a:cs typeface="Segoe UI" pitchFamily="34" charset="0"/>
            </a:endParaRPr>
          </a:p>
        </p:txBody>
      </p:sp>
      <p:sp>
        <p:nvSpPr>
          <p:cNvPr id="97" name="Hexagon 96"/>
          <p:cNvSpPr>
            <a:spLocks noChangeAspect="1"/>
          </p:cNvSpPr>
          <p:nvPr/>
        </p:nvSpPr>
        <p:spPr bwMode="auto">
          <a:xfrm>
            <a:off x="6110206" y="5297684"/>
            <a:ext cx="756414" cy="676714"/>
          </a:xfrm>
          <a:prstGeom prst="hexagon">
            <a:avLst/>
          </a:prstGeom>
          <a:solidFill>
            <a:srgbClr val="FFC000"/>
          </a:solidFill>
          <a:ln w="9525" cap="flat" cmpd="sng" algn="ctr">
            <a:solidFill>
              <a:schemeClr val="bg1"/>
            </a:solidFill>
            <a:prstDash val="solid"/>
            <a:headEnd type="none" w="med" len="med"/>
            <a:tailEnd type="none" w="med" len="med"/>
          </a:ln>
          <a:effectLst/>
        </p:spPr>
        <p:txBody>
          <a:bodyPr lIns="91383" tIns="91383" rIns="34273" bIns="34273" rtlCol="0" anchor="b" anchorCtr="0"/>
          <a:lstStyle/>
          <a:p>
            <a:pPr algn="ctr" defTabSz="931690">
              <a:defRPr/>
            </a:pPr>
            <a:endParaRPr lang="en-US" sz="800" kern="0" dirty="0">
              <a:solidFill>
                <a:sysClr val="windowText" lastClr="000000"/>
              </a:solidFill>
              <a:latin typeface="Segoe UI Light"/>
              <a:ea typeface="Segoe UI" pitchFamily="34" charset="0"/>
              <a:cs typeface="Segoe UI" pitchFamily="34" charset="0"/>
            </a:endParaRPr>
          </a:p>
        </p:txBody>
      </p:sp>
      <p:sp>
        <p:nvSpPr>
          <p:cNvPr id="98" name="Hexagon 97"/>
          <p:cNvSpPr>
            <a:spLocks noChangeAspect="1"/>
          </p:cNvSpPr>
          <p:nvPr/>
        </p:nvSpPr>
        <p:spPr bwMode="auto">
          <a:xfrm>
            <a:off x="10556268" y="5289188"/>
            <a:ext cx="756414" cy="676714"/>
          </a:xfrm>
          <a:prstGeom prst="hexagon">
            <a:avLst/>
          </a:prstGeom>
          <a:solidFill>
            <a:srgbClr val="0079D6"/>
          </a:solidFill>
          <a:ln w="9525" cap="flat" cmpd="sng" algn="ctr">
            <a:solidFill>
              <a:schemeClr val="bg1"/>
            </a:solidFill>
            <a:prstDash val="solid"/>
            <a:headEnd type="none" w="med" len="med"/>
            <a:tailEnd type="none" w="med" len="med"/>
          </a:ln>
          <a:effectLst/>
        </p:spPr>
        <p:txBody>
          <a:bodyPr lIns="91383" tIns="91383" rIns="34273" bIns="34273" rtlCol="0" anchor="b" anchorCtr="0"/>
          <a:lstStyle/>
          <a:p>
            <a:pPr algn="ctr" defTabSz="931690">
              <a:defRPr/>
            </a:pPr>
            <a:endParaRPr lang="en-US" sz="800" kern="0" dirty="0">
              <a:solidFill>
                <a:srgbClr val="FFFFFF"/>
              </a:solidFill>
              <a:latin typeface="Segoe UI Light"/>
              <a:ea typeface="Segoe UI" pitchFamily="34" charset="0"/>
              <a:cs typeface="Segoe UI" pitchFamily="34" charset="0"/>
            </a:endParaRPr>
          </a:p>
        </p:txBody>
      </p:sp>
      <p:sp>
        <p:nvSpPr>
          <p:cNvPr id="99" name="Rectangle 98"/>
          <p:cNvSpPr/>
          <p:nvPr/>
        </p:nvSpPr>
        <p:spPr bwMode="auto">
          <a:xfrm>
            <a:off x="3138962" y="5302123"/>
            <a:ext cx="1344550" cy="672275"/>
          </a:xfrm>
          <a:prstGeom prst="rect">
            <a:avLst/>
          </a:prstGeom>
          <a:solidFill>
            <a:srgbClr val="00B050"/>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5717" rIns="0" bIns="45717" numCol="1" rtlCol="0" anchor="ctr" anchorCtr="0" compatLnSpc="1">
            <a:prstTxWarp prst="textNoShape">
              <a:avLst/>
            </a:prstTxWarp>
          </a:bodyPr>
          <a:lstStyle/>
          <a:p>
            <a:pPr algn="ctr" defTabSz="914103" fontAlgn="base">
              <a:spcBef>
                <a:spcPct val="0"/>
              </a:spcBef>
              <a:spcAft>
                <a:spcPct val="0"/>
              </a:spcAft>
              <a:defRPr/>
            </a:pPr>
            <a:r>
              <a:rPr lang="en-US" sz="1961" dirty="0">
                <a:gradFill>
                  <a:gsLst>
                    <a:gs pos="5439">
                      <a:srgbClr val="F8F8F8"/>
                    </a:gs>
                    <a:gs pos="10000">
                      <a:srgbClr val="F8F8F8"/>
                    </a:gs>
                  </a:gsLst>
                  <a:lin ang="5400000" scaled="0"/>
                </a:gradFill>
              </a:rPr>
              <a:t>Client</a:t>
            </a:r>
          </a:p>
        </p:txBody>
      </p:sp>
      <p:sp>
        <p:nvSpPr>
          <p:cNvPr id="100" name="Rectangle 99"/>
          <p:cNvSpPr/>
          <p:nvPr/>
        </p:nvSpPr>
        <p:spPr>
          <a:xfrm>
            <a:off x="3061464" y="6020305"/>
            <a:ext cx="1499513" cy="514885"/>
          </a:xfrm>
          <a:prstGeom prst="rect">
            <a:avLst/>
          </a:prstGeom>
        </p:spPr>
        <p:txBody>
          <a:bodyPr wrap="none">
            <a:spAutoFit/>
          </a:bodyPr>
          <a:lstStyle/>
          <a:p>
            <a:pPr>
              <a:defRPr/>
            </a:pPr>
            <a:r>
              <a:rPr lang="en-US" sz="1373" dirty="0">
                <a:solidFill>
                  <a:srgbClr val="505050"/>
                </a:solidFill>
              </a:rPr>
              <a:t>i.e. MVC app, </a:t>
            </a:r>
          </a:p>
          <a:p>
            <a:pPr>
              <a:defRPr/>
            </a:pPr>
            <a:r>
              <a:rPr lang="en-US" sz="1373" dirty="0">
                <a:solidFill>
                  <a:srgbClr val="505050"/>
                </a:solidFill>
              </a:rPr>
              <a:t>API Gateway, etc.</a:t>
            </a:r>
          </a:p>
        </p:txBody>
      </p:sp>
      <p:grpSp>
        <p:nvGrpSpPr>
          <p:cNvPr id="102" name="Group 101"/>
          <p:cNvGrpSpPr/>
          <p:nvPr/>
        </p:nvGrpSpPr>
        <p:grpSpPr>
          <a:xfrm>
            <a:off x="4483511" y="9219412"/>
            <a:ext cx="6072757" cy="10716"/>
            <a:chOff x="3484044" y="5587638"/>
            <a:chExt cx="6194932" cy="10931"/>
          </a:xfrm>
        </p:grpSpPr>
        <p:cxnSp>
          <p:nvCxnSpPr>
            <p:cNvPr id="103" name="Straight Arrow Connector 102"/>
            <p:cNvCxnSpPr>
              <a:stCxn id="99" idx="3"/>
              <a:endCxn id="97" idx="3"/>
            </p:cNvCxnSpPr>
            <p:nvPr/>
          </p:nvCxnSpPr>
          <p:spPr>
            <a:xfrm flipV="1">
              <a:off x="3484044" y="5596305"/>
              <a:ext cx="1659421" cy="2264"/>
            </a:xfrm>
            <a:prstGeom prst="straightConnector1">
              <a:avLst/>
            </a:prstGeom>
            <a:ln w="254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104" name="Straight Arrow Connector 103"/>
            <p:cNvCxnSpPr>
              <a:cxnSpLocks/>
              <a:stCxn id="97" idx="0"/>
              <a:endCxn id="88" idx="3"/>
            </p:cNvCxnSpPr>
            <p:nvPr/>
          </p:nvCxnSpPr>
          <p:spPr>
            <a:xfrm>
              <a:off x="5915097" y="5596305"/>
              <a:ext cx="740205" cy="0"/>
            </a:xfrm>
            <a:prstGeom prst="straightConnector1">
              <a:avLst/>
            </a:prstGeom>
            <a:ln w="254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105" name="Straight Arrow Connector 104"/>
            <p:cNvCxnSpPr>
              <a:cxnSpLocks/>
              <a:stCxn id="88" idx="0"/>
              <a:endCxn id="93" idx="3"/>
            </p:cNvCxnSpPr>
            <p:nvPr/>
          </p:nvCxnSpPr>
          <p:spPr>
            <a:xfrm>
              <a:off x="7426934" y="5596305"/>
              <a:ext cx="740205" cy="0"/>
            </a:xfrm>
            <a:prstGeom prst="straightConnector1">
              <a:avLst/>
            </a:prstGeom>
            <a:ln w="254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106" name="Straight Arrow Connector 105"/>
            <p:cNvCxnSpPr>
              <a:cxnSpLocks/>
              <a:stCxn id="93" idx="0"/>
              <a:endCxn id="98" idx="3"/>
            </p:cNvCxnSpPr>
            <p:nvPr/>
          </p:nvCxnSpPr>
          <p:spPr>
            <a:xfrm flipV="1">
              <a:off x="8938771" y="5587638"/>
              <a:ext cx="740205" cy="8667"/>
            </a:xfrm>
            <a:prstGeom prst="straightConnector1">
              <a:avLst/>
            </a:prstGeom>
            <a:ln w="254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grpSp>
      <p:cxnSp>
        <p:nvCxnSpPr>
          <p:cNvPr id="114" name="Straight Arrow Connector 113"/>
          <p:cNvCxnSpPr>
            <a:cxnSpLocks/>
          </p:cNvCxnSpPr>
          <p:nvPr/>
        </p:nvCxnSpPr>
        <p:spPr>
          <a:xfrm>
            <a:off x="6866620" y="5752384"/>
            <a:ext cx="725607" cy="0"/>
          </a:xfrm>
          <a:prstGeom prst="straightConnector1">
            <a:avLst/>
          </a:prstGeom>
          <a:ln w="25400">
            <a:solidFill>
              <a:srgbClr val="08B255"/>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116" name="Straight Arrow Connector 115"/>
          <p:cNvCxnSpPr>
            <a:cxnSpLocks/>
          </p:cNvCxnSpPr>
          <p:nvPr/>
        </p:nvCxnSpPr>
        <p:spPr>
          <a:xfrm>
            <a:off x="8348641" y="5752384"/>
            <a:ext cx="725607" cy="0"/>
          </a:xfrm>
          <a:prstGeom prst="straightConnector1">
            <a:avLst/>
          </a:prstGeom>
          <a:ln w="25400">
            <a:solidFill>
              <a:srgbClr val="08B255"/>
            </a:solidFill>
            <a:headEnd type="triangle"/>
            <a:tailEnd type="none"/>
          </a:ln>
        </p:spPr>
        <p:style>
          <a:lnRef idx="1">
            <a:schemeClr val="accent1"/>
          </a:lnRef>
          <a:fillRef idx="0">
            <a:schemeClr val="accent1"/>
          </a:fillRef>
          <a:effectRef idx="0">
            <a:schemeClr val="accent1"/>
          </a:effectRef>
          <a:fontRef idx="minor">
            <a:schemeClr val="tx1"/>
          </a:fontRef>
        </p:style>
      </p:cxnSp>
      <p:cxnSp>
        <p:nvCxnSpPr>
          <p:cNvPr id="117" name="Straight Arrow Connector 116"/>
          <p:cNvCxnSpPr>
            <a:cxnSpLocks/>
          </p:cNvCxnSpPr>
          <p:nvPr/>
        </p:nvCxnSpPr>
        <p:spPr>
          <a:xfrm flipV="1">
            <a:off x="9830662" y="5743889"/>
            <a:ext cx="725607" cy="8496"/>
          </a:xfrm>
          <a:prstGeom prst="straightConnector1">
            <a:avLst/>
          </a:prstGeom>
          <a:ln w="25400">
            <a:solidFill>
              <a:srgbClr val="08B255"/>
            </a:solidFill>
            <a:headEnd type="triangle"/>
            <a:tailEnd type="none"/>
          </a:ln>
        </p:spPr>
        <p:style>
          <a:lnRef idx="1">
            <a:schemeClr val="accent1"/>
          </a:lnRef>
          <a:fillRef idx="0">
            <a:schemeClr val="accent1"/>
          </a:fillRef>
          <a:effectRef idx="0">
            <a:schemeClr val="accent1"/>
          </a:effectRef>
          <a:fontRef idx="minor">
            <a:schemeClr val="tx1"/>
          </a:fontRef>
        </p:style>
      </p:cxnSp>
      <p:grpSp>
        <p:nvGrpSpPr>
          <p:cNvPr id="74" name="Group 73"/>
          <p:cNvGrpSpPr/>
          <p:nvPr/>
        </p:nvGrpSpPr>
        <p:grpSpPr>
          <a:xfrm>
            <a:off x="4483512" y="5752386"/>
            <a:ext cx="1626695" cy="463206"/>
            <a:chOff x="4573307" y="5867389"/>
            <a:chExt cx="1659421" cy="472525"/>
          </a:xfrm>
        </p:grpSpPr>
        <p:cxnSp>
          <p:nvCxnSpPr>
            <p:cNvPr id="113" name="Straight Arrow Connector 112"/>
            <p:cNvCxnSpPr/>
            <p:nvPr/>
          </p:nvCxnSpPr>
          <p:spPr>
            <a:xfrm flipV="1">
              <a:off x="4573307" y="5867389"/>
              <a:ext cx="1659421" cy="2264"/>
            </a:xfrm>
            <a:prstGeom prst="straightConnector1">
              <a:avLst/>
            </a:prstGeom>
            <a:ln w="25400">
              <a:solidFill>
                <a:schemeClr val="tx1"/>
              </a:solidFill>
              <a:headEnd type="triangle"/>
              <a:tailEnd type="none"/>
            </a:ln>
          </p:spPr>
          <p:style>
            <a:lnRef idx="1">
              <a:schemeClr val="accent1"/>
            </a:lnRef>
            <a:fillRef idx="0">
              <a:schemeClr val="accent1"/>
            </a:fillRef>
            <a:effectRef idx="0">
              <a:schemeClr val="accent1"/>
            </a:effectRef>
            <a:fontRef idx="minor">
              <a:schemeClr val="tx1"/>
            </a:fontRef>
          </p:style>
        </p:cxnSp>
        <p:sp>
          <p:nvSpPr>
            <p:cNvPr id="128" name="Rectangle 127"/>
            <p:cNvSpPr/>
            <p:nvPr/>
          </p:nvSpPr>
          <p:spPr>
            <a:xfrm>
              <a:off x="5037014" y="5876156"/>
              <a:ext cx="865376" cy="463758"/>
            </a:xfrm>
            <a:prstGeom prst="rect">
              <a:avLst/>
            </a:prstGeom>
          </p:spPr>
          <p:txBody>
            <a:bodyPr wrap="none">
              <a:spAutoFit/>
            </a:bodyPr>
            <a:lstStyle/>
            <a:p>
              <a:pPr algn="ctr">
                <a:defRPr/>
              </a:pPr>
              <a:r>
                <a:rPr lang="en-US" sz="1177" dirty="0">
                  <a:solidFill>
                    <a:srgbClr val="505050"/>
                  </a:solidFill>
                </a:rPr>
                <a:t>Http sync.</a:t>
              </a:r>
            </a:p>
            <a:p>
              <a:pPr algn="ctr">
                <a:defRPr/>
              </a:pPr>
              <a:r>
                <a:rPr lang="en-US" sz="1177" dirty="0">
                  <a:solidFill>
                    <a:srgbClr val="505050"/>
                  </a:solidFill>
                </a:rPr>
                <a:t>response</a:t>
              </a:r>
            </a:p>
          </p:txBody>
        </p:sp>
      </p:grpSp>
      <p:sp>
        <p:nvSpPr>
          <p:cNvPr id="132" name="Rectangle 131"/>
          <p:cNvSpPr/>
          <p:nvPr/>
        </p:nvSpPr>
        <p:spPr>
          <a:xfrm>
            <a:off x="6170960" y="5494138"/>
            <a:ext cx="654346" cy="273473"/>
          </a:xfrm>
          <a:prstGeom prst="rect">
            <a:avLst/>
          </a:prstGeom>
        </p:spPr>
        <p:txBody>
          <a:bodyPr wrap="none">
            <a:spAutoFit/>
          </a:bodyPr>
          <a:lstStyle/>
          <a:p>
            <a:pPr>
              <a:defRPr/>
            </a:pPr>
            <a:r>
              <a:rPr lang="en-US" sz="1177" b="1" dirty="0">
                <a:solidFill>
                  <a:srgbClr val="505050"/>
                </a:solidFill>
              </a:rPr>
              <a:t>Basket</a:t>
            </a:r>
          </a:p>
        </p:txBody>
      </p:sp>
      <p:sp>
        <p:nvSpPr>
          <p:cNvPr id="133" name="Rectangle 132"/>
          <p:cNvSpPr/>
          <p:nvPr/>
        </p:nvSpPr>
        <p:spPr>
          <a:xfrm>
            <a:off x="7572576" y="5495844"/>
            <a:ext cx="819455" cy="273473"/>
          </a:xfrm>
          <a:prstGeom prst="rect">
            <a:avLst/>
          </a:prstGeom>
        </p:spPr>
        <p:txBody>
          <a:bodyPr wrap="none">
            <a:spAutoFit/>
          </a:bodyPr>
          <a:lstStyle/>
          <a:p>
            <a:pPr>
              <a:defRPr/>
            </a:pPr>
            <a:r>
              <a:rPr lang="en-US" sz="1177" b="1" dirty="0">
                <a:solidFill>
                  <a:srgbClr val="FFFFFF"/>
                </a:solidFill>
              </a:rPr>
              <a:t>Ordering</a:t>
            </a:r>
          </a:p>
        </p:txBody>
      </p:sp>
      <p:sp>
        <p:nvSpPr>
          <p:cNvPr id="134" name="Rectangle 133"/>
          <p:cNvSpPr/>
          <p:nvPr/>
        </p:nvSpPr>
        <p:spPr>
          <a:xfrm>
            <a:off x="9109776" y="5495844"/>
            <a:ext cx="731290" cy="273473"/>
          </a:xfrm>
          <a:prstGeom prst="rect">
            <a:avLst/>
          </a:prstGeom>
        </p:spPr>
        <p:txBody>
          <a:bodyPr wrap="none">
            <a:spAutoFit/>
          </a:bodyPr>
          <a:lstStyle/>
          <a:p>
            <a:pPr>
              <a:defRPr/>
            </a:pPr>
            <a:r>
              <a:rPr lang="en-US" sz="1177" b="1" dirty="0">
                <a:solidFill>
                  <a:srgbClr val="FFFFFF"/>
                </a:solidFill>
              </a:rPr>
              <a:t>Catalog</a:t>
            </a:r>
          </a:p>
        </p:txBody>
      </p:sp>
      <p:sp>
        <p:nvSpPr>
          <p:cNvPr id="135" name="Rectangle 134"/>
          <p:cNvSpPr/>
          <p:nvPr/>
        </p:nvSpPr>
        <p:spPr>
          <a:xfrm>
            <a:off x="10655965" y="5485163"/>
            <a:ext cx="590226" cy="273473"/>
          </a:xfrm>
          <a:prstGeom prst="rect">
            <a:avLst/>
          </a:prstGeom>
        </p:spPr>
        <p:txBody>
          <a:bodyPr wrap="none">
            <a:spAutoFit/>
          </a:bodyPr>
          <a:lstStyle/>
          <a:p>
            <a:pPr>
              <a:defRPr/>
            </a:pPr>
            <a:r>
              <a:rPr lang="en-US" sz="1177" b="1" dirty="0">
                <a:solidFill>
                  <a:srgbClr val="FFFFFF"/>
                </a:solidFill>
              </a:rPr>
              <a:t>Other</a:t>
            </a:r>
          </a:p>
        </p:txBody>
      </p:sp>
      <p:grpSp>
        <p:nvGrpSpPr>
          <p:cNvPr id="69" name="Group 68"/>
          <p:cNvGrpSpPr/>
          <p:nvPr/>
        </p:nvGrpSpPr>
        <p:grpSpPr>
          <a:xfrm>
            <a:off x="6862249" y="5188085"/>
            <a:ext cx="725607" cy="454612"/>
            <a:chOff x="6999902" y="5291735"/>
            <a:chExt cx="740205" cy="463758"/>
          </a:xfrm>
        </p:grpSpPr>
        <p:cxnSp>
          <p:nvCxnSpPr>
            <p:cNvPr id="138" name="Straight Arrow Connector 137"/>
            <p:cNvCxnSpPr>
              <a:cxnSpLocks/>
            </p:cNvCxnSpPr>
            <p:nvPr/>
          </p:nvCxnSpPr>
          <p:spPr>
            <a:xfrm>
              <a:off x="6999902" y="5741959"/>
              <a:ext cx="740205" cy="0"/>
            </a:xfrm>
            <a:prstGeom prst="straightConnector1">
              <a:avLst/>
            </a:prstGeom>
            <a:ln w="25400">
              <a:solidFill>
                <a:srgbClr val="08B255"/>
              </a:solidFill>
              <a:headEnd type="triangle"/>
              <a:tailEnd type="none"/>
            </a:ln>
          </p:spPr>
          <p:style>
            <a:lnRef idx="1">
              <a:schemeClr val="accent1"/>
            </a:lnRef>
            <a:fillRef idx="0">
              <a:schemeClr val="accent1"/>
            </a:fillRef>
            <a:effectRef idx="0">
              <a:schemeClr val="accent1"/>
            </a:effectRef>
            <a:fontRef idx="minor">
              <a:schemeClr val="tx1"/>
            </a:fontRef>
          </p:style>
        </p:cxnSp>
        <p:sp>
          <p:nvSpPr>
            <p:cNvPr id="142" name="Rectangle 141"/>
            <p:cNvSpPr/>
            <p:nvPr/>
          </p:nvSpPr>
          <p:spPr>
            <a:xfrm>
              <a:off x="7080212" y="5291735"/>
              <a:ext cx="654428" cy="463758"/>
            </a:xfrm>
            <a:prstGeom prst="rect">
              <a:avLst/>
            </a:prstGeom>
          </p:spPr>
          <p:txBody>
            <a:bodyPr wrap="none">
              <a:spAutoFit/>
            </a:bodyPr>
            <a:lstStyle/>
            <a:p>
              <a:pPr algn="ctr">
                <a:defRPr/>
              </a:pPr>
              <a:r>
                <a:rPr lang="en-US" sz="1177" dirty="0">
                  <a:solidFill>
                    <a:srgbClr val="505050"/>
                  </a:solidFill>
                </a:rPr>
                <a:t>Http </a:t>
              </a:r>
            </a:p>
            <a:p>
              <a:pPr algn="ctr">
                <a:defRPr/>
              </a:pPr>
              <a:r>
                <a:rPr lang="en-US" sz="1177" dirty="0">
                  <a:solidFill>
                    <a:srgbClr val="505050"/>
                  </a:solidFill>
                </a:rPr>
                <a:t>Polling</a:t>
              </a:r>
            </a:p>
          </p:txBody>
        </p:sp>
      </p:grpSp>
      <p:grpSp>
        <p:nvGrpSpPr>
          <p:cNvPr id="64" name="Group 63"/>
          <p:cNvGrpSpPr/>
          <p:nvPr/>
        </p:nvGrpSpPr>
        <p:grpSpPr>
          <a:xfrm>
            <a:off x="8344270" y="5168370"/>
            <a:ext cx="725607" cy="461056"/>
            <a:chOff x="8511739" y="5271627"/>
            <a:chExt cx="740205" cy="470332"/>
          </a:xfrm>
        </p:grpSpPr>
        <p:cxnSp>
          <p:nvCxnSpPr>
            <p:cNvPr id="140" name="Straight Arrow Connector 139"/>
            <p:cNvCxnSpPr>
              <a:cxnSpLocks/>
            </p:cNvCxnSpPr>
            <p:nvPr/>
          </p:nvCxnSpPr>
          <p:spPr>
            <a:xfrm>
              <a:off x="8511739" y="5741959"/>
              <a:ext cx="740205" cy="0"/>
            </a:xfrm>
            <a:prstGeom prst="straightConnector1">
              <a:avLst/>
            </a:prstGeom>
            <a:ln w="25400">
              <a:solidFill>
                <a:srgbClr val="08B255"/>
              </a:solidFill>
              <a:headEnd type="none"/>
              <a:tailEnd type="triangle"/>
            </a:ln>
          </p:spPr>
          <p:style>
            <a:lnRef idx="1">
              <a:schemeClr val="accent1"/>
            </a:lnRef>
            <a:fillRef idx="0">
              <a:schemeClr val="accent1"/>
            </a:fillRef>
            <a:effectRef idx="0">
              <a:schemeClr val="accent1"/>
            </a:effectRef>
            <a:fontRef idx="minor">
              <a:schemeClr val="tx1"/>
            </a:fontRef>
          </p:style>
        </p:cxnSp>
        <p:sp>
          <p:nvSpPr>
            <p:cNvPr id="143" name="Rectangle 142"/>
            <p:cNvSpPr/>
            <p:nvPr/>
          </p:nvSpPr>
          <p:spPr>
            <a:xfrm>
              <a:off x="8558402" y="5271627"/>
              <a:ext cx="654428" cy="463758"/>
            </a:xfrm>
            <a:prstGeom prst="rect">
              <a:avLst/>
            </a:prstGeom>
          </p:spPr>
          <p:txBody>
            <a:bodyPr wrap="none">
              <a:spAutoFit/>
            </a:bodyPr>
            <a:lstStyle/>
            <a:p>
              <a:pPr algn="ctr">
                <a:defRPr/>
              </a:pPr>
              <a:r>
                <a:rPr lang="en-US" sz="1177" dirty="0">
                  <a:solidFill>
                    <a:srgbClr val="505050"/>
                  </a:solidFill>
                </a:rPr>
                <a:t>Http </a:t>
              </a:r>
            </a:p>
            <a:p>
              <a:pPr algn="ctr">
                <a:defRPr/>
              </a:pPr>
              <a:r>
                <a:rPr lang="en-US" sz="1177" dirty="0">
                  <a:solidFill>
                    <a:srgbClr val="505050"/>
                  </a:solidFill>
                </a:rPr>
                <a:t>Polling</a:t>
              </a:r>
            </a:p>
          </p:txBody>
        </p:sp>
      </p:grpSp>
      <p:grpSp>
        <p:nvGrpSpPr>
          <p:cNvPr id="65" name="Group 64"/>
          <p:cNvGrpSpPr/>
          <p:nvPr/>
        </p:nvGrpSpPr>
        <p:grpSpPr>
          <a:xfrm>
            <a:off x="9826292" y="5168367"/>
            <a:ext cx="729977" cy="635751"/>
            <a:chOff x="10023576" y="5271627"/>
            <a:chExt cx="744663" cy="648542"/>
          </a:xfrm>
        </p:grpSpPr>
        <p:cxnSp>
          <p:nvCxnSpPr>
            <p:cNvPr id="141" name="Straight Arrow Connector 140"/>
            <p:cNvCxnSpPr>
              <a:cxnSpLocks/>
              <a:endCxn id="98" idx="3"/>
            </p:cNvCxnSpPr>
            <p:nvPr/>
          </p:nvCxnSpPr>
          <p:spPr>
            <a:xfrm flipV="1">
              <a:off x="10023576" y="5740038"/>
              <a:ext cx="744663" cy="1922"/>
            </a:xfrm>
            <a:prstGeom prst="straightConnector1">
              <a:avLst/>
            </a:prstGeom>
            <a:ln w="25400">
              <a:solidFill>
                <a:srgbClr val="08B255"/>
              </a:solidFill>
              <a:headEnd type="none"/>
              <a:tailEnd type="triangle"/>
            </a:ln>
          </p:spPr>
          <p:style>
            <a:lnRef idx="1">
              <a:schemeClr val="accent1"/>
            </a:lnRef>
            <a:fillRef idx="0">
              <a:schemeClr val="accent1"/>
            </a:fillRef>
            <a:effectRef idx="0">
              <a:schemeClr val="accent1"/>
            </a:effectRef>
            <a:fontRef idx="minor">
              <a:schemeClr val="tx1"/>
            </a:fontRef>
          </p:style>
        </p:cxnSp>
        <p:sp>
          <p:nvSpPr>
            <p:cNvPr id="145" name="Rectangle 144"/>
            <p:cNvSpPr/>
            <p:nvPr/>
          </p:nvSpPr>
          <p:spPr>
            <a:xfrm>
              <a:off x="10064769" y="5271627"/>
              <a:ext cx="643830" cy="648542"/>
            </a:xfrm>
            <a:prstGeom prst="rect">
              <a:avLst/>
            </a:prstGeom>
          </p:spPr>
          <p:txBody>
            <a:bodyPr wrap="square">
              <a:spAutoFit/>
            </a:bodyPr>
            <a:lstStyle/>
            <a:p>
              <a:pPr algn="ctr">
                <a:defRPr/>
              </a:pPr>
              <a:r>
                <a:rPr lang="en-US" sz="1177" dirty="0">
                  <a:solidFill>
                    <a:srgbClr val="505050"/>
                  </a:solidFill>
                </a:rPr>
                <a:t>Http </a:t>
              </a:r>
            </a:p>
            <a:p>
              <a:pPr algn="ctr">
                <a:defRPr/>
              </a:pPr>
              <a:r>
                <a:rPr lang="en-US" sz="1177" dirty="0">
                  <a:solidFill>
                    <a:srgbClr val="505050"/>
                  </a:solidFill>
                </a:rPr>
                <a:t>Polling</a:t>
              </a:r>
            </a:p>
          </p:txBody>
        </p:sp>
      </p:grpSp>
      <p:grpSp>
        <p:nvGrpSpPr>
          <p:cNvPr id="73" name="Group 72"/>
          <p:cNvGrpSpPr/>
          <p:nvPr/>
        </p:nvGrpSpPr>
        <p:grpSpPr>
          <a:xfrm>
            <a:off x="4479142" y="5187014"/>
            <a:ext cx="1626695" cy="454612"/>
            <a:chOff x="4568849" y="5290648"/>
            <a:chExt cx="1659421" cy="463758"/>
          </a:xfrm>
        </p:grpSpPr>
        <p:cxnSp>
          <p:nvCxnSpPr>
            <p:cNvPr id="137" name="Straight Arrow Connector 136"/>
            <p:cNvCxnSpPr/>
            <p:nvPr/>
          </p:nvCxnSpPr>
          <p:spPr>
            <a:xfrm flipV="1">
              <a:off x="4568849" y="5741959"/>
              <a:ext cx="1659421" cy="2264"/>
            </a:xfrm>
            <a:prstGeom prst="straightConnector1">
              <a:avLst/>
            </a:prstGeom>
            <a:ln w="254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sp>
          <p:nvSpPr>
            <p:cNvPr id="146" name="Rectangle 145"/>
            <p:cNvSpPr/>
            <p:nvPr/>
          </p:nvSpPr>
          <p:spPr>
            <a:xfrm>
              <a:off x="5077195" y="5290648"/>
              <a:ext cx="865376" cy="463758"/>
            </a:xfrm>
            <a:prstGeom prst="rect">
              <a:avLst/>
            </a:prstGeom>
          </p:spPr>
          <p:txBody>
            <a:bodyPr wrap="none">
              <a:spAutoFit/>
            </a:bodyPr>
            <a:lstStyle/>
            <a:p>
              <a:pPr algn="ctr">
                <a:defRPr/>
              </a:pPr>
              <a:r>
                <a:rPr lang="en-US" sz="1177" dirty="0">
                  <a:solidFill>
                    <a:srgbClr val="505050"/>
                  </a:solidFill>
                </a:rPr>
                <a:t>Http sync.</a:t>
              </a:r>
            </a:p>
            <a:p>
              <a:pPr algn="ctr">
                <a:defRPr/>
              </a:pPr>
              <a:r>
                <a:rPr lang="en-US" sz="1177" dirty="0">
                  <a:solidFill>
                    <a:srgbClr val="505050"/>
                  </a:solidFill>
                </a:rPr>
                <a:t>request</a:t>
              </a:r>
            </a:p>
          </p:txBody>
        </p:sp>
      </p:grpSp>
      <p:cxnSp>
        <p:nvCxnSpPr>
          <p:cNvPr id="151" name="Connector: Curved 150"/>
          <p:cNvCxnSpPr>
            <a:cxnSpLocks/>
            <a:stCxn id="93" idx="1"/>
            <a:endCxn id="97" idx="2"/>
          </p:cNvCxnSpPr>
          <p:nvPr/>
        </p:nvCxnSpPr>
        <p:spPr>
          <a:xfrm rot="5400000">
            <a:off x="7970433" y="4283348"/>
            <a:ext cx="12450" cy="3382099"/>
          </a:xfrm>
          <a:prstGeom prst="curvedConnector3">
            <a:avLst>
              <a:gd name="adj1" fmla="val 5368693"/>
            </a:avLst>
          </a:prstGeom>
          <a:ln w="25400">
            <a:solidFill>
              <a:srgbClr val="00B050"/>
            </a:solidFill>
            <a:prstDash val="solid"/>
            <a:headEnd type="none"/>
            <a:tailEnd type="triangle"/>
          </a:ln>
        </p:spPr>
        <p:style>
          <a:lnRef idx="1">
            <a:schemeClr val="accent1"/>
          </a:lnRef>
          <a:fillRef idx="0">
            <a:schemeClr val="accent1"/>
          </a:fillRef>
          <a:effectRef idx="0">
            <a:schemeClr val="accent1"/>
          </a:effectRef>
          <a:fontRef idx="minor">
            <a:schemeClr val="tx1"/>
          </a:fontRef>
        </p:style>
      </p:cxnSp>
      <p:grpSp>
        <p:nvGrpSpPr>
          <p:cNvPr id="72" name="Group 71"/>
          <p:cNvGrpSpPr/>
          <p:nvPr/>
        </p:nvGrpSpPr>
        <p:grpSpPr>
          <a:xfrm>
            <a:off x="6703666" y="5968174"/>
            <a:ext cx="2545985" cy="891170"/>
            <a:chOff x="6838128" y="6087519"/>
            <a:chExt cx="2597206" cy="909099"/>
          </a:xfrm>
        </p:grpSpPr>
        <p:cxnSp>
          <p:nvCxnSpPr>
            <p:cNvPr id="148" name="Connector: Curved 147"/>
            <p:cNvCxnSpPr>
              <a:cxnSpLocks/>
              <a:stCxn id="93" idx="2"/>
              <a:endCxn id="97" idx="1"/>
            </p:cNvCxnSpPr>
            <p:nvPr/>
          </p:nvCxnSpPr>
          <p:spPr>
            <a:xfrm rot="5400000">
              <a:off x="8130381" y="4795266"/>
              <a:ext cx="12700" cy="2597206"/>
            </a:xfrm>
            <a:prstGeom prst="curvedConnector3">
              <a:avLst>
                <a:gd name="adj1" fmla="val 3740874"/>
              </a:avLst>
            </a:prstGeom>
            <a:ln w="25400">
              <a:solidFill>
                <a:srgbClr val="00B050"/>
              </a:solidFill>
              <a:prstDash val="solid"/>
              <a:headEnd type="triangle"/>
              <a:tailEnd type="none"/>
            </a:ln>
          </p:spPr>
          <p:style>
            <a:lnRef idx="1">
              <a:schemeClr val="accent1"/>
            </a:lnRef>
            <a:fillRef idx="0">
              <a:schemeClr val="accent1"/>
            </a:fillRef>
            <a:effectRef idx="0">
              <a:schemeClr val="accent1"/>
            </a:effectRef>
            <a:fontRef idx="minor">
              <a:schemeClr val="tx1"/>
            </a:fontRef>
          </p:style>
        </p:cxnSp>
        <p:sp>
          <p:nvSpPr>
            <p:cNvPr id="154" name="Rectangle 153"/>
            <p:cNvSpPr/>
            <p:nvPr/>
          </p:nvSpPr>
          <p:spPr>
            <a:xfrm>
              <a:off x="7848895" y="6532860"/>
              <a:ext cx="654428" cy="463758"/>
            </a:xfrm>
            <a:prstGeom prst="rect">
              <a:avLst/>
            </a:prstGeom>
          </p:spPr>
          <p:txBody>
            <a:bodyPr wrap="none">
              <a:spAutoFit/>
            </a:bodyPr>
            <a:lstStyle/>
            <a:p>
              <a:pPr algn="ctr">
                <a:defRPr/>
              </a:pPr>
              <a:r>
                <a:rPr lang="en-US" sz="1177" dirty="0">
                  <a:solidFill>
                    <a:srgbClr val="505050"/>
                  </a:solidFill>
                </a:rPr>
                <a:t>Http </a:t>
              </a:r>
            </a:p>
            <a:p>
              <a:pPr algn="ctr">
                <a:defRPr/>
              </a:pPr>
              <a:r>
                <a:rPr lang="en-US" sz="1177" dirty="0">
                  <a:solidFill>
                    <a:srgbClr val="505050"/>
                  </a:solidFill>
                </a:rPr>
                <a:t>Polling</a:t>
              </a:r>
            </a:p>
          </p:txBody>
        </p:sp>
      </p:grpSp>
      <p:sp>
        <p:nvSpPr>
          <p:cNvPr id="163" name="Multiplication Sign 162"/>
          <p:cNvSpPr/>
          <p:nvPr/>
        </p:nvSpPr>
        <p:spPr bwMode="auto">
          <a:xfrm>
            <a:off x="10552348" y="1852242"/>
            <a:ext cx="735454" cy="676948"/>
          </a:xfrm>
          <a:prstGeom prst="mathMultiply">
            <a:avLst/>
          </a:prstGeom>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5717" rIns="0" bIns="45717" numCol="1" rtlCol="0" anchor="ctr" anchorCtr="0" compatLnSpc="1">
            <a:prstTxWarp prst="textNoShape">
              <a:avLst/>
            </a:prstTxWarp>
          </a:bodyPr>
          <a:lstStyle/>
          <a:p>
            <a:pPr algn="ctr" defTabSz="914103" fontAlgn="base">
              <a:spcBef>
                <a:spcPct val="0"/>
              </a:spcBef>
              <a:spcAft>
                <a:spcPct val="0"/>
              </a:spcAft>
              <a:defRPr/>
            </a:pPr>
            <a:endParaRPr lang="en-US" sz="1961" dirty="0">
              <a:gradFill>
                <a:gsLst>
                  <a:gs pos="5439">
                    <a:srgbClr val="F8F8F8"/>
                  </a:gs>
                  <a:gs pos="10000">
                    <a:srgbClr val="F8F8F8"/>
                  </a:gs>
                </a:gsLst>
                <a:lin ang="5400000" scaled="0"/>
              </a:gradFill>
            </a:endParaRPr>
          </a:p>
        </p:txBody>
      </p:sp>
      <p:grpSp>
        <p:nvGrpSpPr>
          <p:cNvPr id="5" name="Group 4">
            <a:extLst>
              <a:ext uri="{FF2B5EF4-FFF2-40B4-BE49-F238E27FC236}">
                <a16:creationId xmlns:a16="http://schemas.microsoft.com/office/drawing/2014/main" id="{FC856732-D7C4-4BB5-8FE2-AE809A258453}"/>
              </a:ext>
            </a:extLst>
          </p:cNvPr>
          <p:cNvGrpSpPr/>
          <p:nvPr/>
        </p:nvGrpSpPr>
        <p:grpSpPr>
          <a:xfrm>
            <a:off x="-32703" y="1253408"/>
            <a:ext cx="1507913" cy="971941"/>
            <a:chOff x="-33766" y="1277900"/>
            <a:chExt cx="1538248" cy="991495"/>
          </a:xfrm>
        </p:grpSpPr>
        <p:sp>
          <p:nvSpPr>
            <p:cNvPr id="2" name="Arrow: Right 1">
              <a:extLst>
                <a:ext uri="{FF2B5EF4-FFF2-40B4-BE49-F238E27FC236}">
                  <a16:creationId xmlns:a16="http://schemas.microsoft.com/office/drawing/2014/main" id="{FE14E290-655F-4504-A1EA-F0F4A4CF8A18}"/>
                </a:ext>
              </a:extLst>
            </p:cNvPr>
            <p:cNvSpPr/>
            <p:nvPr/>
          </p:nvSpPr>
          <p:spPr bwMode="auto">
            <a:xfrm>
              <a:off x="46037" y="1668462"/>
              <a:ext cx="690506" cy="600933"/>
            </a:xfrm>
            <a:prstGeom prst="rightArrow">
              <a:avLst/>
            </a:prstGeom>
            <a:solidFill>
              <a:srgbClr val="FF0000"/>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5717" rIns="0" bIns="45717" numCol="1" rtlCol="0" anchor="ctr" anchorCtr="0" compatLnSpc="1">
              <a:prstTxWarp prst="textNoShape">
                <a:avLst/>
              </a:prstTxWarp>
            </a:bodyPr>
            <a:lstStyle/>
            <a:p>
              <a:pPr algn="ctr" defTabSz="914103" fontAlgn="base">
                <a:spcBef>
                  <a:spcPct val="0"/>
                </a:spcBef>
                <a:spcAft>
                  <a:spcPct val="0"/>
                </a:spcAft>
                <a:defRPr/>
              </a:pPr>
              <a:endParaRPr lang="en-US" sz="1961" dirty="0">
                <a:gradFill>
                  <a:gsLst>
                    <a:gs pos="5439">
                      <a:srgbClr val="F8F8F8"/>
                    </a:gs>
                    <a:gs pos="10000">
                      <a:srgbClr val="F8F8F8"/>
                    </a:gs>
                  </a:gsLst>
                  <a:lin ang="5400000" scaled="0"/>
                </a:gradFill>
              </a:endParaRPr>
            </a:p>
          </p:txBody>
        </p:sp>
        <p:sp>
          <p:nvSpPr>
            <p:cNvPr id="3" name="Rectangle 2">
              <a:extLst>
                <a:ext uri="{FF2B5EF4-FFF2-40B4-BE49-F238E27FC236}">
                  <a16:creationId xmlns:a16="http://schemas.microsoft.com/office/drawing/2014/main" id="{3CE05D65-EC91-4F5B-87F3-86FD3A57180A}"/>
                </a:ext>
              </a:extLst>
            </p:cNvPr>
            <p:cNvSpPr/>
            <p:nvPr/>
          </p:nvSpPr>
          <p:spPr>
            <a:xfrm>
              <a:off x="-33766" y="1277900"/>
              <a:ext cx="1538248" cy="371268"/>
            </a:xfrm>
            <a:prstGeom prst="rect">
              <a:avLst/>
            </a:prstGeom>
          </p:spPr>
          <p:txBody>
            <a:bodyPr wrap="none">
              <a:spAutoFit/>
            </a:bodyPr>
            <a:lstStyle/>
            <a:p>
              <a:pPr>
                <a:defRPr/>
              </a:pPr>
              <a:r>
                <a:rPr lang="en-US" b="1" dirty="0">
                  <a:solidFill>
                    <a:srgbClr val="FF0000"/>
                  </a:solidFill>
                </a:rPr>
                <a:t>Anti-pattern</a:t>
              </a:r>
            </a:p>
          </p:txBody>
        </p:sp>
      </p:grpSp>
    </p:spTree>
    <p:extLst>
      <p:ext uri="{BB962C8B-B14F-4D97-AF65-F5344CB8AC3E}">
        <p14:creationId xmlns:p14="http://schemas.microsoft.com/office/powerpoint/2010/main" val="280662286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fade">
                                      <p:cBhvr>
                                        <p:cTn id="7" dur="1000"/>
                                        <p:tgtEl>
                                          <p:spTgt spid="30"/>
                                        </p:tgtEl>
                                      </p:cBhvr>
                                    </p:animEffect>
                                    <p:anim calcmode="lin" valueType="num">
                                      <p:cBhvr>
                                        <p:cTn id="8" dur="1000" fill="hold"/>
                                        <p:tgtEl>
                                          <p:spTgt spid="30"/>
                                        </p:tgtEl>
                                        <p:attrNameLst>
                                          <p:attrName>ppt_x</p:attrName>
                                        </p:attrNameLst>
                                      </p:cBhvr>
                                      <p:tavLst>
                                        <p:tav tm="0">
                                          <p:val>
                                            <p:strVal val="#ppt_x"/>
                                          </p:val>
                                        </p:tav>
                                        <p:tav tm="100000">
                                          <p:val>
                                            <p:strVal val="#ppt_x"/>
                                          </p:val>
                                        </p:tav>
                                      </p:tavLst>
                                    </p:anim>
                                    <p:anim calcmode="lin" valueType="num">
                                      <p:cBhvr>
                                        <p:cTn id="9" dur="1000" fill="hold"/>
                                        <p:tgtEl>
                                          <p:spTgt spid="3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8" fill="hold" nodeType="clickEffect">
                                  <p:stCondLst>
                                    <p:cond delay="1000"/>
                                  </p:stCondLst>
                                  <p:childTnLst>
                                    <p:set>
                                      <p:cBhvr>
                                        <p:cTn id="13" dur="1" fill="hold">
                                          <p:stCondLst>
                                            <p:cond delay="0"/>
                                          </p:stCondLst>
                                        </p:cTn>
                                        <p:tgtEl>
                                          <p:spTgt spid="123"/>
                                        </p:tgtEl>
                                        <p:attrNameLst>
                                          <p:attrName>style.visibility</p:attrName>
                                        </p:attrNameLst>
                                      </p:cBhvr>
                                      <p:to>
                                        <p:strVal val="visible"/>
                                      </p:to>
                                    </p:set>
                                    <p:animEffect transition="in" filter="wipe(left)">
                                      <p:cBhvr>
                                        <p:cTn id="14" dur="500"/>
                                        <p:tgtEl>
                                          <p:spTgt spid="123"/>
                                        </p:tgtEl>
                                      </p:cBhvr>
                                    </p:animEffect>
                                  </p:childTnLst>
                                </p:cTn>
                              </p:par>
                            </p:childTnLst>
                          </p:cTn>
                        </p:par>
                        <p:par>
                          <p:cTn id="15" fill="hold">
                            <p:stCondLst>
                              <p:cond delay="1500"/>
                            </p:stCondLst>
                            <p:childTnLst>
                              <p:par>
                                <p:cTn id="16" presetID="22" presetClass="entr" presetSubtype="2" fill="hold" nodeType="afterEffect">
                                  <p:stCondLst>
                                    <p:cond delay="500"/>
                                  </p:stCondLst>
                                  <p:childTnLst>
                                    <p:set>
                                      <p:cBhvr>
                                        <p:cTn id="17" dur="1" fill="hold">
                                          <p:stCondLst>
                                            <p:cond delay="0"/>
                                          </p:stCondLst>
                                        </p:cTn>
                                        <p:tgtEl>
                                          <p:spTgt spid="124"/>
                                        </p:tgtEl>
                                        <p:attrNameLst>
                                          <p:attrName>style.visibility</p:attrName>
                                        </p:attrNameLst>
                                      </p:cBhvr>
                                      <p:to>
                                        <p:strVal val="visible"/>
                                      </p:to>
                                    </p:set>
                                    <p:animEffect transition="in" filter="wipe(right)">
                                      <p:cBhvr>
                                        <p:cTn id="18" dur="1000"/>
                                        <p:tgtEl>
                                          <p:spTgt spid="124"/>
                                        </p:tgtEl>
                                      </p:cBhvr>
                                    </p:animEffect>
                                  </p:childTnLst>
                                </p:cTn>
                              </p:par>
                            </p:childTnLst>
                          </p:cTn>
                        </p:par>
                        <p:par>
                          <p:cTn id="19" fill="hold">
                            <p:stCondLst>
                              <p:cond delay="3000"/>
                            </p:stCondLst>
                            <p:childTnLst>
                              <p:par>
                                <p:cTn id="20" presetID="10" presetClass="entr" presetSubtype="0" fill="hold" nodeType="afterEffect">
                                  <p:stCondLst>
                                    <p:cond delay="500"/>
                                  </p:stCondLst>
                                  <p:childTnLst>
                                    <p:set>
                                      <p:cBhvr>
                                        <p:cTn id="21" dur="1" fill="hold">
                                          <p:stCondLst>
                                            <p:cond delay="0"/>
                                          </p:stCondLst>
                                        </p:cTn>
                                        <p:tgtEl>
                                          <p:spTgt spid="125"/>
                                        </p:tgtEl>
                                        <p:attrNameLst>
                                          <p:attrName>style.visibility</p:attrName>
                                        </p:attrNameLst>
                                      </p:cBhvr>
                                      <p:to>
                                        <p:strVal val="visible"/>
                                      </p:to>
                                    </p:set>
                                    <p:animEffect transition="in" filter="fade">
                                      <p:cBhvr>
                                        <p:cTn id="22" dur="500"/>
                                        <p:tgtEl>
                                          <p:spTgt spid="125"/>
                                        </p:tgtEl>
                                      </p:cBhvr>
                                    </p:animEffect>
                                  </p:childTnLst>
                                </p:cTn>
                              </p:par>
                            </p:childTnLst>
                          </p:cTn>
                        </p:par>
                        <p:par>
                          <p:cTn id="23" fill="hold">
                            <p:stCondLst>
                              <p:cond delay="4000"/>
                            </p:stCondLst>
                            <p:childTnLst>
                              <p:par>
                                <p:cTn id="24" presetID="53" presetClass="entr" presetSubtype="16" fill="hold" grpId="0" nodeType="afterEffect">
                                  <p:stCondLst>
                                    <p:cond delay="2000"/>
                                  </p:stCondLst>
                                  <p:childTnLst>
                                    <p:set>
                                      <p:cBhvr>
                                        <p:cTn id="25" dur="1" fill="hold">
                                          <p:stCondLst>
                                            <p:cond delay="0"/>
                                          </p:stCondLst>
                                        </p:cTn>
                                        <p:tgtEl>
                                          <p:spTgt spid="163"/>
                                        </p:tgtEl>
                                        <p:attrNameLst>
                                          <p:attrName>style.visibility</p:attrName>
                                        </p:attrNameLst>
                                      </p:cBhvr>
                                      <p:to>
                                        <p:strVal val="visible"/>
                                      </p:to>
                                    </p:set>
                                    <p:anim calcmode="lin" valueType="num">
                                      <p:cBhvr>
                                        <p:cTn id="26" dur="500" fill="hold"/>
                                        <p:tgtEl>
                                          <p:spTgt spid="163"/>
                                        </p:tgtEl>
                                        <p:attrNameLst>
                                          <p:attrName>ppt_w</p:attrName>
                                        </p:attrNameLst>
                                      </p:cBhvr>
                                      <p:tavLst>
                                        <p:tav tm="0">
                                          <p:val>
                                            <p:fltVal val="0"/>
                                          </p:val>
                                        </p:tav>
                                        <p:tav tm="100000">
                                          <p:val>
                                            <p:strVal val="#ppt_w"/>
                                          </p:val>
                                        </p:tav>
                                      </p:tavLst>
                                    </p:anim>
                                    <p:anim calcmode="lin" valueType="num">
                                      <p:cBhvr>
                                        <p:cTn id="27" dur="500" fill="hold"/>
                                        <p:tgtEl>
                                          <p:spTgt spid="163"/>
                                        </p:tgtEl>
                                        <p:attrNameLst>
                                          <p:attrName>ppt_h</p:attrName>
                                        </p:attrNameLst>
                                      </p:cBhvr>
                                      <p:tavLst>
                                        <p:tav tm="0">
                                          <p:val>
                                            <p:fltVal val="0"/>
                                          </p:val>
                                        </p:tav>
                                        <p:tav tm="100000">
                                          <p:val>
                                            <p:strVal val="#ppt_h"/>
                                          </p:val>
                                        </p:tav>
                                      </p:tavLst>
                                    </p:anim>
                                    <p:animEffect transition="in" filter="fade">
                                      <p:cBhvr>
                                        <p:cTn id="28" dur="500"/>
                                        <p:tgtEl>
                                          <p:spTgt spid="163"/>
                                        </p:tgtEl>
                                      </p:cBhvr>
                                    </p:animEffect>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grpId="0" nodeType="clickEffect">
                                  <p:stCondLst>
                                    <p:cond delay="0"/>
                                  </p:stCondLst>
                                  <p:childTnLst>
                                    <p:set>
                                      <p:cBhvr>
                                        <p:cTn id="32" dur="1" fill="hold">
                                          <p:stCondLst>
                                            <p:cond delay="0"/>
                                          </p:stCondLst>
                                        </p:cTn>
                                        <p:tgtEl>
                                          <p:spTgt spid="86"/>
                                        </p:tgtEl>
                                        <p:attrNameLst>
                                          <p:attrName>style.visibility</p:attrName>
                                        </p:attrNameLst>
                                      </p:cBhvr>
                                      <p:to>
                                        <p:strVal val="visible"/>
                                      </p:to>
                                    </p:set>
                                    <p:animEffect transition="in" filter="fade">
                                      <p:cBhvr>
                                        <p:cTn id="33" dur="1000"/>
                                        <p:tgtEl>
                                          <p:spTgt spid="86"/>
                                        </p:tgtEl>
                                      </p:cBhvr>
                                    </p:animEffect>
                                    <p:anim calcmode="lin" valueType="num">
                                      <p:cBhvr>
                                        <p:cTn id="34" dur="1000" fill="hold"/>
                                        <p:tgtEl>
                                          <p:spTgt spid="86"/>
                                        </p:tgtEl>
                                        <p:attrNameLst>
                                          <p:attrName>ppt_x</p:attrName>
                                        </p:attrNameLst>
                                      </p:cBhvr>
                                      <p:tavLst>
                                        <p:tav tm="0">
                                          <p:val>
                                            <p:strVal val="#ppt_x"/>
                                          </p:val>
                                        </p:tav>
                                        <p:tav tm="100000">
                                          <p:val>
                                            <p:strVal val="#ppt_x"/>
                                          </p:val>
                                        </p:tav>
                                      </p:tavLst>
                                    </p:anim>
                                    <p:anim calcmode="lin" valueType="num">
                                      <p:cBhvr>
                                        <p:cTn id="35" dur="1000" fill="hold"/>
                                        <p:tgtEl>
                                          <p:spTgt spid="86"/>
                                        </p:tgtEl>
                                        <p:attrNameLst>
                                          <p:attrName>ppt_y</p:attrName>
                                        </p:attrNameLst>
                                      </p:cBhvr>
                                      <p:tavLst>
                                        <p:tav tm="0">
                                          <p:val>
                                            <p:strVal val="#ppt_y+.1"/>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22" presetClass="entr" presetSubtype="2" fill="hold" nodeType="clickEffect">
                                  <p:stCondLst>
                                    <p:cond delay="0"/>
                                  </p:stCondLst>
                                  <p:childTnLst>
                                    <p:set>
                                      <p:cBhvr>
                                        <p:cTn id="39" dur="1" fill="hold">
                                          <p:stCondLst>
                                            <p:cond delay="0"/>
                                          </p:stCondLst>
                                        </p:cTn>
                                        <p:tgtEl>
                                          <p:spTgt spid="23"/>
                                        </p:tgtEl>
                                        <p:attrNameLst>
                                          <p:attrName>style.visibility</p:attrName>
                                        </p:attrNameLst>
                                      </p:cBhvr>
                                      <p:to>
                                        <p:strVal val="visible"/>
                                      </p:to>
                                    </p:set>
                                    <p:animEffect transition="in" filter="wipe(right)">
                                      <p:cBhvr>
                                        <p:cTn id="40" dur="500"/>
                                        <p:tgtEl>
                                          <p:spTgt spid="23"/>
                                        </p:tgtEl>
                                      </p:cBhvr>
                                    </p:animEffect>
                                  </p:childTnLst>
                                </p:cTn>
                              </p:par>
                            </p:childTnLst>
                          </p:cTn>
                        </p:par>
                        <p:par>
                          <p:cTn id="41" fill="hold">
                            <p:stCondLst>
                              <p:cond delay="500"/>
                            </p:stCondLst>
                            <p:childTnLst>
                              <p:par>
                                <p:cTn id="42" presetID="10" presetClass="exit" presetSubtype="0" fill="hold" nodeType="afterEffect">
                                  <p:stCondLst>
                                    <p:cond delay="500"/>
                                  </p:stCondLst>
                                  <p:childTnLst>
                                    <p:animEffect transition="out" filter="fade">
                                      <p:cBhvr>
                                        <p:cTn id="43" dur="500"/>
                                        <p:tgtEl>
                                          <p:spTgt spid="23"/>
                                        </p:tgtEl>
                                      </p:cBhvr>
                                    </p:animEffect>
                                    <p:set>
                                      <p:cBhvr>
                                        <p:cTn id="44" dur="1" fill="hold">
                                          <p:stCondLst>
                                            <p:cond delay="499"/>
                                          </p:stCondLst>
                                        </p:cTn>
                                        <p:tgtEl>
                                          <p:spTgt spid="23"/>
                                        </p:tgtEl>
                                        <p:attrNameLst>
                                          <p:attrName>style.visibility</p:attrName>
                                        </p:attrNameLst>
                                      </p:cBhvr>
                                      <p:to>
                                        <p:strVal val="hidden"/>
                                      </p:to>
                                    </p:set>
                                  </p:childTnLst>
                                </p:cTn>
                              </p:par>
                            </p:childTnLst>
                          </p:cTn>
                        </p:par>
                      </p:childTnLst>
                    </p:cTn>
                  </p:par>
                  <p:par>
                    <p:cTn id="45" fill="hold">
                      <p:stCondLst>
                        <p:cond delay="indefinite"/>
                      </p:stCondLst>
                      <p:childTnLst>
                        <p:par>
                          <p:cTn id="46" fill="hold">
                            <p:stCondLst>
                              <p:cond delay="0"/>
                            </p:stCondLst>
                            <p:childTnLst>
                              <p:par>
                                <p:cTn id="47" presetID="22" presetClass="entr" presetSubtype="2" fill="hold" nodeType="clickEffect">
                                  <p:stCondLst>
                                    <p:cond delay="0"/>
                                  </p:stCondLst>
                                  <p:childTnLst>
                                    <p:set>
                                      <p:cBhvr>
                                        <p:cTn id="48" dur="1" fill="hold">
                                          <p:stCondLst>
                                            <p:cond delay="0"/>
                                          </p:stCondLst>
                                        </p:cTn>
                                        <p:tgtEl>
                                          <p:spTgt spid="24"/>
                                        </p:tgtEl>
                                        <p:attrNameLst>
                                          <p:attrName>style.visibility</p:attrName>
                                        </p:attrNameLst>
                                      </p:cBhvr>
                                      <p:to>
                                        <p:strVal val="visible"/>
                                      </p:to>
                                    </p:set>
                                    <p:animEffect transition="in" filter="wipe(right)">
                                      <p:cBhvr>
                                        <p:cTn id="49" dur="500"/>
                                        <p:tgtEl>
                                          <p:spTgt spid="24"/>
                                        </p:tgtEl>
                                      </p:cBhvr>
                                    </p:animEffect>
                                  </p:childTnLst>
                                </p:cTn>
                              </p:par>
                            </p:childTnLst>
                          </p:cTn>
                        </p:par>
                        <p:par>
                          <p:cTn id="50" fill="hold">
                            <p:stCondLst>
                              <p:cond delay="500"/>
                            </p:stCondLst>
                            <p:childTnLst>
                              <p:par>
                                <p:cTn id="51" presetID="10" presetClass="exit" presetSubtype="0" fill="hold" nodeType="afterEffect">
                                  <p:stCondLst>
                                    <p:cond delay="500"/>
                                  </p:stCondLst>
                                  <p:childTnLst>
                                    <p:animEffect transition="out" filter="fade">
                                      <p:cBhvr>
                                        <p:cTn id="52" dur="500"/>
                                        <p:tgtEl>
                                          <p:spTgt spid="24"/>
                                        </p:tgtEl>
                                      </p:cBhvr>
                                    </p:animEffect>
                                    <p:set>
                                      <p:cBhvr>
                                        <p:cTn id="53" dur="1" fill="hold">
                                          <p:stCondLst>
                                            <p:cond delay="499"/>
                                          </p:stCondLst>
                                        </p:cTn>
                                        <p:tgtEl>
                                          <p:spTgt spid="24"/>
                                        </p:tgtEl>
                                        <p:attrNameLst>
                                          <p:attrName>style.visibility</p:attrName>
                                        </p:attrNameLst>
                                      </p:cBhvr>
                                      <p:to>
                                        <p:strVal val="hidden"/>
                                      </p:to>
                                    </p:set>
                                  </p:childTnLst>
                                </p:cTn>
                              </p:par>
                            </p:childTnLst>
                          </p:cTn>
                        </p:par>
                      </p:childTnLst>
                    </p:cTn>
                  </p:par>
                  <p:par>
                    <p:cTn id="54" fill="hold">
                      <p:stCondLst>
                        <p:cond delay="indefinite"/>
                      </p:stCondLst>
                      <p:childTnLst>
                        <p:par>
                          <p:cTn id="55" fill="hold">
                            <p:stCondLst>
                              <p:cond delay="0"/>
                            </p:stCondLst>
                            <p:childTnLst>
                              <p:par>
                                <p:cTn id="56" presetID="22" presetClass="entr" presetSubtype="4" fill="hold" nodeType="clickEffect">
                                  <p:stCondLst>
                                    <p:cond delay="0"/>
                                  </p:stCondLst>
                                  <p:childTnLst>
                                    <p:set>
                                      <p:cBhvr>
                                        <p:cTn id="57" dur="1" fill="hold">
                                          <p:stCondLst>
                                            <p:cond delay="0"/>
                                          </p:stCondLst>
                                        </p:cTn>
                                        <p:tgtEl>
                                          <p:spTgt spid="27"/>
                                        </p:tgtEl>
                                        <p:attrNameLst>
                                          <p:attrName>style.visibility</p:attrName>
                                        </p:attrNameLst>
                                      </p:cBhvr>
                                      <p:to>
                                        <p:strVal val="visible"/>
                                      </p:to>
                                    </p:set>
                                    <p:animEffect transition="in" filter="wipe(down)">
                                      <p:cBhvr>
                                        <p:cTn id="58" dur="500"/>
                                        <p:tgtEl>
                                          <p:spTgt spid="27"/>
                                        </p:tgtEl>
                                      </p:cBhvr>
                                    </p:animEffect>
                                  </p:childTnLst>
                                </p:cTn>
                              </p:par>
                            </p:childTnLst>
                          </p:cTn>
                        </p:par>
                        <p:par>
                          <p:cTn id="59" fill="hold">
                            <p:stCondLst>
                              <p:cond delay="500"/>
                            </p:stCondLst>
                            <p:childTnLst>
                              <p:par>
                                <p:cTn id="60" presetID="10" presetClass="exit" presetSubtype="0" fill="hold" nodeType="afterEffect">
                                  <p:stCondLst>
                                    <p:cond delay="500"/>
                                  </p:stCondLst>
                                  <p:childTnLst>
                                    <p:animEffect transition="out" filter="fade">
                                      <p:cBhvr>
                                        <p:cTn id="61" dur="500"/>
                                        <p:tgtEl>
                                          <p:spTgt spid="27"/>
                                        </p:tgtEl>
                                      </p:cBhvr>
                                    </p:animEffect>
                                    <p:set>
                                      <p:cBhvr>
                                        <p:cTn id="62" dur="1" fill="hold">
                                          <p:stCondLst>
                                            <p:cond delay="499"/>
                                          </p:stCondLst>
                                        </p:cTn>
                                        <p:tgtEl>
                                          <p:spTgt spid="27"/>
                                        </p:tgtEl>
                                        <p:attrNameLst>
                                          <p:attrName>style.visibility</p:attrName>
                                        </p:attrNameLst>
                                      </p:cBhvr>
                                      <p:to>
                                        <p:strVal val="hidden"/>
                                      </p:to>
                                    </p:set>
                                  </p:childTnLst>
                                </p:cTn>
                              </p:par>
                            </p:childTnLst>
                          </p:cTn>
                        </p:par>
                      </p:childTnLst>
                    </p:cTn>
                  </p:par>
                  <p:par>
                    <p:cTn id="63" fill="hold">
                      <p:stCondLst>
                        <p:cond delay="indefinite"/>
                      </p:stCondLst>
                      <p:childTnLst>
                        <p:par>
                          <p:cTn id="64" fill="hold">
                            <p:stCondLst>
                              <p:cond delay="0"/>
                            </p:stCondLst>
                            <p:childTnLst>
                              <p:par>
                                <p:cTn id="65" presetID="22" presetClass="entr" presetSubtype="8" fill="hold" nodeType="clickEffect">
                                  <p:stCondLst>
                                    <p:cond delay="0"/>
                                  </p:stCondLst>
                                  <p:childTnLst>
                                    <p:set>
                                      <p:cBhvr>
                                        <p:cTn id="66" dur="1" fill="hold">
                                          <p:stCondLst>
                                            <p:cond delay="0"/>
                                          </p:stCondLst>
                                        </p:cTn>
                                        <p:tgtEl>
                                          <p:spTgt spid="28"/>
                                        </p:tgtEl>
                                        <p:attrNameLst>
                                          <p:attrName>style.visibility</p:attrName>
                                        </p:attrNameLst>
                                      </p:cBhvr>
                                      <p:to>
                                        <p:strVal val="visible"/>
                                      </p:to>
                                    </p:set>
                                    <p:animEffect transition="in" filter="wipe(left)">
                                      <p:cBhvr>
                                        <p:cTn id="67" dur="500"/>
                                        <p:tgtEl>
                                          <p:spTgt spid="28"/>
                                        </p:tgtEl>
                                      </p:cBhvr>
                                    </p:animEffect>
                                  </p:childTnLst>
                                </p:cTn>
                              </p:par>
                            </p:childTnLst>
                          </p:cTn>
                        </p:par>
                        <p:par>
                          <p:cTn id="68" fill="hold">
                            <p:stCondLst>
                              <p:cond delay="500"/>
                            </p:stCondLst>
                            <p:childTnLst>
                              <p:par>
                                <p:cTn id="69" presetID="22" presetClass="entr" presetSubtype="2" fill="hold" nodeType="afterEffect">
                                  <p:stCondLst>
                                    <p:cond delay="0"/>
                                  </p:stCondLst>
                                  <p:childTnLst>
                                    <p:set>
                                      <p:cBhvr>
                                        <p:cTn id="70" dur="1" fill="hold">
                                          <p:stCondLst>
                                            <p:cond delay="0"/>
                                          </p:stCondLst>
                                        </p:cTn>
                                        <p:tgtEl>
                                          <p:spTgt spid="29"/>
                                        </p:tgtEl>
                                        <p:attrNameLst>
                                          <p:attrName>style.visibility</p:attrName>
                                        </p:attrNameLst>
                                      </p:cBhvr>
                                      <p:to>
                                        <p:strVal val="visible"/>
                                      </p:to>
                                    </p:set>
                                    <p:animEffect transition="in" filter="wipe(right)">
                                      <p:cBhvr>
                                        <p:cTn id="71" dur="500"/>
                                        <p:tgtEl>
                                          <p:spTgt spid="29"/>
                                        </p:tgtEl>
                                      </p:cBhvr>
                                    </p:animEffect>
                                  </p:childTnLst>
                                </p:cTn>
                              </p:par>
                            </p:childTnLst>
                          </p:cTn>
                        </p:par>
                        <p:par>
                          <p:cTn id="72" fill="hold">
                            <p:stCondLst>
                              <p:cond delay="1000"/>
                            </p:stCondLst>
                            <p:childTnLst>
                              <p:par>
                                <p:cTn id="73" presetID="22" presetClass="entr" presetSubtype="8" fill="hold" nodeType="afterEffect">
                                  <p:stCondLst>
                                    <p:cond delay="0"/>
                                  </p:stCondLst>
                                  <p:childTnLst>
                                    <p:set>
                                      <p:cBhvr>
                                        <p:cTn id="74" dur="1" fill="hold">
                                          <p:stCondLst>
                                            <p:cond delay="0"/>
                                          </p:stCondLst>
                                        </p:cTn>
                                        <p:tgtEl>
                                          <p:spTgt spid="25"/>
                                        </p:tgtEl>
                                        <p:attrNameLst>
                                          <p:attrName>style.visibility</p:attrName>
                                        </p:attrNameLst>
                                      </p:cBhvr>
                                      <p:to>
                                        <p:strVal val="visible"/>
                                      </p:to>
                                    </p:set>
                                    <p:animEffect transition="in" filter="wipe(left)">
                                      <p:cBhvr>
                                        <p:cTn id="75" dur="500"/>
                                        <p:tgtEl>
                                          <p:spTgt spid="25"/>
                                        </p:tgtEl>
                                      </p:cBhvr>
                                    </p:animEffect>
                                  </p:childTnLst>
                                </p:cTn>
                              </p:par>
                            </p:childTnLst>
                          </p:cTn>
                        </p:par>
                        <p:par>
                          <p:cTn id="76" fill="hold">
                            <p:stCondLst>
                              <p:cond delay="1500"/>
                            </p:stCondLst>
                            <p:childTnLst>
                              <p:par>
                                <p:cTn id="77" presetID="10" presetClass="exit" presetSubtype="0" fill="hold" nodeType="afterEffect">
                                  <p:stCondLst>
                                    <p:cond delay="0"/>
                                  </p:stCondLst>
                                  <p:childTnLst>
                                    <p:animEffect transition="out" filter="fade">
                                      <p:cBhvr>
                                        <p:cTn id="78" dur="500"/>
                                        <p:tgtEl>
                                          <p:spTgt spid="25"/>
                                        </p:tgtEl>
                                      </p:cBhvr>
                                    </p:animEffect>
                                    <p:set>
                                      <p:cBhvr>
                                        <p:cTn id="79" dur="1" fill="hold">
                                          <p:stCondLst>
                                            <p:cond delay="499"/>
                                          </p:stCondLst>
                                        </p:cTn>
                                        <p:tgtEl>
                                          <p:spTgt spid="25"/>
                                        </p:tgtEl>
                                        <p:attrNameLst>
                                          <p:attrName>style.visibility</p:attrName>
                                        </p:attrNameLst>
                                      </p:cBhvr>
                                      <p:to>
                                        <p:strVal val="hidden"/>
                                      </p:to>
                                    </p:set>
                                  </p:childTnLst>
                                </p:cTn>
                              </p:par>
                            </p:childTnLst>
                          </p:cTn>
                        </p:par>
                      </p:childTnLst>
                    </p:cTn>
                  </p:par>
                  <p:par>
                    <p:cTn id="80" fill="hold">
                      <p:stCondLst>
                        <p:cond delay="indefinite"/>
                      </p:stCondLst>
                      <p:childTnLst>
                        <p:par>
                          <p:cTn id="81" fill="hold">
                            <p:stCondLst>
                              <p:cond delay="0"/>
                            </p:stCondLst>
                            <p:childTnLst>
                              <p:par>
                                <p:cTn id="82" presetID="42" presetClass="entr" presetSubtype="0" fill="hold" grpId="0" nodeType="clickEffect">
                                  <p:stCondLst>
                                    <p:cond delay="0"/>
                                  </p:stCondLst>
                                  <p:childTnLst>
                                    <p:set>
                                      <p:cBhvr>
                                        <p:cTn id="83" dur="1" fill="hold">
                                          <p:stCondLst>
                                            <p:cond delay="0"/>
                                          </p:stCondLst>
                                        </p:cTn>
                                        <p:tgtEl>
                                          <p:spTgt spid="87"/>
                                        </p:tgtEl>
                                        <p:attrNameLst>
                                          <p:attrName>style.visibility</p:attrName>
                                        </p:attrNameLst>
                                      </p:cBhvr>
                                      <p:to>
                                        <p:strVal val="visible"/>
                                      </p:to>
                                    </p:set>
                                    <p:animEffect transition="in" filter="fade">
                                      <p:cBhvr>
                                        <p:cTn id="84" dur="1000"/>
                                        <p:tgtEl>
                                          <p:spTgt spid="87"/>
                                        </p:tgtEl>
                                      </p:cBhvr>
                                    </p:animEffect>
                                    <p:anim calcmode="lin" valueType="num">
                                      <p:cBhvr>
                                        <p:cTn id="85" dur="1000" fill="hold"/>
                                        <p:tgtEl>
                                          <p:spTgt spid="87"/>
                                        </p:tgtEl>
                                        <p:attrNameLst>
                                          <p:attrName>ppt_x</p:attrName>
                                        </p:attrNameLst>
                                      </p:cBhvr>
                                      <p:tavLst>
                                        <p:tav tm="0">
                                          <p:val>
                                            <p:strVal val="#ppt_x"/>
                                          </p:val>
                                        </p:tav>
                                        <p:tav tm="100000">
                                          <p:val>
                                            <p:strVal val="#ppt_x"/>
                                          </p:val>
                                        </p:tav>
                                      </p:tavLst>
                                    </p:anim>
                                    <p:anim calcmode="lin" valueType="num">
                                      <p:cBhvr>
                                        <p:cTn id="86" dur="1000" fill="hold"/>
                                        <p:tgtEl>
                                          <p:spTgt spid="87"/>
                                        </p:tgtEl>
                                        <p:attrNameLst>
                                          <p:attrName>ppt_y</p:attrName>
                                        </p:attrNameLst>
                                      </p:cBhvr>
                                      <p:tavLst>
                                        <p:tav tm="0">
                                          <p:val>
                                            <p:strVal val="#ppt_y+.1"/>
                                          </p:val>
                                        </p:tav>
                                        <p:tav tm="100000">
                                          <p:val>
                                            <p:strVal val="#ppt_y"/>
                                          </p:val>
                                        </p:tav>
                                      </p:tavLst>
                                    </p:anim>
                                  </p:childTnLst>
                                </p:cTn>
                              </p:par>
                            </p:childTnLst>
                          </p:cTn>
                        </p:par>
                      </p:childTnLst>
                    </p:cTn>
                  </p:par>
                  <p:par>
                    <p:cTn id="87" fill="hold">
                      <p:stCondLst>
                        <p:cond delay="indefinite"/>
                      </p:stCondLst>
                      <p:childTnLst>
                        <p:par>
                          <p:cTn id="88" fill="hold">
                            <p:stCondLst>
                              <p:cond delay="0"/>
                            </p:stCondLst>
                            <p:childTnLst>
                              <p:par>
                                <p:cTn id="89" presetID="22" presetClass="entr" presetSubtype="8" fill="hold" nodeType="clickEffect">
                                  <p:stCondLst>
                                    <p:cond delay="0"/>
                                  </p:stCondLst>
                                  <p:childTnLst>
                                    <p:set>
                                      <p:cBhvr>
                                        <p:cTn id="90" dur="1" fill="hold">
                                          <p:stCondLst>
                                            <p:cond delay="0"/>
                                          </p:stCondLst>
                                        </p:cTn>
                                        <p:tgtEl>
                                          <p:spTgt spid="65"/>
                                        </p:tgtEl>
                                        <p:attrNameLst>
                                          <p:attrName>style.visibility</p:attrName>
                                        </p:attrNameLst>
                                      </p:cBhvr>
                                      <p:to>
                                        <p:strVal val="visible"/>
                                      </p:to>
                                    </p:set>
                                    <p:animEffect transition="in" filter="wipe(left)">
                                      <p:cBhvr>
                                        <p:cTn id="91" dur="500"/>
                                        <p:tgtEl>
                                          <p:spTgt spid="65"/>
                                        </p:tgtEl>
                                      </p:cBhvr>
                                    </p:animEffect>
                                  </p:childTnLst>
                                </p:cTn>
                              </p:par>
                            </p:childTnLst>
                          </p:cTn>
                        </p:par>
                        <p:par>
                          <p:cTn id="92" fill="hold">
                            <p:stCondLst>
                              <p:cond delay="500"/>
                            </p:stCondLst>
                            <p:childTnLst>
                              <p:par>
                                <p:cTn id="93" presetID="22" presetClass="entr" presetSubtype="2" fill="hold" nodeType="afterEffect">
                                  <p:stCondLst>
                                    <p:cond delay="0"/>
                                  </p:stCondLst>
                                  <p:childTnLst>
                                    <p:set>
                                      <p:cBhvr>
                                        <p:cTn id="94" dur="1" fill="hold">
                                          <p:stCondLst>
                                            <p:cond delay="0"/>
                                          </p:stCondLst>
                                        </p:cTn>
                                        <p:tgtEl>
                                          <p:spTgt spid="117"/>
                                        </p:tgtEl>
                                        <p:attrNameLst>
                                          <p:attrName>style.visibility</p:attrName>
                                        </p:attrNameLst>
                                      </p:cBhvr>
                                      <p:to>
                                        <p:strVal val="visible"/>
                                      </p:to>
                                    </p:set>
                                    <p:animEffect transition="in" filter="wipe(right)">
                                      <p:cBhvr>
                                        <p:cTn id="95" dur="500"/>
                                        <p:tgtEl>
                                          <p:spTgt spid="117"/>
                                        </p:tgtEl>
                                      </p:cBhvr>
                                    </p:animEffect>
                                  </p:childTnLst>
                                </p:cTn>
                              </p:par>
                            </p:childTnLst>
                          </p:cTn>
                        </p:par>
                        <p:par>
                          <p:cTn id="96" fill="hold">
                            <p:stCondLst>
                              <p:cond delay="1000"/>
                            </p:stCondLst>
                            <p:childTnLst>
                              <p:par>
                                <p:cTn id="97" presetID="10" presetClass="exit" presetSubtype="0" fill="hold" nodeType="afterEffect">
                                  <p:stCondLst>
                                    <p:cond delay="0"/>
                                  </p:stCondLst>
                                  <p:childTnLst>
                                    <p:animEffect transition="out" filter="fade">
                                      <p:cBhvr>
                                        <p:cTn id="98" dur="500"/>
                                        <p:tgtEl>
                                          <p:spTgt spid="65"/>
                                        </p:tgtEl>
                                      </p:cBhvr>
                                    </p:animEffect>
                                    <p:set>
                                      <p:cBhvr>
                                        <p:cTn id="99" dur="1" fill="hold">
                                          <p:stCondLst>
                                            <p:cond delay="499"/>
                                          </p:stCondLst>
                                        </p:cTn>
                                        <p:tgtEl>
                                          <p:spTgt spid="65"/>
                                        </p:tgtEl>
                                        <p:attrNameLst>
                                          <p:attrName>style.visibility</p:attrName>
                                        </p:attrNameLst>
                                      </p:cBhvr>
                                      <p:to>
                                        <p:strVal val="hidden"/>
                                      </p:to>
                                    </p:set>
                                  </p:childTnLst>
                                </p:cTn>
                              </p:par>
                              <p:par>
                                <p:cTn id="100" presetID="10" presetClass="exit" presetSubtype="0" fill="hold" nodeType="withEffect">
                                  <p:stCondLst>
                                    <p:cond delay="0"/>
                                  </p:stCondLst>
                                  <p:childTnLst>
                                    <p:animEffect transition="out" filter="fade">
                                      <p:cBhvr>
                                        <p:cTn id="101" dur="500"/>
                                        <p:tgtEl>
                                          <p:spTgt spid="117"/>
                                        </p:tgtEl>
                                      </p:cBhvr>
                                    </p:animEffect>
                                    <p:set>
                                      <p:cBhvr>
                                        <p:cTn id="102" dur="1" fill="hold">
                                          <p:stCondLst>
                                            <p:cond delay="499"/>
                                          </p:stCondLst>
                                        </p:cTn>
                                        <p:tgtEl>
                                          <p:spTgt spid="117"/>
                                        </p:tgtEl>
                                        <p:attrNameLst>
                                          <p:attrName>style.visibility</p:attrName>
                                        </p:attrNameLst>
                                      </p:cBhvr>
                                      <p:to>
                                        <p:strVal val="hidden"/>
                                      </p:to>
                                    </p:set>
                                  </p:childTnLst>
                                </p:cTn>
                              </p:par>
                            </p:childTnLst>
                          </p:cTn>
                        </p:par>
                      </p:childTnLst>
                    </p:cTn>
                  </p:par>
                  <p:par>
                    <p:cTn id="103" fill="hold">
                      <p:stCondLst>
                        <p:cond delay="indefinite"/>
                      </p:stCondLst>
                      <p:childTnLst>
                        <p:par>
                          <p:cTn id="104" fill="hold">
                            <p:stCondLst>
                              <p:cond delay="0"/>
                            </p:stCondLst>
                            <p:childTnLst>
                              <p:par>
                                <p:cTn id="105" presetID="22" presetClass="entr" presetSubtype="8" fill="hold" nodeType="clickEffect">
                                  <p:stCondLst>
                                    <p:cond delay="0"/>
                                  </p:stCondLst>
                                  <p:childTnLst>
                                    <p:set>
                                      <p:cBhvr>
                                        <p:cTn id="106" dur="1" fill="hold">
                                          <p:stCondLst>
                                            <p:cond delay="0"/>
                                          </p:stCondLst>
                                        </p:cTn>
                                        <p:tgtEl>
                                          <p:spTgt spid="64"/>
                                        </p:tgtEl>
                                        <p:attrNameLst>
                                          <p:attrName>style.visibility</p:attrName>
                                        </p:attrNameLst>
                                      </p:cBhvr>
                                      <p:to>
                                        <p:strVal val="visible"/>
                                      </p:to>
                                    </p:set>
                                    <p:animEffect transition="in" filter="wipe(left)">
                                      <p:cBhvr>
                                        <p:cTn id="107" dur="500"/>
                                        <p:tgtEl>
                                          <p:spTgt spid="64"/>
                                        </p:tgtEl>
                                      </p:cBhvr>
                                    </p:animEffect>
                                  </p:childTnLst>
                                </p:cTn>
                              </p:par>
                            </p:childTnLst>
                          </p:cTn>
                        </p:par>
                        <p:par>
                          <p:cTn id="108" fill="hold">
                            <p:stCondLst>
                              <p:cond delay="500"/>
                            </p:stCondLst>
                            <p:childTnLst>
                              <p:par>
                                <p:cTn id="109" presetID="22" presetClass="entr" presetSubtype="2" fill="hold" nodeType="afterEffect">
                                  <p:stCondLst>
                                    <p:cond delay="0"/>
                                  </p:stCondLst>
                                  <p:childTnLst>
                                    <p:set>
                                      <p:cBhvr>
                                        <p:cTn id="110" dur="1" fill="hold">
                                          <p:stCondLst>
                                            <p:cond delay="0"/>
                                          </p:stCondLst>
                                        </p:cTn>
                                        <p:tgtEl>
                                          <p:spTgt spid="116"/>
                                        </p:tgtEl>
                                        <p:attrNameLst>
                                          <p:attrName>style.visibility</p:attrName>
                                        </p:attrNameLst>
                                      </p:cBhvr>
                                      <p:to>
                                        <p:strVal val="visible"/>
                                      </p:to>
                                    </p:set>
                                    <p:animEffect transition="in" filter="wipe(right)">
                                      <p:cBhvr>
                                        <p:cTn id="111" dur="500"/>
                                        <p:tgtEl>
                                          <p:spTgt spid="116"/>
                                        </p:tgtEl>
                                      </p:cBhvr>
                                    </p:animEffect>
                                  </p:childTnLst>
                                </p:cTn>
                              </p:par>
                            </p:childTnLst>
                          </p:cTn>
                        </p:par>
                        <p:par>
                          <p:cTn id="112" fill="hold">
                            <p:stCondLst>
                              <p:cond delay="1000"/>
                            </p:stCondLst>
                            <p:childTnLst>
                              <p:par>
                                <p:cTn id="113" presetID="10" presetClass="exit" presetSubtype="0" fill="hold" nodeType="afterEffect">
                                  <p:stCondLst>
                                    <p:cond delay="0"/>
                                  </p:stCondLst>
                                  <p:childTnLst>
                                    <p:animEffect transition="out" filter="fade">
                                      <p:cBhvr>
                                        <p:cTn id="114" dur="500"/>
                                        <p:tgtEl>
                                          <p:spTgt spid="64"/>
                                        </p:tgtEl>
                                      </p:cBhvr>
                                    </p:animEffect>
                                    <p:set>
                                      <p:cBhvr>
                                        <p:cTn id="115" dur="1" fill="hold">
                                          <p:stCondLst>
                                            <p:cond delay="499"/>
                                          </p:stCondLst>
                                        </p:cTn>
                                        <p:tgtEl>
                                          <p:spTgt spid="64"/>
                                        </p:tgtEl>
                                        <p:attrNameLst>
                                          <p:attrName>style.visibility</p:attrName>
                                        </p:attrNameLst>
                                      </p:cBhvr>
                                      <p:to>
                                        <p:strVal val="hidden"/>
                                      </p:to>
                                    </p:set>
                                  </p:childTnLst>
                                </p:cTn>
                              </p:par>
                              <p:par>
                                <p:cTn id="116" presetID="10" presetClass="exit" presetSubtype="0" fill="hold" nodeType="withEffect">
                                  <p:stCondLst>
                                    <p:cond delay="0"/>
                                  </p:stCondLst>
                                  <p:childTnLst>
                                    <p:animEffect transition="out" filter="fade">
                                      <p:cBhvr>
                                        <p:cTn id="117" dur="500"/>
                                        <p:tgtEl>
                                          <p:spTgt spid="116"/>
                                        </p:tgtEl>
                                      </p:cBhvr>
                                    </p:animEffect>
                                    <p:set>
                                      <p:cBhvr>
                                        <p:cTn id="118" dur="1" fill="hold">
                                          <p:stCondLst>
                                            <p:cond delay="499"/>
                                          </p:stCondLst>
                                        </p:cTn>
                                        <p:tgtEl>
                                          <p:spTgt spid="116"/>
                                        </p:tgtEl>
                                        <p:attrNameLst>
                                          <p:attrName>style.visibility</p:attrName>
                                        </p:attrNameLst>
                                      </p:cBhvr>
                                      <p:to>
                                        <p:strVal val="hidden"/>
                                      </p:to>
                                    </p:set>
                                  </p:childTnLst>
                                </p:cTn>
                              </p:par>
                            </p:childTnLst>
                          </p:cTn>
                        </p:par>
                      </p:childTnLst>
                    </p:cTn>
                  </p:par>
                  <p:par>
                    <p:cTn id="119" fill="hold">
                      <p:stCondLst>
                        <p:cond delay="indefinite"/>
                      </p:stCondLst>
                      <p:childTnLst>
                        <p:par>
                          <p:cTn id="120" fill="hold">
                            <p:stCondLst>
                              <p:cond delay="0"/>
                            </p:stCondLst>
                            <p:childTnLst>
                              <p:par>
                                <p:cTn id="121" presetID="22" presetClass="entr" presetSubtype="8" fill="hold" nodeType="clickEffect">
                                  <p:stCondLst>
                                    <p:cond delay="0"/>
                                  </p:stCondLst>
                                  <p:childTnLst>
                                    <p:set>
                                      <p:cBhvr>
                                        <p:cTn id="122" dur="1" fill="hold">
                                          <p:stCondLst>
                                            <p:cond delay="0"/>
                                          </p:stCondLst>
                                        </p:cTn>
                                        <p:tgtEl>
                                          <p:spTgt spid="72"/>
                                        </p:tgtEl>
                                        <p:attrNameLst>
                                          <p:attrName>style.visibility</p:attrName>
                                        </p:attrNameLst>
                                      </p:cBhvr>
                                      <p:to>
                                        <p:strVal val="visible"/>
                                      </p:to>
                                    </p:set>
                                    <p:animEffect transition="in" filter="wipe(left)">
                                      <p:cBhvr>
                                        <p:cTn id="123" dur="500"/>
                                        <p:tgtEl>
                                          <p:spTgt spid="72"/>
                                        </p:tgtEl>
                                      </p:cBhvr>
                                    </p:animEffect>
                                  </p:childTnLst>
                                </p:cTn>
                              </p:par>
                            </p:childTnLst>
                          </p:cTn>
                        </p:par>
                        <p:par>
                          <p:cTn id="124" fill="hold">
                            <p:stCondLst>
                              <p:cond delay="500"/>
                            </p:stCondLst>
                            <p:childTnLst>
                              <p:par>
                                <p:cTn id="125" presetID="22" presetClass="entr" presetSubtype="2" fill="hold" nodeType="afterEffect">
                                  <p:stCondLst>
                                    <p:cond delay="0"/>
                                  </p:stCondLst>
                                  <p:childTnLst>
                                    <p:set>
                                      <p:cBhvr>
                                        <p:cTn id="126" dur="1" fill="hold">
                                          <p:stCondLst>
                                            <p:cond delay="0"/>
                                          </p:stCondLst>
                                        </p:cTn>
                                        <p:tgtEl>
                                          <p:spTgt spid="151"/>
                                        </p:tgtEl>
                                        <p:attrNameLst>
                                          <p:attrName>style.visibility</p:attrName>
                                        </p:attrNameLst>
                                      </p:cBhvr>
                                      <p:to>
                                        <p:strVal val="visible"/>
                                      </p:to>
                                    </p:set>
                                    <p:animEffect transition="in" filter="wipe(right)">
                                      <p:cBhvr>
                                        <p:cTn id="127" dur="500"/>
                                        <p:tgtEl>
                                          <p:spTgt spid="151"/>
                                        </p:tgtEl>
                                      </p:cBhvr>
                                    </p:animEffect>
                                  </p:childTnLst>
                                </p:cTn>
                              </p:par>
                            </p:childTnLst>
                          </p:cTn>
                        </p:par>
                        <p:par>
                          <p:cTn id="128" fill="hold">
                            <p:stCondLst>
                              <p:cond delay="1000"/>
                            </p:stCondLst>
                            <p:childTnLst>
                              <p:par>
                                <p:cTn id="129" presetID="10" presetClass="exit" presetSubtype="0" fill="hold" nodeType="afterEffect">
                                  <p:stCondLst>
                                    <p:cond delay="0"/>
                                  </p:stCondLst>
                                  <p:childTnLst>
                                    <p:animEffect transition="out" filter="fade">
                                      <p:cBhvr>
                                        <p:cTn id="130" dur="500"/>
                                        <p:tgtEl>
                                          <p:spTgt spid="72"/>
                                        </p:tgtEl>
                                      </p:cBhvr>
                                    </p:animEffect>
                                    <p:set>
                                      <p:cBhvr>
                                        <p:cTn id="131" dur="1" fill="hold">
                                          <p:stCondLst>
                                            <p:cond delay="499"/>
                                          </p:stCondLst>
                                        </p:cTn>
                                        <p:tgtEl>
                                          <p:spTgt spid="72"/>
                                        </p:tgtEl>
                                        <p:attrNameLst>
                                          <p:attrName>style.visibility</p:attrName>
                                        </p:attrNameLst>
                                      </p:cBhvr>
                                      <p:to>
                                        <p:strVal val="hidden"/>
                                      </p:to>
                                    </p:set>
                                  </p:childTnLst>
                                </p:cTn>
                              </p:par>
                              <p:par>
                                <p:cTn id="132" presetID="10" presetClass="exit" presetSubtype="0" fill="hold" nodeType="withEffect">
                                  <p:stCondLst>
                                    <p:cond delay="0"/>
                                  </p:stCondLst>
                                  <p:childTnLst>
                                    <p:animEffect transition="out" filter="fade">
                                      <p:cBhvr>
                                        <p:cTn id="133" dur="500"/>
                                        <p:tgtEl>
                                          <p:spTgt spid="151"/>
                                        </p:tgtEl>
                                      </p:cBhvr>
                                    </p:animEffect>
                                    <p:set>
                                      <p:cBhvr>
                                        <p:cTn id="134" dur="1" fill="hold">
                                          <p:stCondLst>
                                            <p:cond delay="499"/>
                                          </p:stCondLst>
                                        </p:cTn>
                                        <p:tgtEl>
                                          <p:spTgt spid="151"/>
                                        </p:tgtEl>
                                        <p:attrNameLst>
                                          <p:attrName>style.visibility</p:attrName>
                                        </p:attrNameLst>
                                      </p:cBhvr>
                                      <p:to>
                                        <p:strVal val="hidden"/>
                                      </p:to>
                                    </p:set>
                                  </p:childTnLst>
                                </p:cTn>
                              </p:par>
                            </p:childTnLst>
                          </p:cTn>
                        </p:par>
                      </p:childTnLst>
                    </p:cTn>
                  </p:par>
                  <p:par>
                    <p:cTn id="135" fill="hold">
                      <p:stCondLst>
                        <p:cond delay="indefinite"/>
                      </p:stCondLst>
                      <p:childTnLst>
                        <p:par>
                          <p:cTn id="136" fill="hold">
                            <p:stCondLst>
                              <p:cond delay="0"/>
                            </p:stCondLst>
                            <p:childTnLst>
                              <p:par>
                                <p:cTn id="137" presetID="22" presetClass="entr" presetSubtype="8" fill="hold" nodeType="clickEffect">
                                  <p:stCondLst>
                                    <p:cond delay="0"/>
                                  </p:stCondLst>
                                  <p:childTnLst>
                                    <p:set>
                                      <p:cBhvr>
                                        <p:cTn id="138" dur="1" fill="hold">
                                          <p:stCondLst>
                                            <p:cond delay="0"/>
                                          </p:stCondLst>
                                        </p:cTn>
                                        <p:tgtEl>
                                          <p:spTgt spid="73"/>
                                        </p:tgtEl>
                                        <p:attrNameLst>
                                          <p:attrName>style.visibility</p:attrName>
                                        </p:attrNameLst>
                                      </p:cBhvr>
                                      <p:to>
                                        <p:strVal val="visible"/>
                                      </p:to>
                                    </p:set>
                                    <p:animEffect transition="in" filter="wipe(left)">
                                      <p:cBhvr>
                                        <p:cTn id="139" dur="500"/>
                                        <p:tgtEl>
                                          <p:spTgt spid="73"/>
                                        </p:tgtEl>
                                      </p:cBhvr>
                                    </p:animEffect>
                                  </p:childTnLst>
                                </p:cTn>
                              </p:par>
                            </p:childTnLst>
                          </p:cTn>
                        </p:par>
                        <p:par>
                          <p:cTn id="140" fill="hold">
                            <p:stCondLst>
                              <p:cond delay="500"/>
                            </p:stCondLst>
                            <p:childTnLst>
                              <p:par>
                                <p:cTn id="141" presetID="22" presetClass="entr" presetSubtype="2" fill="hold" nodeType="afterEffect">
                                  <p:stCondLst>
                                    <p:cond delay="0"/>
                                  </p:stCondLst>
                                  <p:childTnLst>
                                    <p:set>
                                      <p:cBhvr>
                                        <p:cTn id="142" dur="1" fill="hold">
                                          <p:stCondLst>
                                            <p:cond delay="0"/>
                                          </p:stCondLst>
                                        </p:cTn>
                                        <p:tgtEl>
                                          <p:spTgt spid="74"/>
                                        </p:tgtEl>
                                        <p:attrNameLst>
                                          <p:attrName>style.visibility</p:attrName>
                                        </p:attrNameLst>
                                      </p:cBhvr>
                                      <p:to>
                                        <p:strVal val="visible"/>
                                      </p:to>
                                    </p:set>
                                    <p:animEffect transition="in" filter="wipe(right)">
                                      <p:cBhvr>
                                        <p:cTn id="143" dur="500"/>
                                        <p:tgtEl>
                                          <p:spTgt spid="74"/>
                                        </p:tgtEl>
                                      </p:cBhvr>
                                    </p:animEffect>
                                  </p:childTnLst>
                                </p:cTn>
                              </p:par>
                            </p:childTnLst>
                          </p:cTn>
                        </p:par>
                        <p:par>
                          <p:cTn id="144" fill="hold">
                            <p:stCondLst>
                              <p:cond delay="1500"/>
                            </p:stCondLst>
                            <p:childTnLst>
                              <p:par>
                                <p:cTn id="145" presetID="22" presetClass="entr" presetSubtype="2" fill="hold" nodeType="afterEffect">
                                  <p:stCondLst>
                                    <p:cond delay="500"/>
                                  </p:stCondLst>
                                  <p:childTnLst>
                                    <p:set>
                                      <p:cBhvr>
                                        <p:cTn id="146" dur="1" fill="hold">
                                          <p:stCondLst>
                                            <p:cond delay="0"/>
                                          </p:stCondLst>
                                        </p:cTn>
                                        <p:tgtEl>
                                          <p:spTgt spid="69"/>
                                        </p:tgtEl>
                                        <p:attrNameLst>
                                          <p:attrName>style.visibility</p:attrName>
                                        </p:attrNameLst>
                                      </p:cBhvr>
                                      <p:to>
                                        <p:strVal val="visible"/>
                                      </p:to>
                                    </p:set>
                                    <p:animEffect transition="in" filter="wipe(right)">
                                      <p:cBhvr>
                                        <p:cTn id="147" dur="500"/>
                                        <p:tgtEl>
                                          <p:spTgt spid="69"/>
                                        </p:tgtEl>
                                      </p:cBhvr>
                                    </p:animEffect>
                                  </p:childTnLst>
                                </p:cTn>
                              </p:par>
                            </p:childTnLst>
                          </p:cTn>
                        </p:par>
                        <p:par>
                          <p:cTn id="148" fill="hold">
                            <p:stCondLst>
                              <p:cond delay="2500"/>
                            </p:stCondLst>
                            <p:childTnLst>
                              <p:par>
                                <p:cTn id="149" presetID="22" presetClass="entr" presetSubtype="8" fill="hold" nodeType="afterEffect">
                                  <p:stCondLst>
                                    <p:cond delay="0"/>
                                  </p:stCondLst>
                                  <p:childTnLst>
                                    <p:set>
                                      <p:cBhvr>
                                        <p:cTn id="150" dur="1" fill="hold">
                                          <p:stCondLst>
                                            <p:cond delay="0"/>
                                          </p:stCondLst>
                                        </p:cTn>
                                        <p:tgtEl>
                                          <p:spTgt spid="114"/>
                                        </p:tgtEl>
                                        <p:attrNameLst>
                                          <p:attrName>style.visibility</p:attrName>
                                        </p:attrNameLst>
                                      </p:cBhvr>
                                      <p:to>
                                        <p:strVal val="visible"/>
                                      </p:to>
                                    </p:set>
                                    <p:animEffect transition="in" filter="wipe(left)">
                                      <p:cBhvr>
                                        <p:cTn id="151" dur="500"/>
                                        <p:tgtEl>
                                          <p:spTgt spid="114"/>
                                        </p:tgtEl>
                                      </p:cBhvr>
                                    </p:animEffect>
                                  </p:childTnLst>
                                </p:cTn>
                              </p:par>
                            </p:childTnLst>
                          </p:cTn>
                        </p:par>
                        <p:par>
                          <p:cTn id="152" fill="hold">
                            <p:stCondLst>
                              <p:cond delay="3000"/>
                            </p:stCondLst>
                            <p:childTnLst>
                              <p:par>
                                <p:cTn id="153" presetID="10" presetClass="exit" presetSubtype="0" fill="hold" nodeType="afterEffect">
                                  <p:stCondLst>
                                    <p:cond delay="0"/>
                                  </p:stCondLst>
                                  <p:childTnLst>
                                    <p:animEffect transition="out" filter="fade">
                                      <p:cBhvr>
                                        <p:cTn id="154" dur="500"/>
                                        <p:tgtEl>
                                          <p:spTgt spid="69"/>
                                        </p:tgtEl>
                                      </p:cBhvr>
                                    </p:animEffect>
                                    <p:set>
                                      <p:cBhvr>
                                        <p:cTn id="155" dur="1" fill="hold">
                                          <p:stCondLst>
                                            <p:cond delay="499"/>
                                          </p:stCondLst>
                                        </p:cTn>
                                        <p:tgtEl>
                                          <p:spTgt spid="69"/>
                                        </p:tgtEl>
                                        <p:attrNameLst>
                                          <p:attrName>style.visibility</p:attrName>
                                        </p:attrNameLst>
                                      </p:cBhvr>
                                      <p:to>
                                        <p:strVal val="hidden"/>
                                      </p:to>
                                    </p:set>
                                  </p:childTnLst>
                                </p:cTn>
                              </p:par>
                              <p:par>
                                <p:cTn id="156" presetID="10" presetClass="exit" presetSubtype="0" fill="hold" nodeType="withEffect">
                                  <p:stCondLst>
                                    <p:cond delay="0"/>
                                  </p:stCondLst>
                                  <p:childTnLst>
                                    <p:animEffect transition="out" filter="fade">
                                      <p:cBhvr>
                                        <p:cTn id="157" dur="500"/>
                                        <p:tgtEl>
                                          <p:spTgt spid="114"/>
                                        </p:tgtEl>
                                      </p:cBhvr>
                                    </p:animEffect>
                                    <p:set>
                                      <p:cBhvr>
                                        <p:cTn id="158" dur="1" fill="hold">
                                          <p:stCondLst>
                                            <p:cond delay="499"/>
                                          </p:stCondLst>
                                        </p:cTn>
                                        <p:tgtEl>
                                          <p:spTgt spid="11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86" grpId="0"/>
      <p:bldP spid="87" grpId="0"/>
      <p:bldP spid="163" grpId="0" animBg="1"/>
    </p:bldLst>
  </p:timing>
</p:sld>
</file>

<file path=ppt/slides/slide65.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sp>
        <p:nvSpPr>
          <p:cNvPr id="39" name="Rectangle 38"/>
          <p:cNvSpPr/>
          <p:nvPr/>
        </p:nvSpPr>
        <p:spPr bwMode="auto">
          <a:xfrm>
            <a:off x="717802" y="1710965"/>
            <a:ext cx="10980489" cy="4257741"/>
          </a:xfrm>
          <a:prstGeom prst="rect">
            <a:avLst/>
          </a:prstGeom>
          <a:noFill/>
          <a:ln w="57150">
            <a:solidFill>
              <a:srgbClr val="3A8CB4"/>
            </a:solidFill>
            <a:prstDash val="dash"/>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5717" rIns="0" bIns="45717" numCol="1" rtlCol="0" anchor="ctr" anchorCtr="0" compatLnSpc="1">
            <a:prstTxWarp prst="textNoShape">
              <a:avLst/>
            </a:prstTxWarp>
          </a:bodyPr>
          <a:lstStyle/>
          <a:p>
            <a:pPr algn="ctr" defTabSz="914103" fontAlgn="base">
              <a:spcBef>
                <a:spcPct val="0"/>
              </a:spcBef>
              <a:spcAft>
                <a:spcPct val="0"/>
              </a:spcAft>
              <a:defRPr/>
            </a:pPr>
            <a:endParaRPr lang="en-US" sz="1961" dirty="0">
              <a:gradFill>
                <a:gsLst>
                  <a:gs pos="5439">
                    <a:srgbClr val="F8F8F8"/>
                  </a:gs>
                  <a:gs pos="10000">
                    <a:srgbClr val="F8F8F8"/>
                  </a:gs>
                </a:gsLst>
                <a:lin ang="5400000" scaled="0"/>
              </a:gradFill>
            </a:endParaRPr>
          </a:p>
        </p:txBody>
      </p:sp>
      <p:sp>
        <p:nvSpPr>
          <p:cNvPr id="9" name="Rectangle 8"/>
          <p:cNvSpPr/>
          <p:nvPr/>
        </p:nvSpPr>
        <p:spPr>
          <a:xfrm>
            <a:off x="874846" y="96784"/>
            <a:ext cx="10905792" cy="1178528"/>
          </a:xfrm>
          <a:prstGeom prst="rect">
            <a:avLst/>
          </a:prstGeom>
        </p:spPr>
        <p:txBody>
          <a:bodyPr wrap="square">
            <a:spAutoFit/>
          </a:bodyPr>
          <a:lstStyle/>
          <a:p>
            <a:pPr algn="ctr" defTabSz="913873">
              <a:defRPr/>
            </a:pPr>
            <a:r>
              <a:rPr lang="en-US" sz="3529" b="1" kern="0" dirty="0">
                <a:solidFill>
                  <a:sysClr val="windowText" lastClr="000000"/>
                </a:solidFill>
              </a:rPr>
              <a:t>Asynchronous Event-Driven communication with an Event Bus</a:t>
            </a:r>
            <a:endParaRPr lang="en-US" sz="3529" kern="0" dirty="0">
              <a:solidFill>
                <a:sysClr val="windowText" lastClr="000000"/>
              </a:solidFill>
              <a:latin typeface="Segoe UI Light"/>
            </a:endParaRPr>
          </a:p>
        </p:txBody>
      </p:sp>
      <p:grpSp>
        <p:nvGrpSpPr>
          <p:cNvPr id="337" name="Group 336"/>
          <p:cNvGrpSpPr/>
          <p:nvPr/>
        </p:nvGrpSpPr>
        <p:grpSpPr>
          <a:xfrm>
            <a:off x="8072859" y="2679050"/>
            <a:ext cx="589307" cy="330355"/>
            <a:chOff x="2886562" y="2288295"/>
            <a:chExt cx="601248" cy="337049"/>
          </a:xfrm>
        </p:grpSpPr>
        <p:grpSp>
          <p:nvGrpSpPr>
            <p:cNvPr id="339" name="Group 338"/>
            <p:cNvGrpSpPr/>
            <p:nvPr/>
          </p:nvGrpSpPr>
          <p:grpSpPr>
            <a:xfrm>
              <a:off x="2886562" y="2288295"/>
              <a:ext cx="601248" cy="337049"/>
              <a:chOff x="3523102" y="1791568"/>
              <a:chExt cx="6746733" cy="3782104"/>
            </a:xfrm>
            <a:solidFill>
              <a:srgbClr val="7030A0"/>
            </a:solidFill>
          </p:grpSpPr>
          <p:sp>
            <p:nvSpPr>
              <p:cNvPr id="341" name="Rectangle 340"/>
              <p:cNvSpPr/>
              <p:nvPr/>
            </p:nvSpPr>
            <p:spPr>
              <a:xfrm>
                <a:off x="3757139" y="2148421"/>
                <a:ext cx="6278658" cy="3068399"/>
              </a:xfrm>
              <a:prstGeom prst="rect">
                <a:avLst/>
              </a:prstGeom>
              <a:solidFill>
                <a:srgbClr val="0079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194923">
                  <a:defRPr/>
                </a:pPr>
                <a:endParaRPr lang="en-US" sz="1729" kern="0">
                  <a:solidFill>
                    <a:sysClr val="windowText" lastClr="000000"/>
                  </a:solidFill>
                </a:endParaRPr>
              </a:p>
            </p:txBody>
          </p:sp>
          <p:sp>
            <p:nvSpPr>
              <p:cNvPr id="345" name="Freeform 108"/>
              <p:cNvSpPr/>
              <p:nvPr/>
            </p:nvSpPr>
            <p:spPr>
              <a:xfrm>
                <a:off x="3523102" y="1791568"/>
                <a:ext cx="553907" cy="3782104"/>
              </a:xfrm>
              <a:custGeom>
                <a:avLst/>
                <a:gdLst>
                  <a:gd name="connsiteX0" fmla="*/ 104335 w 553907"/>
                  <a:gd name="connsiteY0" fmla="*/ 0 h 3782104"/>
                  <a:gd name="connsiteX1" fmla="*/ 553907 w 553907"/>
                  <a:gd name="connsiteY1" fmla="*/ 0 h 3782104"/>
                  <a:gd name="connsiteX2" fmla="*/ 553907 w 553907"/>
                  <a:gd name="connsiteY2" fmla="*/ 285720 h 3782104"/>
                  <a:gd name="connsiteX3" fmla="*/ 156511 w 553907"/>
                  <a:gd name="connsiteY3" fmla="*/ 285720 h 3782104"/>
                  <a:gd name="connsiteX4" fmla="*/ 156511 w 553907"/>
                  <a:gd name="connsiteY4" fmla="*/ 3496384 h 3782104"/>
                  <a:gd name="connsiteX5" fmla="*/ 553907 w 553907"/>
                  <a:gd name="connsiteY5" fmla="*/ 3496384 h 3782104"/>
                  <a:gd name="connsiteX6" fmla="*/ 553907 w 553907"/>
                  <a:gd name="connsiteY6" fmla="*/ 3782104 h 3782104"/>
                  <a:gd name="connsiteX7" fmla="*/ 104335 w 553907"/>
                  <a:gd name="connsiteY7" fmla="*/ 3782104 h 3782104"/>
                  <a:gd name="connsiteX8" fmla="*/ 104335 w 553907"/>
                  <a:gd name="connsiteY8" fmla="*/ 3610684 h 3782104"/>
                  <a:gd name="connsiteX9" fmla="*/ 0 w 553907"/>
                  <a:gd name="connsiteY9" fmla="*/ 3610684 h 3782104"/>
                  <a:gd name="connsiteX10" fmla="*/ 0 w 553907"/>
                  <a:gd name="connsiteY10" fmla="*/ 175571 h 3782104"/>
                  <a:gd name="connsiteX11" fmla="*/ 104335 w 553907"/>
                  <a:gd name="connsiteY11" fmla="*/ 175571 h 378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53907" h="3782104">
                    <a:moveTo>
                      <a:pt x="104335" y="0"/>
                    </a:moveTo>
                    <a:lnTo>
                      <a:pt x="553907" y="0"/>
                    </a:lnTo>
                    <a:lnTo>
                      <a:pt x="553907" y="285720"/>
                    </a:lnTo>
                    <a:lnTo>
                      <a:pt x="156511" y="285720"/>
                    </a:lnTo>
                    <a:lnTo>
                      <a:pt x="156511" y="3496384"/>
                    </a:lnTo>
                    <a:lnTo>
                      <a:pt x="553907" y="3496384"/>
                    </a:lnTo>
                    <a:lnTo>
                      <a:pt x="553907" y="3782104"/>
                    </a:lnTo>
                    <a:lnTo>
                      <a:pt x="104335" y="3782104"/>
                    </a:lnTo>
                    <a:lnTo>
                      <a:pt x="104335" y="3610684"/>
                    </a:lnTo>
                    <a:lnTo>
                      <a:pt x="0" y="3610684"/>
                    </a:lnTo>
                    <a:lnTo>
                      <a:pt x="0" y="175571"/>
                    </a:lnTo>
                    <a:lnTo>
                      <a:pt x="104335" y="17557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194923">
                  <a:defRPr/>
                </a:pPr>
                <a:endParaRPr lang="en-US" sz="1729" kern="0">
                  <a:solidFill>
                    <a:sysClr val="windowText" lastClr="000000"/>
                  </a:solidFill>
                </a:endParaRPr>
              </a:p>
            </p:txBody>
          </p:sp>
          <p:sp>
            <p:nvSpPr>
              <p:cNvPr id="346" name="Freeform 109"/>
              <p:cNvSpPr/>
              <p:nvPr/>
            </p:nvSpPr>
            <p:spPr>
              <a:xfrm flipH="1">
                <a:off x="9715928" y="1791568"/>
                <a:ext cx="553907" cy="3782104"/>
              </a:xfrm>
              <a:custGeom>
                <a:avLst/>
                <a:gdLst>
                  <a:gd name="connsiteX0" fmla="*/ 104335 w 553907"/>
                  <a:gd name="connsiteY0" fmla="*/ 0 h 3782104"/>
                  <a:gd name="connsiteX1" fmla="*/ 553907 w 553907"/>
                  <a:gd name="connsiteY1" fmla="*/ 0 h 3782104"/>
                  <a:gd name="connsiteX2" fmla="*/ 553907 w 553907"/>
                  <a:gd name="connsiteY2" fmla="*/ 285720 h 3782104"/>
                  <a:gd name="connsiteX3" fmla="*/ 156511 w 553907"/>
                  <a:gd name="connsiteY3" fmla="*/ 285720 h 3782104"/>
                  <a:gd name="connsiteX4" fmla="*/ 156511 w 553907"/>
                  <a:gd name="connsiteY4" fmla="*/ 3496384 h 3782104"/>
                  <a:gd name="connsiteX5" fmla="*/ 553907 w 553907"/>
                  <a:gd name="connsiteY5" fmla="*/ 3496384 h 3782104"/>
                  <a:gd name="connsiteX6" fmla="*/ 553907 w 553907"/>
                  <a:gd name="connsiteY6" fmla="*/ 3782104 h 3782104"/>
                  <a:gd name="connsiteX7" fmla="*/ 104335 w 553907"/>
                  <a:gd name="connsiteY7" fmla="*/ 3782104 h 3782104"/>
                  <a:gd name="connsiteX8" fmla="*/ 104335 w 553907"/>
                  <a:gd name="connsiteY8" fmla="*/ 3610684 h 3782104"/>
                  <a:gd name="connsiteX9" fmla="*/ 0 w 553907"/>
                  <a:gd name="connsiteY9" fmla="*/ 3610684 h 3782104"/>
                  <a:gd name="connsiteX10" fmla="*/ 0 w 553907"/>
                  <a:gd name="connsiteY10" fmla="*/ 175571 h 3782104"/>
                  <a:gd name="connsiteX11" fmla="*/ 104335 w 553907"/>
                  <a:gd name="connsiteY11" fmla="*/ 175571 h 378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53907" h="3782104">
                    <a:moveTo>
                      <a:pt x="104335" y="0"/>
                    </a:moveTo>
                    <a:lnTo>
                      <a:pt x="553907" y="0"/>
                    </a:lnTo>
                    <a:lnTo>
                      <a:pt x="553907" y="285720"/>
                    </a:lnTo>
                    <a:lnTo>
                      <a:pt x="156511" y="285720"/>
                    </a:lnTo>
                    <a:lnTo>
                      <a:pt x="156511" y="3496384"/>
                    </a:lnTo>
                    <a:lnTo>
                      <a:pt x="553907" y="3496384"/>
                    </a:lnTo>
                    <a:lnTo>
                      <a:pt x="553907" y="3782104"/>
                    </a:lnTo>
                    <a:lnTo>
                      <a:pt x="104335" y="3782104"/>
                    </a:lnTo>
                    <a:lnTo>
                      <a:pt x="104335" y="3610684"/>
                    </a:lnTo>
                    <a:lnTo>
                      <a:pt x="0" y="3610684"/>
                    </a:lnTo>
                    <a:lnTo>
                      <a:pt x="0" y="175571"/>
                    </a:lnTo>
                    <a:lnTo>
                      <a:pt x="104335" y="17557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194923">
                  <a:defRPr/>
                </a:pPr>
                <a:endParaRPr lang="en-US" sz="1729" kern="0">
                  <a:solidFill>
                    <a:sysClr val="windowText" lastClr="000000"/>
                  </a:solidFill>
                </a:endParaRPr>
              </a:p>
            </p:txBody>
          </p:sp>
        </p:grpSp>
        <p:sp>
          <p:nvSpPr>
            <p:cNvPr id="340" name="Hexagon 339"/>
            <p:cNvSpPr/>
            <p:nvPr/>
          </p:nvSpPr>
          <p:spPr bwMode="auto">
            <a:xfrm>
              <a:off x="3051589" y="2333937"/>
              <a:ext cx="278243" cy="248925"/>
            </a:xfrm>
            <a:prstGeom prst="hexagon">
              <a:avLst/>
            </a:prstGeom>
            <a:solidFill>
              <a:srgbClr val="0079D6"/>
            </a:solidFill>
            <a:ln w="9525" cap="flat" cmpd="sng" algn="ctr">
              <a:solidFill>
                <a:schemeClr val="bg1"/>
              </a:solidFill>
              <a:prstDash val="solid"/>
              <a:headEnd type="none" w="med" len="med"/>
              <a:tailEnd type="none" w="med" len="med"/>
            </a:ln>
            <a:effectLst/>
          </p:spPr>
          <p:txBody>
            <a:bodyPr lIns="91383" tIns="91383" rIns="34273" bIns="34273" rtlCol="0" anchor="b" anchorCtr="0"/>
            <a:lstStyle/>
            <a:p>
              <a:pPr algn="ctr" defTabSz="931690">
                <a:defRPr/>
              </a:pPr>
              <a:endParaRPr lang="en-US" sz="800" kern="0" dirty="0">
                <a:solidFill>
                  <a:sysClr val="windowText" lastClr="000000"/>
                </a:solidFill>
                <a:latin typeface="Segoe UI Light"/>
                <a:ea typeface="Segoe UI" pitchFamily="34" charset="0"/>
                <a:cs typeface="Segoe UI" pitchFamily="34" charset="0"/>
              </a:endParaRPr>
            </a:p>
          </p:txBody>
        </p:sp>
      </p:grpSp>
      <p:grpSp>
        <p:nvGrpSpPr>
          <p:cNvPr id="354" name="Group 353"/>
          <p:cNvGrpSpPr/>
          <p:nvPr/>
        </p:nvGrpSpPr>
        <p:grpSpPr>
          <a:xfrm>
            <a:off x="8072859" y="4738990"/>
            <a:ext cx="589307" cy="330355"/>
            <a:chOff x="1596268" y="2657736"/>
            <a:chExt cx="601248" cy="337049"/>
          </a:xfrm>
        </p:grpSpPr>
        <p:grpSp>
          <p:nvGrpSpPr>
            <p:cNvPr id="355" name="Group 354"/>
            <p:cNvGrpSpPr/>
            <p:nvPr/>
          </p:nvGrpSpPr>
          <p:grpSpPr>
            <a:xfrm>
              <a:off x="1596268" y="2657736"/>
              <a:ext cx="601248" cy="337049"/>
              <a:chOff x="3523102" y="1791568"/>
              <a:chExt cx="6746733" cy="3782104"/>
            </a:xfrm>
            <a:solidFill>
              <a:srgbClr val="00B050"/>
            </a:solidFill>
          </p:grpSpPr>
          <p:sp>
            <p:nvSpPr>
              <p:cNvPr id="365" name="Rectangle 364"/>
              <p:cNvSpPr/>
              <p:nvPr/>
            </p:nvSpPr>
            <p:spPr>
              <a:xfrm>
                <a:off x="3757139" y="2148421"/>
                <a:ext cx="6278658" cy="30683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194923">
                  <a:defRPr/>
                </a:pPr>
                <a:endParaRPr lang="en-US" sz="1729" kern="0" dirty="0">
                  <a:solidFill>
                    <a:sysClr val="windowText" lastClr="000000"/>
                  </a:solidFill>
                </a:endParaRPr>
              </a:p>
            </p:txBody>
          </p:sp>
          <p:sp>
            <p:nvSpPr>
              <p:cNvPr id="366" name="Freeform 92"/>
              <p:cNvSpPr/>
              <p:nvPr/>
            </p:nvSpPr>
            <p:spPr>
              <a:xfrm>
                <a:off x="3523102" y="1791568"/>
                <a:ext cx="553907" cy="3782104"/>
              </a:xfrm>
              <a:custGeom>
                <a:avLst/>
                <a:gdLst>
                  <a:gd name="connsiteX0" fmla="*/ 104335 w 553907"/>
                  <a:gd name="connsiteY0" fmla="*/ 0 h 3782104"/>
                  <a:gd name="connsiteX1" fmla="*/ 553907 w 553907"/>
                  <a:gd name="connsiteY1" fmla="*/ 0 h 3782104"/>
                  <a:gd name="connsiteX2" fmla="*/ 553907 w 553907"/>
                  <a:gd name="connsiteY2" fmla="*/ 285720 h 3782104"/>
                  <a:gd name="connsiteX3" fmla="*/ 156511 w 553907"/>
                  <a:gd name="connsiteY3" fmla="*/ 285720 h 3782104"/>
                  <a:gd name="connsiteX4" fmla="*/ 156511 w 553907"/>
                  <a:gd name="connsiteY4" fmla="*/ 3496384 h 3782104"/>
                  <a:gd name="connsiteX5" fmla="*/ 553907 w 553907"/>
                  <a:gd name="connsiteY5" fmla="*/ 3496384 h 3782104"/>
                  <a:gd name="connsiteX6" fmla="*/ 553907 w 553907"/>
                  <a:gd name="connsiteY6" fmla="*/ 3782104 h 3782104"/>
                  <a:gd name="connsiteX7" fmla="*/ 104335 w 553907"/>
                  <a:gd name="connsiteY7" fmla="*/ 3782104 h 3782104"/>
                  <a:gd name="connsiteX8" fmla="*/ 104335 w 553907"/>
                  <a:gd name="connsiteY8" fmla="*/ 3610684 h 3782104"/>
                  <a:gd name="connsiteX9" fmla="*/ 0 w 553907"/>
                  <a:gd name="connsiteY9" fmla="*/ 3610684 h 3782104"/>
                  <a:gd name="connsiteX10" fmla="*/ 0 w 553907"/>
                  <a:gd name="connsiteY10" fmla="*/ 175571 h 3782104"/>
                  <a:gd name="connsiteX11" fmla="*/ 104335 w 553907"/>
                  <a:gd name="connsiteY11" fmla="*/ 175571 h 378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53907" h="3782104">
                    <a:moveTo>
                      <a:pt x="104335" y="0"/>
                    </a:moveTo>
                    <a:lnTo>
                      <a:pt x="553907" y="0"/>
                    </a:lnTo>
                    <a:lnTo>
                      <a:pt x="553907" y="285720"/>
                    </a:lnTo>
                    <a:lnTo>
                      <a:pt x="156511" y="285720"/>
                    </a:lnTo>
                    <a:lnTo>
                      <a:pt x="156511" y="3496384"/>
                    </a:lnTo>
                    <a:lnTo>
                      <a:pt x="553907" y="3496384"/>
                    </a:lnTo>
                    <a:lnTo>
                      <a:pt x="553907" y="3782104"/>
                    </a:lnTo>
                    <a:lnTo>
                      <a:pt x="104335" y="3782104"/>
                    </a:lnTo>
                    <a:lnTo>
                      <a:pt x="104335" y="3610684"/>
                    </a:lnTo>
                    <a:lnTo>
                      <a:pt x="0" y="3610684"/>
                    </a:lnTo>
                    <a:lnTo>
                      <a:pt x="0" y="175571"/>
                    </a:lnTo>
                    <a:lnTo>
                      <a:pt x="104335" y="17557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194923">
                  <a:defRPr/>
                </a:pPr>
                <a:endParaRPr lang="en-US" sz="1729" kern="0">
                  <a:solidFill>
                    <a:sysClr val="windowText" lastClr="000000"/>
                  </a:solidFill>
                </a:endParaRPr>
              </a:p>
            </p:txBody>
          </p:sp>
          <p:sp>
            <p:nvSpPr>
              <p:cNvPr id="367" name="Freeform 93"/>
              <p:cNvSpPr/>
              <p:nvPr/>
            </p:nvSpPr>
            <p:spPr>
              <a:xfrm flipH="1">
                <a:off x="9715928" y="1791568"/>
                <a:ext cx="553907" cy="3782104"/>
              </a:xfrm>
              <a:custGeom>
                <a:avLst/>
                <a:gdLst>
                  <a:gd name="connsiteX0" fmla="*/ 104335 w 553907"/>
                  <a:gd name="connsiteY0" fmla="*/ 0 h 3782104"/>
                  <a:gd name="connsiteX1" fmla="*/ 553907 w 553907"/>
                  <a:gd name="connsiteY1" fmla="*/ 0 h 3782104"/>
                  <a:gd name="connsiteX2" fmla="*/ 553907 w 553907"/>
                  <a:gd name="connsiteY2" fmla="*/ 285720 h 3782104"/>
                  <a:gd name="connsiteX3" fmla="*/ 156511 w 553907"/>
                  <a:gd name="connsiteY3" fmla="*/ 285720 h 3782104"/>
                  <a:gd name="connsiteX4" fmla="*/ 156511 w 553907"/>
                  <a:gd name="connsiteY4" fmla="*/ 3496384 h 3782104"/>
                  <a:gd name="connsiteX5" fmla="*/ 553907 w 553907"/>
                  <a:gd name="connsiteY5" fmla="*/ 3496384 h 3782104"/>
                  <a:gd name="connsiteX6" fmla="*/ 553907 w 553907"/>
                  <a:gd name="connsiteY6" fmla="*/ 3782104 h 3782104"/>
                  <a:gd name="connsiteX7" fmla="*/ 104335 w 553907"/>
                  <a:gd name="connsiteY7" fmla="*/ 3782104 h 3782104"/>
                  <a:gd name="connsiteX8" fmla="*/ 104335 w 553907"/>
                  <a:gd name="connsiteY8" fmla="*/ 3610684 h 3782104"/>
                  <a:gd name="connsiteX9" fmla="*/ 0 w 553907"/>
                  <a:gd name="connsiteY9" fmla="*/ 3610684 h 3782104"/>
                  <a:gd name="connsiteX10" fmla="*/ 0 w 553907"/>
                  <a:gd name="connsiteY10" fmla="*/ 175571 h 3782104"/>
                  <a:gd name="connsiteX11" fmla="*/ 104335 w 553907"/>
                  <a:gd name="connsiteY11" fmla="*/ 175571 h 378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53907" h="3782104">
                    <a:moveTo>
                      <a:pt x="104335" y="0"/>
                    </a:moveTo>
                    <a:lnTo>
                      <a:pt x="553907" y="0"/>
                    </a:lnTo>
                    <a:lnTo>
                      <a:pt x="553907" y="285720"/>
                    </a:lnTo>
                    <a:lnTo>
                      <a:pt x="156511" y="285720"/>
                    </a:lnTo>
                    <a:lnTo>
                      <a:pt x="156511" y="3496384"/>
                    </a:lnTo>
                    <a:lnTo>
                      <a:pt x="553907" y="3496384"/>
                    </a:lnTo>
                    <a:lnTo>
                      <a:pt x="553907" y="3782104"/>
                    </a:lnTo>
                    <a:lnTo>
                      <a:pt x="104335" y="3782104"/>
                    </a:lnTo>
                    <a:lnTo>
                      <a:pt x="104335" y="3610684"/>
                    </a:lnTo>
                    <a:lnTo>
                      <a:pt x="0" y="3610684"/>
                    </a:lnTo>
                    <a:lnTo>
                      <a:pt x="0" y="175571"/>
                    </a:lnTo>
                    <a:lnTo>
                      <a:pt x="104335" y="17557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194923">
                  <a:defRPr/>
                </a:pPr>
                <a:endParaRPr lang="en-US" sz="1729" kern="0">
                  <a:solidFill>
                    <a:sysClr val="windowText" lastClr="000000"/>
                  </a:solidFill>
                </a:endParaRPr>
              </a:p>
            </p:txBody>
          </p:sp>
        </p:grpSp>
        <p:sp>
          <p:nvSpPr>
            <p:cNvPr id="364" name="Hexagon 363"/>
            <p:cNvSpPr/>
            <p:nvPr/>
          </p:nvSpPr>
          <p:spPr bwMode="auto">
            <a:xfrm>
              <a:off x="1752996" y="2701797"/>
              <a:ext cx="278243" cy="248925"/>
            </a:xfrm>
            <a:prstGeom prst="hexagon">
              <a:avLst/>
            </a:prstGeom>
            <a:solidFill>
              <a:srgbClr val="92D050"/>
            </a:solidFill>
            <a:ln w="9525" cap="flat" cmpd="sng" algn="ctr">
              <a:solidFill>
                <a:schemeClr val="bg1"/>
              </a:solidFill>
              <a:prstDash val="solid"/>
              <a:headEnd type="none" w="med" len="med"/>
              <a:tailEnd type="none" w="med" len="med"/>
            </a:ln>
            <a:effectLst/>
          </p:spPr>
          <p:txBody>
            <a:bodyPr lIns="91383" tIns="91383" rIns="34273" bIns="34273" rtlCol="0" anchor="b" anchorCtr="0"/>
            <a:lstStyle/>
            <a:p>
              <a:pPr algn="ctr" defTabSz="931690">
                <a:defRPr/>
              </a:pPr>
              <a:endParaRPr lang="en-US" sz="800" kern="0" dirty="0">
                <a:solidFill>
                  <a:sysClr val="windowText" lastClr="000000"/>
                </a:solidFill>
                <a:latin typeface="Segoe UI Light"/>
                <a:ea typeface="Segoe UI" pitchFamily="34" charset="0"/>
                <a:cs typeface="Segoe UI" pitchFamily="34" charset="0"/>
              </a:endParaRPr>
            </a:p>
          </p:txBody>
        </p:sp>
      </p:grpSp>
      <p:sp>
        <p:nvSpPr>
          <p:cNvPr id="373" name="Rounded Rectangle 66"/>
          <p:cNvSpPr/>
          <p:nvPr/>
        </p:nvSpPr>
        <p:spPr bwMode="auto">
          <a:xfrm>
            <a:off x="7912889" y="4293344"/>
            <a:ext cx="3593655" cy="968529"/>
          </a:xfrm>
          <a:prstGeom prst="roundRect">
            <a:avLst/>
          </a:prstGeom>
          <a:noFill/>
          <a:ln w="10795" cap="flat" cmpd="sng" algn="ctr">
            <a:solidFill>
              <a:srgbClr val="404040"/>
            </a:solidFill>
            <a:prstDash val="lgDash"/>
            <a:headEnd type="none" w="med" len="med"/>
            <a:tailEnd type="none" w="med" len="med"/>
          </a:ln>
          <a:effectLst/>
        </p:spPr>
        <p:txBody>
          <a:bodyPr lIns="89624" tIns="89624" rIns="33613" bIns="33613" rtlCol="0" anchor="b" anchorCtr="0"/>
          <a:lstStyle/>
          <a:p>
            <a:pPr algn="ctr" defTabSz="913862">
              <a:defRPr/>
            </a:pPr>
            <a:endParaRPr lang="en-US" sz="784" kern="0" dirty="0">
              <a:gradFill>
                <a:gsLst>
                  <a:gs pos="0">
                    <a:srgbClr val="FFFFFF"/>
                  </a:gs>
                  <a:gs pos="100000">
                    <a:srgbClr val="FFFFFF"/>
                  </a:gs>
                </a:gsLst>
                <a:lin ang="5400000" scaled="0"/>
              </a:gradFill>
              <a:ea typeface="Segoe UI" pitchFamily="34" charset="0"/>
              <a:cs typeface="Segoe UI" pitchFamily="34" charset="0"/>
            </a:endParaRPr>
          </a:p>
        </p:txBody>
      </p:sp>
      <p:pic>
        <p:nvPicPr>
          <p:cNvPr id="48" name="Picture 2" descr="Resultado de imagen para Redis cache Azure ico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90320" y="2518555"/>
            <a:ext cx="658850" cy="658850"/>
          </a:xfrm>
          <a:prstGeom prst="rect">
            <a:avLst/>
          </a:prstGeom>
          <a:noFill/>
          <a:extLst>
            <a:ext uri="{909E8E84-426E-40DD-AFC4-6F175D3DCCD1}">
              <a14:hiddenFill xmlns:a14="http://schemas.microsoft.com/office/drawing/2010/main">
                <a:solidFill>
                  <a:srgbClr val="FFFFFF"/>
                </a:solidFill>
              </a14:hiddenFill>
            </a:ext>
          </a:extLst>
        </p:spPr>
      </p:pic>
      <p:cxnSp>
        <p:nvCxnSpPr>
          <p:cNvPr id="377" name="Straight Arrow Connector 376"/>
          <p:cNvCxnSpPr>
            <a:cxnSpLocks/>
            <a:endCxn id="48" idx="1"/>
          </p:cNvCxnSpPr>
          <p:nvPr/>
        </p:nvCxnSpPr>
        <p:spPr>
          <a:xfrm>
            <a:off x="8674089" y="2840575"/>
            <a:ext cx="616231" cy="7405"/>
          </a:xfrm>
          <a:prstGeom prst="straightConnector1">
            <a:avLst/>
          </a:prstGeom>
          <a:noFill/>
          <a:ln w="12700" cap="flat" cmpd="sng" algn="ctr">
            <a:solidFill>
              <a:sysClr val="windowText" lastClr="000000"/>
            </a:solidFill>
            <a:prstDash val="solid"/>
            <a:miter lim="800000"/>
            <a:tailEnd type="triangle"/>
          </a:ln>
          <a:effectLst/>
        </p:spPr>
      </p:cxnSp>
      <p:sp>
        <p:nvSpPr>
          <p:cNvPr id="73" name="Rectangle 72"/>
          <p:cNvSpPr/>
          <p:nvPr/>
        </p:nvSpPr>
        <p:spPr>
          <a:xfrm>
            <a:off x="10289924" y="4694280"/>
            <a:ext cx="970137" cy="333809"/>
          </a:xfrm>
          <a:prstGeom prst="rect">
            <a:avLst/>
          </a:prstGeom>
        </p:spPr>
        <p:txBody>
          <a:bodyPr wrap="none">
            <a:spAutoFit/>
          </a:bodyPr>
          <a:lstStyle/>
          <a:p>
            <a:pPr defTabSz="913873">
              <a:defRPr/>
            </a:pPr>
            <a:r>
              <a:rPr lang="en-US" sz="1569" dirty="0">
                <a:solidFill>
                  <a:srgbClr val="505050"/>
                </a:solidFill>
                <a:latin typeface="Segoe UI Light" pitchFamily="34" charset="0"/>
              </a:rPr>
              <a:t>Database</a:t>
            </a:r>
          </a:p>
        </p:txBody>
      </p:sp>
      <p:sp>
        <p:nvSpPr>
          <p:cNvPr id="386" name="Rectangle 385"/>
          <p:cNvSpPr/>
          <p:nvPr/>
        </p:nvSpPr>
        <p:spPr>
          <a:xfrm>
            <a:off x="8014150" y="4255053"/>
            <a:ext cx="2298321" cy="333809"/>
          </a:xfrm>
          <a:prstGeom prst="rect">
            <a:avLst/>
          </a:prstGeom>
        </p:spPr>
        <p:txBody>
          <a:bodyPr wrap="none">
            <a:spAutoFit/>
          </a:bodyPr>
          <a:lstStyle/>
          <a:p>
            <a:pPr defTabSz="913873">
              <a:defRPr/>
            </a:pPr>
            <a:r>
              <a:rPr lang="en-US" sz="1569" b="1" dirty="0">
                <a:solidFill>
                  <a:srgbClr val="505050"/>
                </a:solidFill>
                <a:cs typeface="Segoe UI" panose="020B0502040204020203" pitchFamily="34" charset="0"/>
              </a:rPr>
              <a:t>Ordering Microservice</a:t>
            </a:r>
          </a:p>
        </p:txBody>
      </p:sp>
      <p:sp>
        <p:nvSpPr>
          <p:cNvPr id="389" name="Rounded Rectangle 66"/>
          <p:cNvSpPr/>
          <p:nvPr/>
        </p:nvSpPr>
        <p:spPr bwMode="auto">
          <a:xfrm>
            <a:off x="7912889" y="2244804"/>
            <a:ext cx="3593655" cy="968529"/>
          </a:xfrm>
          <a:prstGeom prst="roundRect">
            <a:avLst/>
          </a:prstGeom>
          <a:noFill/>
          <a:ln w="10795" cap="flat" cmpd="sng" algn="ctr">
            <a:solidFill>
              <a:srgbClr val="404040"/>
            </a:solidFill>
            <a:prstDash val="lgDash"/>
            <a:headEnd type="none" w="med" len="med"/>
            <a:tailEnd type="none" w="med" len="med"/>
          </a:ln>
          <a:effectLst/>
        </p:spPr>
        <p:txBody>
          <a:bodyPr lIns="89624" tIns="89624" rIns="33613" bIns="33613" rtlCol="0" anchor="b" anchorCtr="0"/>
          <a:lstStyle/>
          <a:p>
            <a:pPr algn="ctr" defTabSz="913862">
              <a:defRPr/>
            </a:pPr>
            <a:endParaRPr lang="en-US" sz="784" kern="0" dirty="0">
              <a:gradFill>
                <a:gsLst>
                  <a:gs pos="0">
                    <a:srgbClr val="FFFFFF"/>
                  </a:gs>
                  <a:gs pos="100000">
                    <a:srgbClr val="FFFFFF"/>
                  </a:gs>
                </a:gsLst>
                <a:lin ang="5400000" scaled="0"/>
              </a:gradFill>
              <a:ea typeface="Segoe UI" pitchFamily="34" charset="0"/>
              <a:cs typeface="Segoe UI" pitchFamily="34" charset="0"/>
            </a:endParaRPr>
          </a:p>
        </p:txBody>
      </p:sp>
      <p:sp>
        <p:nvSpPr>
          <p:cNvPr id="390" name="Rectangle 389"/>
          <p:cNvSpPr/>
          <p:nvPr/>
        </p:nvSpPr>
        <p:spPr>
          <a:xfrm>
            <a:off x="8014150" y="2206513"/>
            <a:ext cx="2069477" cy="333809"/>
          </a:xfrm>
          <a:prstGeom prst="rect">
            <a:avLst/>
          </a:prstGeom>
        </p:spPr>
        <p:txBody>
          <a:bodyPr wrap="none">
            <a:spAutoFit/>
          </a:bodyPr>
          <a:lstStyle/>
          <a:p>
            <a:pPr defTabSz="913873">
              <a:defRPr/>
            </a:pPr>
            <a:r>
              <a:rPr lang="en-US" sz="1569" b="1" dirty="0">
                <a:solidFill>
                  <a:srgbClr val="505050"/>
                </a:solidFill>
                <a:cs typeface="Segoe UI" panose="020B0502040204020203" pitchFamily="34" charset="0"/>
              </a:rPr>
              <a:t>Basket Microservice</a:t>
            </a:r>
          </a:p>
        </p:txBody>
      </p:sp>
      <p:sp>
        <p:nvSpPr>
          <p:cNvPr id="393" name="Rectangle 392"/>
          <p:cNvSpPr/>
          <p:nvPr/>
        </p:nvSpPr>
        <p:spPr>
          <a:xfrm>
            <a:off x="9918473" y="2550985"/>
            <a:ext cx="1257075" cy="575286"/>
          </a:xfrm>
          <a:prstGeom prst="rect">
            <a:avLst/>
          </a:prstGeom>
        </p:spPr>
        <p:txBody>
          <a:bodyPr wrap="none">
            <a:spAutoFit/>
          </a:bodyPr>
          <a:lstStyle/>
          <a:p>
            <a:pPr defTabSz="913873">
              <a:defRPr/>
            </a:pPr>
            <a:r>
              <a:rPr lang="en-US" sz="1569" dirty="0">
                <a:solidFill>
                  <a:srgbClr val="505050"/>
                </a:solidFill>
                <a:latin typeface="Segoe UI Light" pitchFamily="34" charset="0"/>
              </a:rPr>
              <a:t>Database as </a:t>
            </a:r>
          </a:p>
          <a:p>
            <a:pPr defTabSz="913873">
              <a:defRPr/>
            </a:pPr>
            <a:r>
              <a:rPr lang="en-US" sz="1569" dirty="0">
                <a:solidFill>
                  <a:srgbClr val="505050"/>
                </a:solidFill>
                <a:latin typeface="Segoe UI Light" pitchFamily="34" charset="0"/>
              </a:rPr>
              <a:t>Cache</a:t>
            </a:r>
          </a:p>
        </p:txBody>
      </p:sp>
      <p:sp>
        <p:nvSpPr>
          <p:cNvPr id="398" name="Rectangle 397"/>
          <p:cNvSpPr/>
          <p:nvPr/>
        </p:nvSpPr>
        <p:spPr>
          <a:xfrm>
            <a:off x="8043666" y="5015480"/>
            <a:ext cx="630301" cy="273473"/>
          </a:xfrm>
          <a:prstGeom prst="rect">
            <a:avLst/>
          </a:prstGeom>
        </p:spPr>
        <p:txBody>
          <a:bodyPr wrap="none">
            <a:spAutoFit/>
          </a:bodyPr>
          <a:lstStyle/>
          <a:p>
            <a:pPr defTabSz="913873">
              <a:defRPr/>
            </a:pPr>
            <a:r>
              <a:rPr lang="en-US" sz="1177" dirty="0">
                <a:solidFill>
                  <a:srgbClr val="505050"/>
                </a:solidFill>
                <a:latin typeface="Segoe UI Light" pitchFamily="34" charset="0"/>
              </a:rPr>
              <a:t>Service</a:t>
            </a:r>
          </a:p>
        </p:txBody>
      </p:sp>
      <p:sp>
        <p:nvSpPr>
          <p:cNvPr id="400" name="Rectangle 399"/>
          <p:cNvSpPr/>
          <p:nvPr/>
        </p:nvSpPr>
        <p:spPr>
          <a:xfrm>
            <a:off x="8056379" y="2960448"/>
            <a:ext cx="630301" cy="273473"/>
          </a:xfrm>
          <a:prstGeom prst="rect">
            <a:avLst/>
          </a:prstGeom>
        </p:spPr>
        <p:txBody>
          <a:bodyPr wrap="none">
            <a:spAutoFit/>
          </a:bodyPr>
          <a:lstStyle/>
          <a:p>
            <a:pPr defTabSz="913873">
              <a:defRPr/>
            </a:pPr>
            <a:r>
              <a:rPr lang="en-US" sz="1177" dirty="0">
                <a:solidFill>
                  <a:srgbClr val="505050"/>
                </a:solidFill>
                <a:latin typeface="Segoe UI Light" pitchFamily="34" charset="0"/>
              </a:rPr>
              <a:t>Service</a:t>
            </a:r>
          </a:p>
        </p:txBody>
      </p:sp>
      <p:cxnSp>
        <p:nvCxnSpPr>
          <p:cNvPr id="75" name="Straight Arrow Connector 74"/>
          <p:cNvCxnSpPr>
            <a:cxnSpLocks/>
            <a:stCxn id="91" idx="2"/>
            <a:endCxn id="118" idx="0"/>
          </p:cNvCxnSpPr>
          <p:nvPr/>
        </p:nvCxnSpPr>
        <p:spPr>
          <a:xfrm flipH="1">
            <a:off x="2836159" y="3993295"/>
            <a:ext cx="5278" cy="406417"/>
          </a:xfrm>
          <a:prstGeom prst="straightConnector1">
            <a:avLst/>
          </a:prstGeom>
          <a:noFill/>
          <a:ln w="12700" cap="flat" cmpd="sng" algn="ctr">
            <a:solidFill>
              <a:sysClr val="windowText" lastClr="000000"/>
            </a:solidFill>
            <a:prstDash val="solid"/>
            <a:miter lim="800000"/>
            <a:tailEnd type="triangle"/>
          </a:ln>
          <a:effectLst/>
        </p:spPr>
      </p:cxnSp>
      <p:sp>
        <p:nvSpPr>
          <p:cNvPr id="84" name="Rounded Rectangle 66"/>
          <p:cNvSpPr/>
          <p:nvPr/>
        </p:nvSpPr>
        <p:spPr bwMode="auto">
          <a:xfrm>
            <a:off x="1224914" y="2892909"/>
            <a:ext cx="3550860" cy="2154652"/>
          </a:xfrm>
          <a:prstGeom prst="roundRect">
            <a:avLst/>
          </a:prstGeom>
          <a:noFill/>
          <a:ln w="10795" cap="flat" cmpd="sng" algn="ctr">
            <a:solidFill>
              <a:srgbClr val="404040"/>
            </a:solidFill>
            <a:prstDash val="lgDash"/>
            <a:headEnd type="none" w="med" len="med"/>
            <a:tailEnd type="none" w="med" len="med"/>
          </a:ln>
          <a:effectLst/>
        </p:spPr>
        <p:txBody>
          <a:bodyPr lIns="89624" tIns="89624" rIns="33613" bIns="33613" rtlCol="0" anchor="b" anchorCtr="0"/>
          <a:lstStyle/>
          <a:p>
            <a:pPr algn="ctr" defTabSz="913862">
              <a:defRPr/>
            </a:pPr>
            <a:endParaRPr lang="en-US" sz="784" kern="0" dirty="0">
              <a:gradFill>
                <a:gsLst>
                  <a:gs pos="0">
                    <a:srgbClr val="FFFFFF"/>
                  </a:gs>
                  <a:gs pos="100000">
                    <a:srgbClr val="FFFFFF"/>
                  </a:gs>
                </a:gsLst>
                <a:lin ang="5400000" scaled="0"/>
              </a:gradFill>
              <a:ea typeface="Segoe UI" pitchFamily="34" charset="0"/>
              <a:cs typeface="Segoe UI" pitchFamily="34" charset="0"/>
            </a:endParaRPr>
          </a:p>
        </p:txBody>
      </p:sp>
      <p:sp>
        <p:nvSpPr>
          <p:cNvPr id="85" name="Rectangle 84"/>
          <p:cNvSpPr/>
          <p:nvPr/>
        </p:nvSpPr>
        <p:spPr>
          <a:xfrm>
            <a:off x="1428884" y="2882796"/>
            <a:ext cx="2576667" cy="333809"/>
          </a:xfrm>
          <a:prstGeom prst="rect">
            <a:avLst/>
          </a:prstGeom>
        </p:spPr>
        <p:txBody>
          <a:bodyPr wrap="none">
            <a:spAutoFit/>
          </a:bodyPr>
          <a:lstStyle/>
          <a:p>
            <a:pPr defTabSz="913873">
              <a:defRPr/>
            </a:pPr>
            <a:r>
              <a:rPr lang="en-US" sz="1569" b="1" dirty="0">
                <a:solidFill>
                  <a:srgbClr val="505050"/>
                </a:solidFill>
                <a:cs typeface="Segoe UI" panose="020B0502040204020203" pitchFamily="34" charset="0"/>
              </a:rPr>
              <a:t>User-Profile Microservice</a:t>
            </a:r>
          </a:p>
        </p:txBody>
      </p:sp>
      <p:sp>
        <p:nvSpPr>
          <p:cNvPr id="86" name="Rectangle 85"/>
          <p:cNvSpPr/>
          <p:nvPr/>
        </p:nvSpPr>
        <p:spPr>
          <a:xfrm>
            <a:off x="2148241" y="3187847"/>
            <a:ext cx="1390362" cy="273473"/>
          </a:xfrm>
          <a:prstGeom prst="rect">
            <a:avLst/>
          </a:prstGeom>
        </p:spPr>
        <p:txBody>
          <a:bodyPr wrap="square">
            <a:spAutoFit/>
          </a:bodyPr>
          <a:lstStyle/>
          <a:p>
            <a:pPr algn="ctr" defTabSz="913873">
              <a:defRPr/>
            </a:pPr>
            <a:r>
              <a:rPr lang="en-US" sz="1177" dirty="0">
                <a:solidFill>
                  <a:srgbClr val="505050"/>
                </a:solidFill>
                <a:latin typeface="Segoe UI Light" pitchFamily="34" charset="0"/>
              </a:rPr>
              <a:t>Web API Service</a:t>
            </a:r>
          </a:p>
        </p:txBody>
      </p:sp>
      <p:grpSp>
        <p:nvGrpSpPr>
          <p:cNvPr id="88" name="Group 87"/>
          <p:cNvGrpSpPr>
            <a:grpSpLocks noChangeAspect="1"/>
          </p:cNvGrpSpPr>
          <p:nvPr/>
        </p:nvGrpSpPr>
        <p:grpSpPr>
          <a:xfrm>
            <a:off x="2321693" y="3465556"/>
            <a:ext cx="1039490" cy="582720"/>
            <a:chOff x="2244917" y="2288296"/>
            <a:chExt cx="601248" cy="337049"/>
          </a:xfrm>
        </p:grpSpPr>
        <p:grpSp>
          <p:nvGrpSpPr>
            <p:cNvPr id="89" name="Group 88"/>
            <p:cNvGrpSpPr/>
            <p:nvPr/>
          </p:nvGrpSpPr>
          <p:grpSpPr>
            <a:xfrm>
              <a:off x="2244917" y="2288296"/>
              <a:ext cx="601248" cy="337049"/>
              <a:chOff x="3523102" y="1791568"/>
              <a:chExt cx="6746733" cy="3782104"/>
            </a:xfrm>
            <a:solidFill>
              <a:srgbClr val="C00000"/>
            </a:solidFill>
          </p:grpSpPr>
          <p:sp>
            <p:nvSpPr>
              <p:cNvPr id="91" name="Rectangle 90"/>
              <p:cNvSpPr/>
              <p:nvPr/>
            </p:nvSpPr>
            <p:spPr>
              <a:xfrm>
                <a:off x="3757139" y="2148421"/>
                <a:ext cx="6278658" cy="30683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194923">
                  <a:defRPr/>
                </a:pPr>
                <a:endParaRPr lang="en-US" sz="1729" kern="0">
                  <a:solidFill>
                    <a:sysClr val="windowText" lastClr="000000"/>
                  </a:solidFill>
                </a:endParaRPr>
              </a:p>
            </p:txBody>
          </p:sp>
          <p:sp>
            <p:nvSpPr>
              <p:cNvPr id="92" name="Freeform 100"/>
              <p:cNvSpPr/>
              <p:nvPr/>
            </p:nvSpPr>
            <p:spPr>
              <a:xfrm>
                <a:off x="3523102" y="1791568"/>
                <a:ext cx="553907" cy="3782104"/>
              </a:xfrm>
              <a:custGeom>
                <a:avLst/>
                <a:gdLst>
                  <a:gd name="connsiteX0" fmla="*/ 104335 w 553907"/>
                  <a:gd name="connsiteY0" fmla="*/ 0 h 3782104"/>
                  <a:gd name="connsiteX1" fmla="*/ 553907 w 553907"/>
                  <a:gd name="connsiteY1" fmla="*/ 0 h 3782104"/>
                  <a:gd name="connsiteX2" fmla="*/ 553907 w 553907"/>
                  <a:gd name="connsiteY2" fmla="*/ 285720 h 3782104"/>
                  <a:gd name="connsiteX3" fmla="*/ 156511 w 553907"/>
                  <a:gd name="connsiteY3" fmla="*/ 285720 h 3782104"/>
                  <a:gd name="connsiteX4" fmla="*/ 156511 w 553907"/>
                  <a:gd name="connsiteY4" fmla="*/ 3496384 h 3782104"/>
                  <a:gd name="connsiteX5" fmla="*/ 553907 w 553907"/>
                  <a:gd name="connsiteY5" fmla="*/ 3496384 h 3782104"/>
                  <a:gd name="connsiteX6" fmla="*/ 553907 w 553907"/>
                  <a:gd name="connsiteY6" fmla="*/ 3782104 h 3782104"/>
                  <a:gd name="connsiteX7" fmla="*/ 104335 w 553907"/>
                  <a:gd name="connsiteY7" fmla="*/ 3782104 h 3782104"/>
                  <a:gd name="connsiteX8" fmla="*/ 104335 w 553907"/>
                  <a:gd name="connsiteY8" fmla="*/ 3610684 h 3782104"/>
                  <a:gd name="connsiteX9" fmla="*/ 0 w 553907"/>
                  <a:gd name="connsiteY9" fmla="*/ 3610684 h 3782104"/>
                  <a:gd name="connsiteX10" fmla="*/ 0 w 553907"/>
                  <a:gd name="connsiteY10" fmla="*/ 175571 h 3782104"/>
                  <a:gd name="connsiteX11" fmla="*/ 104335 w 553907"/>
                  <a:gd name="connsiteY11" fmla="*/ 175571 h 378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53907" h="3782104">
                    <a:moveTo>
                      <a:pt x="104335" y="0"/>
                    </a:moveTo>
                    <a:lnTo>
                      <a:pt x="553907" y="0"/>
                    </a:lnTo>
                    <a:lnTo>
                      <a:pt x="553907" y="285720"/>
                    </a:lnTo>
                    <a:lnTo>
                      <a:pt x="156511" y="285720"/>
                    </a:lnTo>
                    <a:lnTo>
                      <a:pt x="156511" y="3496384"/>
                    </a:lnTo>
                    <a:lnTo>
                      <a:pt x="553907" y="3496384"/>
                    </a:lnTo>
                    <a:lnTo>
                      <a:pt x="553907" y="3782104"/>
                    </a:lnTo>
                    <a:lnTo>
                      <a:pt x="104335" y="3782104"/>
                    </a:lnTo>
                    <a:lnTo>
                      <a:pt x="104335" y="3610684"/>
                    </a:lnTo>
                    <a:lnTo>
                      <a:pt x="0" y="3610684"/>
                    </a:lnTo>
                    <a:lnTo>
                      <a:pt x="0" y="175571"/>
                    </a:lnTo>
                    <a:lnTo>
                      <a:pt x="104335" y="17557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194923">
                  <a:defRPr/>
                </a:pPr>
                <a:endParaRPr lang="en-US" sz="1729" kern="0">
                  <a:solidFill>
                    <a:sysClr val="windowText" lastClr="000000"/>
                  </a:solidFill>
                </a:endParaRPr>
              </a:p>
            </p:txBody>
          </p:sp>
          <p:sp>
            <p:nvSpPr>
              <p:cNvPr id="93" name="Freeform 101"/>
              <p:cNvSpPr/>
              <p:nvPr/>
            </p:nvSpPr>
            <p:spPr>
              <a:xfrm flipH="1">
                <a:off x="9715928" y="1791568"/>
                <a:ext cx="553907" cy="3782104"/>
              </a:xfrm>
              <a:custGeom>
                <a:avLst/>
                <a:gdLst>
                  <a:gd name="connsiteX0" fmla="*/ 104335 w 553907"/>
                  <a:gd name="connsiteY0" fmla="*/ 0 h 3782104"/>
                  <a:gd name="connsiteX1" fmla="*/ 553907 w 553907"/>
                  <a:gd name="connsiteY1" fmla="*/ 0 h 3782104"/>
                  <a:gd name="connsiteX2" fmla="*/ 553907 w 553907"/>
                  <a:gd name="connsiteY2" fmla="*/ 285720 h 3782104"/>
                  <a:gd name="connsiteX3" fmla="*/ 156511 w 553907"/>
                  <a:gd name="connsiteY3" fmla="*/ 285720 h 3782104"/>
                  <a:gd name="connsiteX4" fmla="*/ 156511 w 553907"/>
                  <a:gd name="connsiteY4" fmla="*/ 3496384 h 3782104"/>
                  <a:gd name="connsiteX5" fmla="*/ 553907 w 553907"/>
                  <a:gd name="connsiteY5" fmla="*/ 3496384 h 3782104"/>
                  <a:gd name="connsiteX6" fmla="*/ 553907 w 553907"/>
                  <a:gd name="connsiteY6" fmla="*/ 3782104 h 3782104"/>
                  <a:gd name="connsiteX7" fmla="*/ 104335 w 553907"/>
                  <a:gd name="connsiteY7" fmla="*/ 3782104 h 3782104"/>
                  <a:gd name="connsiteX8" fmla="*/ 104335 w 553907"/>
                  <a:gd name="connsiteY8" fmla="*/ 3610684 h 3782104"/>
                  <a:gd name="connsiteX9" fmla="*/ 0 w 553907"/>
                  <a:gd name="connsiteY9" fmla="*/ 3610684 h 3782104"/>
                  <a:gd name="connsiteX10" fmla="*/ 0 w 553907"/>
                  <a:gd name="connsiteY10" fmla="*/ 175571 h 3782104"/>
                  <a:gd name="connsiteX11" fmla="*/ 104335 w 553907"/>
                  <a:gd name="connsiteY11" fmla="*/ 175571 h 378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53907" h="3782104">
                    <a:moveTo>
                      <a:pt x="104335" y="0"/>
                    </a:moveTo>
                    <a:lnTo>
                      <a:pt x="553907" y="0"/>
                    </a:lnTo>
                    <a:lnTo>
                      <a:pt x="553907" y="285720"/>
                    </a:lnTo>
                    <a:lnTo>
                      <a:pt x="156511" y="285720"/>
                    </a:lnTo>
                    <a:lnTo>
                      <a:pt x="156511" y="3496384"/>
                    </a:lnTo>
                    <a:lnTo>
                      <a:pt x="553907" y="3496384"/>
                    </a:lnTo>
                    <a:lnTo>
                      <a:pt x="553907" y="3782104"/>
                    </a:lnTo>
                    <a:lnTo>
                      <a:pt x="104335" y="3782104"/>
                    </a:lnTo>
                    <a:lnTo>
                      <a:pt x="104335" y="3610684"/>
                    </a:lnTo>
                    <a:lnTo>
                      <a:pt x="0" y="3610684"/>
                    </a:lnTo>
                    <a:lnTo>
                      <a:pt x="0" y="175571"/>
                    </a:lnTo>
                    <a:lnTo>
                      <a:pt x="104335" y="17557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194923">
                  <a:defRPr/>
                </a:pPr>
                <a:endParaRPr lang="en-US" sz="1729" kern="0">
                  <a:solidFill>
                    <a:sysClr val="windowText" lastClr="000000"/>
                  </a:solidFill>
                </a:endParaRPr>
              </a:p>
            </p:txBody>
          </p:sp>
        </p:grpSp>
        <p:sp>
          <p:nvSpPr>
            <p:cNvPr id="90" name="Hexagon 89"/>
            <p:cNvSpPr/>
            <p:nvPr/>
          </p:nvSpPr>
          <p:spPr bwMode="auto">
            <a:xfrm>
              <a:off x="2406419" y="2333937"/>
              <a:ext cx="278243" cy="248925"/>
            </a:xfrm>
            <a:prstGeom prst="hexagon">
              <a:avLst/>
            </a:prstGeom>
            <a:solidFill>
              <a:srgbClr val="FF0000"/>
            </a:solidFill>
            <a:ln w="9525" cap="flat" cmpd="sng" algn="ctr">
              <a:solidFill>
                <a:schemeClr val="bg1"/>
              </a:solidFill>
              <a:prstDash val="solid"/>
              <a:headEnd type="none" w="med" len="med"/>
              <a:tailEnd type="none" w="med" len="med"/>
            </a:ln>
            <a:effectLst/>
          </p:spPr>
          <p:txBody>
            <a:bodyPr lIns="91383" tIns="91383" rIns="34273" bIns="34273" rtlCol="0" anchor="b" anchorCtr="0"/>
            <a:lstStyle/>
            <a:p>
              <a:pPr algn="ctr" defTabSz="931690">
                <a:defRPr/>
              </a:pPr>
              <a:endParaRPr lang="en-US" sz="800" kern="0" dirty="0">
                <a:solidFill>
                  <a:sysClr val="windowText" lastClr="000000"/>
                </a:solidFill>
                <a:latin typeface="Segoe UI Light"/>
                <a:ea typeface="Segoe UI" pitchFamily="34" charset="0"/>
                <a:cs typeface="Segoe UI" pitchFamily="34" charset="0"/>
              </a:endParaRPr>
            </a:p>
          </p:txBody>
        </p:sp>
      </p:grpSp>
      <p:grpSp>
        <p:nvGrpSpPr>
          <p:cNvPr id="116" name="Group 115"/>
          <p:cNvGrpSpPr/>
          <p:nvPr/>
        </p:nvGrpSpPr>
        <p:grpSpPr>
          <a:xfrm>
            <a:off x="2306017" y="4342742"/>
            <a:ext cx="1060288" cy="603783"/>
            <a:chOff x="3523102" y="1791568"/>
            <a:chExt cx="6746733" cy="3782104"/>
          </a:xfrm>
          <a:solidFill>
            <a:srgbClr val="C00000"/>
          </a:solidFill>
        </p:grpSpPr>
        <p:sp>
          <p:nvSpPr>
            <p:cNvPr id="118" name="Rectangle 117"/>
            <p:cNvSpPr/>
            <p:nvPr/>
          </p:nvSpPr>
          <p:spPr>
            <a:xfrm>
              <a:off x="3757139" y="2148421"/>
              <a:ext cx="6278658" cy="30683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194923">
                <a:defRPr/>
              </a:pPr>
              <a:endParaRPr lang="en-US" sz="1729" kern="0">
                <a:solidFill>
                  <a:sysClr val="windowText" lastClr="000000"/>
                </a:solidFill>
              </a:endParaRPr>
            </a:p>
          </p:txBody>
        </p:sp>
        <p:sp>
          <p:nvSpPr>
            <p:cNvPr id="119" name="Freeform 100"/>
            <p:cNvSpPr/>
            <p:nvPr/>
          </p:nvSpPr>
          <p:spPr>
            <a:xfrm>
              <a:off x="3523102" y="1791568"/>
              <a:ext cx="553907" cy="3782104"/>
            </a:xfrm>
            <a:custGeom>
              <a:avLst/>
              <a:gdLst>
                <a:gd name="connsiteX0" fmla="*/ 104335 w 553907"/>
                <a:gd name="connsiteY0" fmla="*/ 0 h 3782104"/>
                <a:gd name="connsiteX1" fmla="*/ 553907 w 553907"/>
                <a:gd name="connsiteY1" fmla="*/ 0 h 3782104"/>
                <a:gd name="connsiteX2" fmla="*/ 553907 w 553907"/>
                <a:gd name="connsiteY2" fmla="*/ 285720 h 3782104"/>
                <a:gd name="connsiteX3" fmla="*/ 156511 w 553907"/>
                <a:gd name="connsiteY3" fmla="*/ 285720 h 3782104"/>
                <a:gd name="connsiteX4" fmla="*/ 156511 w 553907"/>
                <a:gd name="connsiteY4" fmla="*/ 3496384 h 3782104"/>
                <a:gd name="connsiteX5" fmla="*/ 553907 w 553907"/>
                <a:gd name="connsiteY5" fmla="*/ 3496384 h 3782104"/>
                <a:gd name="connsiteX6" fmla="*/ 553907 w 553907"/>
                <a:gd name="connsiteY6" fmla="*/ 3782104 h 3782104"/>
                <a:gd name="connsiteX7" fmla="*/ 104335 w 553907"/>
                <a:gd name="connsiteY7" fmla="*/ 3782104 h 3782104"/>
                <a:gd name="connsiteX8" fmla="*/ 104335 w 553907"/>
                <a:gd name="connsiteY8" fmla="*/ 3610684 h 3782104"/>
                <a:gd name="connsiteX9" fmla="*/ 0 w 553907"/>
                <a:gd name="connsiteY9" fmla="*/ 3610684 h 3782104"/>
                <a:gd name="connsiteX10" fmla="*/ 0 w 553907"/>
                <a:gd name="connsiteY10" fmla="*/ 175571 h 3782104"/>
                <a:gd name="connsiteX11" fmla="*/ 104335 w 553907"/>
                <a:gd name="connsiteY11" fmla="*/ 175571 h 378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53907" h="3782104">
                  <a:moveTo>
                    <a:pt x="104335" y="0"/>
                  </a:moveTo>
                  <a:lnTo>
                    <a:pt x="553907" y="0"/>
                  </a:lnTo>
                  <a:lnTo>
                    <a:pt x="553907" y="285720"/>
                  </a:lnTo>
                  <a:lnTo>
                    <a:pt x="156511" y="285720"/>
                  </a:lnTo>
                  <a:lnTo>
                    <a:pt x="156511" y="3496384"/>
                  </a:lnTo>
                  <a:lnTo>
                    <a:pt x="553907" y="3496384"/>
                  </a:lnTo>
                  <a:lnTo>
                    <a:pt x="553907" y="3782104"/>
                  </a:lnTo>
                  <a:lnTo>
                    <a:pt x="104335" y="3782104"/>
                  </a:lnTo>
                  <a:lnTo>
                    <a:pt x="104335" y="3610684"/>
                  </a:lnTo>
                  <a:lnTo>
                    <a:pt x="0" y="3610684"/>
                  </a:lnTo>
                  <a:lnTo>
                    <a:pt x="0" y="175571"/>
                  </a:lnTo>
                  <a:lnTo>
                    <a:pt x="104335" y="17557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194923">
                <a:defRPr/>
              </a:pPr>
              <a:endParaRPr lang="en-US" sz="1729" kern="0">
                <a:solidFill>
                  <a:sysClr val="windowText" lastClr="000000"/>
                </a:solidFill>
              </a:endParaRPr>
            </a:p>
          </p:txBody>
        </p:sp>
        <p:sp>
          <p:nvSpPr>
            <p:cNvPr id="120" name="Freeform 101"/>
            <p:cNvSpPr/>
            <p:nvPr/>
          </p:nvSpPr>
          <p:spPr>
            <a:xfrm flipH="1">
              <a:off x="9715928" y="1791568"/>
              <a:ext cx="553907" cy="3782104"/>
            </a:xfrm>
            <a:custGeom>
              <a:avLst/>
              <a:gdLst>
                <a:gd name="connsiteX0" fmla="*/ 104335 w 553907"/>
                <a:gd name="connsiteY0" fmla="*/ 0 h 3782104"/>
                <a:gd name="connsiteX1" fmla="*/ 553907 w 553907"/>
                <a:gd name="connsiteY1" fmla="*/ 0 h 3782104"/>
                <a:gd name="connsiteX2" fmla="*/ 553907 w 553907"/>
                <a:gd name="connsiteY2" fmla="*/ 285720 h 3782104"/>
                <a:gd name="connsiteX3" fmla="*/ 156511 w 553907"/>
                <a:gd name="connsiteY3" fmla="*/ 285720 h 3782104"/>
                <a:gd name="connsiteX4" fmla="*/ 156511 w 553907"/>
                <a:gd name="connsiteY4" fmla="*/ 3496384 h 3782104"/>
                <a:gd name="connsiteX5" fmla="*/ 553907 w 553907"/>
                <a:gd name="connsiteY5" fmla="*/ 3496384 h 3782104"/>
                <a:gd name="connsiteX6" fmla="*/ 553907 w 553907"/>
                <a:gd name="connsiteY6" fmla="*/ 3782104 h 3782104"/>
                <a:gd name="connsiteX7" fmla="*/ 104335 w 553907"/>
                <a:gd name="connsiteY7" fmla="*/ 3782104 h 3782104"/>
                <a:gd name="connsiteX8" fmla="*/ 104335 w 553907"/>
                <a:gd name="connsiteY8" fmla="*/ 3610684 h 3782104"/>
                <a:gd name="connsiteX9" fmla="*/ 0 w 553907"/>
                <a:gd name="connsiteY9" fmla="*/ 3610684 h 3782104"/>
                <a:gd name="connsiteX10" fmla="*/ 0 w 553907"/>
                <a:gd name="connsiteY10" fmla="*/ 175571 h 3782104"/>
                <a:gd name="connsiteX11" fmla="*/ 104335 w 553907"/>
                <a:gd name="connsiteY11" fmla="*/ 175571 h 378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53907" h="3782104">
                  <a:moveTo>
                    <a:pt x="104335" y="0"/>
                  </a:moveTo>
                  <a:lnTo>
                    <a:pt x="553907" y="0"/>
                  </a:lnTo>
                  <a:lnTo>
                    <a:pt x="553907" y="285720"/>
                  </a:lnTo>
                  <a:lnTo>
                    <a:pt x="156511" y="285720"/>
                  </a:lnTo>
                  <a:lnTo>
                    <a:pt x="156511" y="3496384"/>
                  </a:lnTo>
                  <a:lnTo>
                    <a:pt x="553907" y="3496384"/>
                  </a:lnTo>
                  <a:lnTo>
                    <a:pt x="553907" y="3782104"/>
                  </a:lnTo>
                  <a:lnTo>
                    <a:pt x="104335" y="3782104"/>
                  </a:lnTo>
                  <a:lnTo>
                    <a:pt x="104335" y="3610684"/>
                  </a:lnTo>
                  <a:lnTo>
                    <a:pt x="0" y="3610684"/>
                  </a:lnTo>
                  <a:lnTo>
                    <a:pt x="0" y="175571"/>
                  </a:lnTo>
                  <a:lnTo>
                    <a:pt x="104335" y="17557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194923">
                <a:defRPr/>
              </a:pPr>
              <a:endParaRPr lang="en-US" sz="1729" kern="0">
                <a:solidFill>
                  <a:sysClr val="windowText" lastClr="000000"/>
                </a:solidFill>
              </a:endParaRPr>
            </a:p>
          </p:txBody>
        </p:sp>
      </p:grpSp>
      <p:sp>
        <p:nvSpPr>
          <p:cNvPr id="121" name="Flowchart: Magnetic Disk 120"/>
          <p:cNvSpPr/>
          <p:nvPr/>
        </p:nvSpPr>
        <p:spPr>
          <a:xfrm>
            <a:off x="2676829" y="4456662"/>
            <a:ext cx="333188" cy="341091"/>
          </a:xfrm>
          <a:prstGeom prst="flowChartMagneticDisk">
            <a:avLst/>
          </a:prstGeom>
          <a:solidFill>
            <a:srgbClr val="C00000"/>
          </a:solidFill>
          <a:ln w="15875" cap="flat" cmpd="sng" algn="ctr">
            <a:solidFill>
              <a:sysClr val="window" lastClr="FFFFFF"/>
            </a:solidFill>
            <a:prstDash val="solid"/>
            <a:headEnd type="none" w="med" len="med"/>
            <a:tailEnd type="none" w="med" len="med"/>
          </a:ln>
          <a:effectLst/>
        </p:spPr>
        <p:txBody>
          <a:bodyPr lIns="89624" tIns="89624" rIns="33613" bIns="33613" rtlCol="0" anchor="b" anchorCtr="0"/>
          <a:lstStyle/>
          <a:p>
            <a:pPr algn="ctr" defTabSz="913862">
              <a:defRPr/>
            </a:pPr>
            <a:endParaRPr lang="en-US" sz="784" kern="0">
              <a:gradFill>
                <a:gsLst>
                  <a:gs pos="0">
                    <a:srgbClr val="FFFFFF"/>
                  </a:gs>
                  <a:gs pos="100000">
                    <a:srgbClr val="FFFFFF"/>
                  </a:gs>
                </a:gsLst>
                <a:lin ang="5400000" scaled="0"/>
              </a:gradFill>
              <a:ea typeface="Segoe UI" pitchFamily="34" charset="0"/>
              <a:cs typeface="Segoe UI" pitchFamily="34" charset="0"/>
            </a:endParaRPr>
          </a:p>
        </p:txBody>
      </p:sp>
      <p:grpSp>
        <p:nvGrpSpPr>
          <p:cNvPr id="2" name="Group 1"/>
          <p:cNvGrpSpPr/>
          <p:nvPr/>
        </p:nvGrpSpPr>
        <p:grpSpPr>
          <a:xfrm>
            <a:off x="9277538" y="4599525"/>
            <a:ext cx="1017706" cy="567291"/>
            <a:chOff x="3011394" y="2282383"/>
            <a:chExt cx="1038180" cy="578704"/>
          </a:xfrm>
        </p:grpSpPr>
        <p:grpSp>
          <p:nvGrpSpPr>
            <p:cNvPr id="123" name="Group 122"/>
            <p:cNvGrpSpPr/>
            <p:nvPr/>
          </p:nvGrpSpPr>
          <p:grpSpPr>
            <a:xfrm>
              <a:off x="3011394" y="2282383"/>
              <a:ext cx="1038180" cy="578704"/>
              <a:chOff x="3523102" y="1791568"/>
              <a:chExt cx="6746733" cy="3782104"/>
            </a:xfrm>
            <a:solidFill>
              <a:srgbClr val="00B050"/>
            </a:solidFill>
          </p:grpSpPr>
          <p:sp>
            <p:nvSpPr>
              <p:cNvPr id="125" name="Rectangle 124"/>
              <p:cNvSpPr/>
              <p:nvPr/>
            </p:nvSpPr>
            <p:spPr>
              <a:xfrm>
                <a:off x="3757139" y="2148421"/>
                <a:ext cx="6278658" cy="30683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194923">
                  <a:defRPr/>
                </a:pPr>
                <a:endParaRPr lang="en-US" sz="1729" kern="0" dirty="0">
                  <a:solidFill>
                    <a:sysClr val="windowText" lastClr="000000"/>
                  </a:solidFill>
                </a:endParaRPr>
              </a:p>
            </p:txBody>
          </p:sp>
          <p:sp>
            <p:nvSpPr>
              <p:cNvPr id="126" name="Freeform 92"/>
              <p:cNvSpPr/>
              <p:nvPr/>
            </p:nvSpPr>
            <p:spPr>
              <a:xfrm>
                <a:off x="3523102" y="1791568"/>
                <a:ext cx="553907" cy="3782104"/>
              </a:xfrm>
              <a:custGeom>
                <a:avLst/>
                <a:gdLst>
                  <a:gd name="connsiteX0" fmla="*/ 104335 w 553907"/>
                  <a:gd name="connsiteY0" fmla="*/ 0 h 3782104"/>
                  <a:gd name="connsiteX1" fmla="*/ 553907 w 553907"/>
                  <a:gd name="connsiteY1" fmla="*/ 0 h 3782104"/>
                  <a:gd name="connsiteX2" fmla="*/ 553907 w 553907"/>
                  <a:gd name="connsiteY2" fmla="*/ 285720 h 3782104"/>
                  <a:gd name="connsiteX3" fmla="*/ 156511 w 553907"/>
                  <a:gd name="connsiteY3" fmla="*/ 285720 h 3782104"/>
                  <a:gd name="connsiteX4" fmla="*/ 156511 w 553907"/>
                  <a:gd name="connsiteY4" fmla="*/ 3496384 h 3782104"/>
                  <a:gd name="connsiteX5" fmla="*/ 553907 w 553907"/>
                  <a:gd name="connsiteY5" fmla="*/ 3496384 h 3782104"/>
                  <a:gd name="connsiteX6" fmla="*/ 553907 w 553907"/>
                  <a:gd name="connsiteY6" fmla="*/ 3782104 h 3782104"/>
                  <a:gd name="connsiteX7" fmla="*/ 104335 w 553907"/>
                  <a:gd name="connsiteY7" fmla="*/ 3782104 h 3782104"/>
                  <a:gd name="connsiteX8" fmla="*/ 104335 w 553907"/>
                  <a:gd name="connsiteY8" fmla="*/ 3610684 h 3782104"/>
                  <a:gd name="connsiteX9" fmla="*/ 0 w 553907"/>
                  <a:gd name="connsiteY9" fmla="*/ 3610684 h 3782104"/>
                  <a:gd name="connsiteX10" fmla="*/ 0 w 553907"/>
                  <a:gd name="connsiteY10" fmla="*/ 175571 h 3782104"/>
                  <a:gd name="connsiteX11" fmla="*/ 104335 w 553907"/>
                  <a:gd name="connsiteY11" fmla="*/ 175571 h 378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53907" h="3782104">
                    <a:moveTo>
                      <a:pt x="104335" y="0"/>
                    </a:moveTo>
                    <a:lnTo>
                      <a:pt x="553907" y="0"/>
                    </a:lnTo>
                    <a:lnTo>
                      <a:pt x="553907" y="285720"/>
                    </a:lnTo>
                    <a:lnTo>
                      <a:pt x="156511" y="285720"/>
                    </a:lnTo>
                    <a:lnTo>
                      <a:pt x="156511" y="3496384"/>
                    </a:lnTo>
                    <a:lnTo>
                      <a:pt x="553907" y="3496384"/>
                    </a:lnTo>
                    <a:lnTo>
                      <a:pt x="553907" y="3782104"/>
                    </a:lnTo>
                    <a:lnTo>
                      <a:pt x="104335" y="3782104"/>
                    </a:lnTo>
                    <a:lnTo>
                      <a:pt x="104335" y="3610684"/>
                    </a:lnTo>
                    <a:lnTo>
                      <a:pt x="0" y="3610684"/>
                    </a:lnTo>
                    <a:lnTo>
                      <a:pt x="0" y="175571"/>
                    </a:lnTo>
                    <a:lnTo>
                      <a:pt x="104335" y="17557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194923">
                  <a:defRPr/>
                </a:pPr>
                <a:endParaRPr lang="en-US" sz="1729" kern="0">
                  <a:solidFill>
                    <a:sysClr val="windowText" lastClr="000000"/>
                  </a:solidFill>
                </a:endParaRPr>
              </a:p>
            </p:txBody>
          </p:sp>
          <p:sp>
            <p:nvSpPr>
              <p:cNvPr id="127" name="Freeform 93"/>
              <p:cNvSpPr/>
              <p:nvPr/>
            </p:nvSpPr>
            <p:spPr>
              <a:xfrm flipH="1">
                <a:off x="9715928" y="1791568"/>
                <a:ext cx="553907" cy="3782104"/>
              </a:xfrm>
              <a:custGeom>
                <a:avLst/>
                <a:gdLst>
                  <a:gd name="connsiteX0" fmla="*/ 104335 w 553907"/>
                  <a:gd name="connsiteY0" fmla="*/ 0 h 3782104"/>
                  <a:gd name="connsiteX1" fmla="*/ 553907 w 553907"/>
                  <a:gd name="connsiteY1" fmla="*/ 0 h 3782104"/>
                  <a:gd name="connsiteX2" fmla="*/ 553907 w 553907"/>
                  <a:gd name="connsiteY2" fmla="*/ 285720 h 3782104"/>
                  <a:gd name="connsiteX3" fmla="*/ 156511 w 553907"/>
                  <a:gd name="connsiteY3" fmla="*/ 285720 h 3782104"/>
                  <a:gd name="connsiteX4" fmla="*/ 156511 w 553907"/>
                  <a:gd name="connsiteY4" fmla="*/ 3496384 h 3782104"/>
                  <a:gd name="connsiteX5" fmla="*/ 553907 w 553907"/>
                  <a:gd name="connsiteY5" fmla="*/ 3496384 h 3782104"/>
                  <a:gd name="connsiteX6" fmla="*/ 553907 w 553907"/>
                  <a:gd name="connsiteY6" fmla="*/ 3782104 h 3782104"/>
                  <a:gd name="connsiteX7" fmla="*/ 104335 w 553907"/>
                  <a:gd name="connsiteY7" fmla="*/ 3782104 h 3782104"/>
                  <a:gd name="connsiteX8" fmla="*/ 104335 w 553907"/>
                  <a:gd name="connsiteY8" fmla="*/ 3610684 h 3782104"/>
                  <a:gd name="connsiteX9" fmla="*/ 0 w 553907"/>
                  <a:gd name="connsiteY9" fmla="*/ 3610684 h 3782104"/>
                  <a:gd name="connsiteX10" fmla="*/ 0 w 553907"/>
                  <a:gd name="connsiteY10" fmla="*/ 175571 h 3782104"/>
                  <a:gd name="connsiteX11" fmla="*/ 104335 w 553907"/>
                  <a:gd name="connsiteY11" fmla="*/ 175571 h 378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53907" h="3782104">
                    <a:moveTo>
                      <a:pt x="104335" y="0"/>
                    </a:moveTo>
                    <a:lnTo>
                      <a:pt x="553907" y="0"/>
                    </a:lnTo>
                    <a:lnTo>
                      <a:pt x="553907" y="285720"/>
                    </a:lnTo>
                    <a:lnTo>
                      <a:pt x="156511" y="285720"/>
                    </a:lnTo>
                    <a:lnTo>
                      <a:pt x="156511" y="3496384"/>
                    </a:lnTo>
                    <a:lnTo>
                      <a:pt x="553907" y="3496384"/>
                    </a:lnTo>
                    <a:lnTo>
                      <a:pt x="553907" y="3782104"/>
                    </a:lnTo>
                    <a:lnTo>
                      <a:pt x="104335" y="3782104"/>
                    </a:lnTo>
                    <a:lnTo>
                      <a:pt x="104335" y="3610684"/>
                    </a:lnTo>
                    <a:lnTo>
                      <a:pt x="0" y="3610684"/>
                    </a:lnTo>
                    <a:lnTo>
                      <a:pt x="0" y="175571"/>
                    </a:lnTo>
                    <a:lnTo>
                      <a:pt x="104335" y="17557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194923">
                  <a:defRPr/>
                </a:pPr>
                <a:endParaRPr lang="en-US" sz="1729" kern="0">
                  <a:solidFill>
                    <a:sysClr val="windowText" lastClr="000000"/>
                  </a:solidFill>
                </a:endParaRPr>
              </a:p>
            </p:txBody>
          </p:sp>
        </p:grpSp>
        <p:sp>
          <p:nvSpPr>
            <p:cNvPr id="128" name="Flowchart: Magnetic Disk 127"/>
            <p:cNvSpPr/>
            <p:nvPr/>
          </p:nvSpPr>
          <p:spPr>
            <a:xfrm>
              <a:off x="3378692" y="2397757"/>
              <a:ext cx="339891" cy="347953"/>
            </a:xfrm>
            <a:prstGeom prst="flowChartMagneticDisk">
              <a:avLst/>
            </a:prstGeom>
            <a:solidFill>
              <a:srgbClr val="00B050"/>
            </a:solidFill>
            <a:ln w="15875" cap="flat" cmpd="sng" algn="ctr">
              <a:solidFill>
                <a:sysClr val="window" lastClr="FFFFFF"/>
              </a:solidFill>
              <a:prstDash val="solid"/>
              <a:headEnd type="none" w="med" len="med"/>
              <a:tailEnd type="none" w="med" len="med"/>
            </a:ln>
            <a:effectLst/>
          </p:spPr>
          <p:txBody>
            <a:bodyPr lIns="89624" tIns="89624" rIns="33613" bIns="33613" rtlCol="0" anchor="b" anchorCtr="0"/>
            <a:lstStyle/>
            <a:p>
              <a:pPr algn="ctr" defTabSz="913862">
                <a:defRPr/>
              </a:pPr>
              <a:endParaRPr lang="en-US" sz="784" kern="0">
                <a:gradFill>
                  <a:gsLst>
                    <a:gs pos="0">
                      <a:srgbClr val="FFFFFF"/>
                    </a:gs>
                    <a:gs pos="100000">
                      <a:srgbClr val="FFFFFF"/>
                    </a:gs>
                  </a:gsLst>
                  <a:lin ang="5400000" scaled="0"/>
                </a:gradFill>
                <a:ea typeface="Segoe UI" pitchFamily="34" charset="0"/>
                <a:cs typeface="Segoe UI" pitchFamily="34" charset="0"/>
              </a:endParaRPr>
            </a:p>
          </p:txBody>
        </p:sp>
      </p:grpSp>
      <p:cxnSp>
        <p:nvCxnSpPr>
          <p:cNvPr id="129" name="Straight Arrow Connector 128"/>
          <p:cNvCxnSpPr>
            <a:cxnSpLocks/>
          </p:cNvCxnSpPr>
          <p:nvPr/>
        </p:nvCxnSpPr>
        <p:spPr>
          <a:xfrm>
            <a:off x="8683594" y="4889557"/>
            <a:ext cx="603406" cy="8247"/>
          </a:xfrm>
          <a:prstGeom prst="straightConnector1">
            <a:avLst/>
          </a:prstGeom>
          <a:noFill/>
          <a:ln w="12700" cap="flat" cmpd="sng" algn="ctr">
            <a:solidFill>
              <a:sysClr val="windowText" lastClr="000000"/>
            </a:solidFill>
            <a:prstDash val="solid"/>
            <a:miter lim="800000"/>
            <a:tailEnd type="triangle"/>
          </a:ln>
          <a:effectLst/>
        </p:spPr>
      </p:cxnSp>
      <p:sp>
        <p:nvSpPr>
          <p:cNvPr id="131" name="Rectangle 130"/>
          <p:cNvSpPr/>
          <p:nvPr/>
        </p:nvSpPr>
        <p:spPr>
          <a:xfrm>
            <a:off x="1557658" y="4506072"/>
            <a:ext cx="777777" cy="273473"/>
          </a:xfrm>
          <a:prstGeom prst="rect">
            <a:avLst/>
          </a:prstGeom>
        </p:spPr>
        <p:txBody>
          <a:bodyPr wrap="none">
            <a:spAutoFit/>
          </a:bodyPr>
          <a:lstStyle/>
          <a:p>
            <a:pPr defTabSz="913873">
              <a:defRPr/>
            </a:pPr>
            <a:r>
              <a:rPr lang="en-US" sz="1177" dirty="0">
                <a:solidFill>
                  <a:srgbClr val="505050"/>
                </a:solidFill>
                <a:latin typeface="Segoe UI Light" pitchFamily="34" charset="0"/>
              </a:rPr>
              <a:t>Database</a:t>
            </a:r>
          </a:p>
        </p:txBody>
      </p:sp>
      <p:cxnSp>
        <p:nvCxnSpPr>
          <p:cNvPr id="137" name="Straight Arrow Connector 136"/>
          <p:cNvCxnSpPr>
            <a:cxnSpLocks/>
          </p:cNvCxnSpPr>
          <p:nvPr/>
        </p:nvCxnSpPr>
        <p:spPr>
          <a:xfrm>
            <a:off x="886972" y="3740844"/>
            <a:ext cx="1361554" cy="1"/>
          </a:xfrm>
          <a:prstGeom prst="straightConnector1">
            <a:avLst/>
          </a:prstGeom>
          <a:noFill/>
          <a:ln w="12700" cap="flat" cmpd="sng" algn="ctr">
            <a:solidFill>
              <a:sysClr val="windowText" lastClr="000000"/>
            </a:solidFill>
            <a:prstDash val="solid"/>
            <a:miter lim="800000"/>
            <a:tailEnd type="triangle"/>
          </a:ln>
          <a:effectLst/>
        </p:spPr>
      </p:cxnSp>
      <p:sp>
        <p:nvSpPr>
          <p:cNvPr id="103" name="Rectangle 102"/>
          <p:cNvSpPr/>
          <p:nvPr/>
        </p:nvSpPr>
        <p:spPr>
          <a:xfrm>
            <a:off x="886973" y="1802300"/>
            <a:ext cx="1182953" cy="394082"/>
          </a:xfrm>
          <a:prstGeom prst="rect">
            <a:avLst/>
          </a:prstGeom>
        </p:spPr>
        <p:txBody>
          <a:bodyPr wrap="none">
            <a:spAutoFit/>
          </a:bodyPr>
          <a:lstStyle/>
          <a:p>
            <a:pPr defTabSz="913873">
              <a:defRPr/>
            </a:pPr>
            <a:r>
              <a:rPr lang="en-US" sz="1961" b="1" dirty="0">
                <a:solidFill>
                  <a:srgbClr val="505050"/>
                </a:solidFill>
                <a:cs typeface="Segoe UI" panose="020B0502040204020203" pitchFamily="34" charset="0"/>
              </a:rPr>
              <a:t>Backend</a:t>
            </a:r>
          </a:p>
        </p:txBody>
      </p:sp>
      <p:cxnSp>
        <p:nvCxnSpPr>
          <p:cNvPr id="104" name="Straight Arrow Connector 103"/>
          <p:cNvCxnSpPr>
            <a:cxnSpLocks/>
            <a:endCxn id="6" idx="1"/>
          </p:cNvCxnSpPr>
          <p:nvPr/>
        </p:nvCxnSpPr>
        <p:spPr>
          <a:xfrm>
            <a:off x="3121907" y="3730807"/>
            <a:ext cx="1778939" cy="10037"/>
          </a:xfrm>
          <a:prstGeom prst="straightConnector1">
            <a:avLst/>
          </a:prstGeom>
          <a:noFill/>
          <a:ln w="12700" cap="flat" cmpd="sng" algn="ctr">
            <a:solidFill>
              <a:sysClr val="windowText" lastClr="000000"/>
            </a:solidFill>
            <a:prstDash val="solid"/>
            <a:miter lim="800000"/>
            <a:tailEnd type="triangle"/>
          </a:ln>
          <a:effectLst/>
        </p:spPr>
      </p:cxnSp>
      <p:sp>
        <p:nvSpPr>
          <p:cNvPr id="109" name="Rectangle 108"/>
          <p:cNvSpPr/>
          <p:nvPr/>
        </p:nvSpPr>
        <p:spPr>
          <a:xfrm>
            <a:off x="3286348" y="3697849"/>
            <a:ext cx="1563571" cy="454612"/>
          </a:xfrm>
          <a:prstGeom prst="rect">
            <a:avLst/>
          </a:prstGeom>
        </p:spPr>
        <p:txBody>
          <a:bodyPr wrap="square">
            <a:spAutoFit/>
          </a:bodyPr>
          <a:lstStyle/>
          <a:p>
            <a:pPr algn="ctr">
              <a:defRPr/>
            </a:pPr>
            <a:r>
              <a:rPr lang="en-US" sz="1177" b="1" dirty="0">
                <a:solidFill>
                  <a:srgbClr val="505050"/>
                </a:solidFill>
                <a:cs typeface="Segoe UI" panose="020B0502040204020203" pitchFamily="34" charset="0"/>
              </a:rPr>
              <a:t>UserUpdated event </a:t>
            </a:r>
          </a:p>
          <a:p>
            <a:pPr algn="ctr">
              <a:defRPr/>
            </a:pPr>
            <a:r>
              <a:rPr lang="en-US" sz="1177" b="1" dirty="0">
                <a:solidFill>
                  <a:srgbClr val="505050"/>
                </a:solidFill>
                <a:cs typeface="Segoe UI" panose="020B0502040204020203" pitchFamily="34" charset="0"/>
              </a:rPr>
              <a:t>(Publish Action)</a:t>
            </a:r>
          </a:p>
        </p:txBody>
      </p:sp>
      <p:sp>
        <p:nvSpPr>
          <p:cNvPr id="6" name="Cylinder 5"/>
          <p:cNvSpPr/>
          <p:nvPr/>
        </p:nvSpPr>
        <p:spPr bwMode="auto">
          <a:xfrm rot="16200000">
            <a:off x="5929711" y="2448743"/>
            <a:ext cx="526473" cy="2584203"/>
          </a:xfrm>
          <a:prstGeom prst="can">
            <a:avLst/>
          </a:prstGeom>
          <a:noFill/>
          <a:ln>
            <a:solidFill>
              <a:schemeClr val="tx1"/>
            </a:solid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5717" rIns="0" bIns="45717" numCol="1" rtlCol="0" anchor="ctr" anchorCtr="0" compatLnSpc="1">
            <a:prstTxWarp prst="textNoShape">
              <a:avLst/>
            </a:prstTxWarp>
          </a:bodyPr>
          <a:lstStyle/>
          <a:p>
            <a:pPr algn="ctr" defTabSz="914103" fontAlgn="base">
              <a:spcBef>
                <a:spcPct val="0"/>
              </a:spcBef>
              <a:spcAft>
                <a:spcPct val="0"/>
              </a:spcAft>
              <a:defRPr/>
            </a:pPr>
            <a:endParaRPr lang="en-US" sz="1961" dirty="0">
              <a:gradFill>
                <a:gsLst>
                  <a:gs pos="5439">
                    <a:srgbClr val="F8F8F8"/>
                  </a:gs>
                  <a:gs pos="10000">
                    <a:srgbClr val="F8F8F8"/>
                  </a:gs>
                </a:gsLst>
                <a:lin ang="5400000" scaled="0"/>
              </a:gradFill>
            </a:endParaRPr>
          </a:p>
        </p:txBody>
      </p:sp>
      <p:pic>
        <p:nvPicPr>
          <p:cNvPr id="11" name="Picture 10"/>
          <p:cNvPicPr>
            <a:picLocks noChangeAspect="1"/>
          </p:cNvPicPr>
          <p:nvPr/>
        </p:nvPicPr>
        <p:blipFill>
          <a:blip r:embed="rId4"/>
          <a:stretch>
            <a:fillRect/>
          </a:stretch>
        </p:blipFill>
        <p:spPr>
          <a:xfrm>
            <a:off x="3911480" y="3465259"/>
            <a:ext cx="288906" cy="226332"/>
          </a:xfrm>
          <a:prstGeom prst="rect">
            <a:avLst/>
          </a:prstGeom>
        </p:spPr>
      </p:pic>
      <p:sp>
        <p:nvSpPr>
          <p:cNvPr id="12" name="Rectangle 11"/>
          <p:cNvSpPr/>
          <p:nvPr/>
        </p:nvSpPr>
        <p:spPr>
          <a:xfrm>
            <a:off x="4976589" y="3433637"/>
            <a:ext cx="2520242" cy="575286"/>
          </a:xfrm>
          <a:prstGeom prst="rect">
            <a:avLst/>
          </a:prstGeom>
        </p:spPr>
        <p:txBody>
          <a:bodyPr wrap="none">
            <a:spAutoFit/>
          </a:bodyPr>
          <a:lstStyle/>
          <a:p>
            <a:pPr algn="ctr" defTabSz="913873">
              <a:defRPr/>
            </a:pPr>
            <a:r>
              <a:rPr lang="en-US" sz="1569" dirty="0">
                <a:solidFill>
                  <a:srgbClr val="505050"/>
                </a:solidFill>
                <a:latin typeface="Segoe UI Light" pitchFamily="34" charset="0"/>
              </a:rPr>
              <a:t>Event Bus</a:t>
            </a:r>
          </a:p>
          <a:p>
            <a:pPr algn="ctr" defTabSz="913873">
              <a:defRPr/>
            </a:pPr>
            <a:r>
              <a:rPr lang="en-US" sz="1569" dirty="0">
                <a:solidFill>
                  <a:srgbClr val="505050"/>
                </a:solidFill>
                <a:latin typeface="Segoe UI Light" pitchFamily="34" charset="0"/>
              </a:rPr>
              <a:t>(Publish/Subscribe Channel)</a:t>
            </a:r>
          </a:p>
        </p:txBody>
      </p:sp>
      <p:cxnSp>
        <p:nvCxnSpPr>
          <p:cNvPr id="114" name="Straight Arrow Connector 113"/>
          <p:cNvCxnSpPr>
            <a:cxnSpLocks/>
            <a:stCxn id="6" idx="3"/>
          </p:cNvCxnSpPr>
          <p:nvPr/>
        </p:nvCxnSpPr>
        <p:spPr>
          <a:xfrm flipV="1">
            <a:off x="7485049" y="3187847"/>
            <a:ext cx="445233" cy="552997"/>
          </a:xfrm>
          <a:prstGeom prst="straightConnector1">
            <a:avLst/>
          </a:prstGeom>
          <a:noFill/>
          <a:ln w="12700" cap="flat" cmpd="sng" algn="ctr">
            <a:solidFill>
              <a:sysClr val="windowText" lastClr="000000"/>
            </a:solidFill>
            <a:prstDash val="solid"/>
            <a:miter lim="800000"/>
            <a:tailEnd type="triangle"/>
          </a:ln>
          <a:effectLst/>
        </p:spPr>
      </p:cxnSp>
      <p:cxnSp>
        <p:nvCxnSpPr>
          <p:cNvPr id="117" name="Straight Arrow Connector 116"/>
          <p:cNvCxnSpPr>
            <a:cxnSpLocks/>
            <a:stCxn id="6" idx="3"/>
          </p:cNvCxnSpPr>
          <p:nvPr/>
        </p:nvCxnSpPr>
        <p:spPr>
          <a:xfrm>
            <a:off x="7485049" y="3740844"/>
            <a:ext cx="445233" cy="601899"/>
          </a:xfrm>
          <a:prstGeom prst="straightConnector1">
            <a:avLst/>
          </a:prstGeom>
          <a:noFill/>
          <a:ln w="12700" cap="flat" cmpd="sng" algn="ctr">
            <a:solidFill>
              <a:sysClr val="windowText" lastClr="000000"/>
            </a:solidFill>
            <a:prstDash val="solid"/>
            <a:miter lim="800000"/>
            <a:tailEnd type="triangle"/>
          </a:ln>
          <a:effectLst/>
        </p:spPr>
      </p:cxnSp>
      <p:sp>
        <p:nvSpPr>
          <p:cNvPr id="135" name="Rectangle 134"/>
          <p:cNvSpPr/>
          <p:nvPr/>
        </p:nvSpPr>
        <p:spPr>
          <a:xfrm>
            <a:off x="1315379" y="3501669"/>
            <a:ext cx="1071264" cy="454612"/>
          </a:xfrm>
          <a:prstGeom prst="rect">
            <a:avLst/>
          </a:prstGeom>
        </p:spPr>
        <p:txBody>
          <a:bodyPr wrap="square">
            <a:spAutoFit/>
          </a:bodyPr>
          <a:lstStyle/>
          <a:p>
            <a:pPr>
              <a:defRPr/>
            </a:pPr>
            <a:r>
              <a:rPr lang="en-US" sz="1177" b="1" dirty="0">
                <a:solidFill>
                  <a:srgbClr val="505050"/>
                </a:solidFill>
                <a:cs typeface="Segoe UI" panose="020B0502040204020203" pitchFamily="34" charset="0"/>
              </a:rPr>
              <a:t>UpdateUser </a:t>
            </a:r>
          </a:p>
          <a:p>
            <a:pPr>
              <a:defRPr/>
            </a:pPr>
            <a:r>
              <a:rPr lang="en-US" sz="1177" b="1" dirty="0">
                <a:solidFill>
                  <a:srgbClr val="505050"/>
                </a:solidFill>
                <a:cs typeface="Segoe UI" panose="020B0502040204020203" pitchFamily="34" charset="0"/>
              </a:rPr>
              <a:t>command</a:t>
            </a:r>
          </a:p>
        </p:txBody>
      </p:sp>
      <p:pic>
        <p:nvPicPr>
          <p:cNvPr id="145" name="Picture 144"/>
          <p:cNvPicPr>
            <a:picLocks noChangeAspect="1"/>
          </p:cNvPicPr>
          <p:nvPr/>
        </p:nvPicPr>
        <p:blipFill>
          <a:blip r:embed="rId4"/>
          <a:stretch>
            <a:fillRect/>
          </a:stretch>
        </p:blipFill>
        <p:spPr>
          <a:xfrm>
            <a:off x="7843406" y="3312295"/>
            <a:ext cx="288906" cy="226332"/>
          </a:xfrm>
          <a:prstGeom prst="rect">
            <a:avLst/>
          </a:prstGeom>
        </p:spPr>
      </p:pic>
      <p:pic>
        <p:nvPicPr>
          <p:cNvPr id="146" name="Picture 145"/>
          <p:cNvPicPr>
            <a:picLocks noChangeAspect="1"/>
          </p:cNvPicPr>
          <p:nvPr/>
        </p:nvPicPr>
        <p:blipFill>
          <a:blip r:embed="rId4"/>
          <a:stretch>
            <a:fillRect/>
          </a:stretch>
        </p:blipFill>
        <p:spPr>
          <a:xfrm>
            <a:off x="7840643" y="3943062"/>
            <a:ext cx="288906" cy="226332"/>
          </a:xfrm>
          <a:prstGeom prst="rect">
            <a:avLst/>
          </a:prstGeom>
        </p:spPr>
      </p:pic>
      <p:sp>
        <p:nvSpPr>
          <p:cNvPr id="147" name="Rectangle 146"/>
          <p:cNvSpPr/>
          <p:nvPr/>
        </p:nvSpPr>
        <p:spPr>
          <a:xfrm>
            <a:off x="8093302" y="3281852"/>
            <a:ext cx="3413243" cy="273473"/>
          </a:xfrm>
          <a:prstGeom prst="rect">
            <a:avLst/>
          </a:prstGeom>
        </p:spPr>
        <p:txBody>
          <a:bodyPr wrap="square">
            <a:spAutoFit/>
          </a:bodyPr>
          <a:lstStyle/>
          <a:p>
            <a:pPr>
              <a:defRPr/>
            </a:pPr>
            <a:r>
              <a:rPr lang="en-US" sz="1177" b="1" dirty="0">
                <a:solidFill>
                  <a:srgbClr val="505050"/>
                </a:solidFill>
                <a:cs typeface="Segoe UI" panose="020B0502040204020203" pitchFamily="34" charset="0"/>
              </a:rPr>
              <a:t>UserUpdated event </a:t>
            </a:r>
            <a:r>
              <a:rPr lang="en-US" sz="1177" b="1" dirty="0">
                <a:solidFill>
                  <a:srgbClr val="505050"/>
                </a:solidFill>
                <a:cs typeface="Segoe UI" panose="020B0502040204020203" pitchFamily="34" charset="0"/>
                <a:sym typeface="Wingdings" panose="05000000000000000000" pitchFamily="2" charset="2"/>
              </a:rPr>
              <a:t> Buyer info </a:t>
            </a:r>
            <a:r>
              <a:rPr lang="en-US" sz="1177" b="1" dirty="0">
                <a:solidFill>
                  <a:srgbClr val="505050"/>
                </a:solidFill>
                <a:cs typeface="Segoe UI" panose="020B0502040204020203" pitchFamily="34" charset="0"/>
              </a:rPr>
              <a:t> </a:t>
            </a:r>
          </a:p>
        </p:txBody>
      </p:sp>
      <p:sp>
        <p:nvSpPr>
          <p:cNvPr id="149" name="Rectangle 148"/>
          <p:cNvSpPr/>
          <p:nvPr/>
        </p:nvSpPr>
        <p:spPr>
          <a:xfrm>
            <a:off x="8093302" y="3917397"/>
            <a:ext cx="3413243" cy="273473"/>
          </a:xfrm>
          <a:prstGeom prst="rect">
            <a:avLst/>
          </a:prstGeom>
        </p:spPr>
        <p:txBody>
          <a:bodyPr wrap="square">
            <a:spAutoFit/>
          </a:bodyPr>
          <a:lstStyle/>
          <a:p>
            <a:pPr>
              <a:defRPr/>
            </a:pPr>
            <a:r>
              <a:rPr lang="en-US" sz="1177" b="1" dirty="0">
                <a:solidFill>
                  <a:srgbClr val="505050"/>
                </a:solidFill>
                <a:cs typeface="Segoe UI" panose="020B0502040204020203" pitchFamily="34" charset="0"/>
              </a:rPr>
              <a:t>UserUpdated event </a:t>
            </a:r>
            <a:r>
              <a:rPr lang="en-US" sz="1177" b="1" dirty="0">
                <a:solidFill>
                  <a:srgbClr val="505050"/>
                </a:solidFill>
                <a:cs typeface="Segoe UI" panose="020B0502040204020203" pitchFamily="34" charset="0"/>
                <a:sym typeface="Wingdings" panose="05000000000000000000" pitchFamily="2" charset="2"/>
              </a:rPr>
              <a:t> Buyer info </a:t>
            </a:r>
            <a:r>
              <a:rPr lang="en-US" sz="1177" b="1" dirty="0">
                <a:solidFill>
                  <a:srgbClr val="505050"/>
                </a:solidFill>
                <a:cs typeface="Segoe UI" panose="020B0502040204020203" pitchFamily="34" charset="0"/>
              </a:rPr>
              <a:t> </a:t>
            </a:r>
          </a:p>
        </p:txBody>
      </p:sp>
      <p:sp>
        <p:nvSpPr>
          <p:cNvPr id="46" name="Rectangle 45"/>
          <p:cNvSpPr/>
          <p:nvPr/>
        </p:nvSpPr>
        <p:spPr>
          <a:xfrm>
            <a:off x="1847745" y="5525481"/>
            <a:ext cx="8956170" cy="363946"/>
          </a:xfrm>
          <a:prstGeom prst="rect">
            <a:avLst/>
          </a:prstGeom>
        </p:spPr>
        <p:txBody>
          <a:bodyPr wrap="none">
            <a:spAutoFit/>
          </a:bodyPr>
          <a:lstStyle/>
          <a:p>
            <a:pPr defTabSz="913873">
              <a:defRPr/>
            </a:pPr>
            <a:r>
              <a:rPr lang="en-US" dirty="0">
                <a:solidFill>
                  <a:srgbClr val="505050"/>
                </a:solidFill>
                <a:latin typeface="Segoe UI Light" pitchFamily="34" charset="0"/>
              </a:rPr>
              <a:t>Eventual consistency across microservices’ data based on event-driven </a:t>
            </a:r>
            <a:r>
              <a:rPr lang="en-US" dirty="0" err="1">
                <a:solidFill>
                  <a:srgbClr val="505050"/>
                </a:solidFill>
                <a:latin typeface="Segoe UI Light" pitchFamily="34" charset="0"/>
              </a:rPr>
              <a:t>async</a:t>
            </a:r>
            <a:r>
              <a:rPr lang="en-US" dirty="0">
                <a:solidFill>
                  <a:srgbClr val="505050"/>
                </a:solidFill>
                <a:latin typeface="Segoe UI Light" pitchFamily="34" charset="0"/>
              </a:rPr>
              <a:t> communication</a:t>
            </a:r>
          </a:p>
        </p:txBody>
      </p:sp>
      <p:sp>
        <p:nvSpPr>
          <p:cNvPr id="4" name="Flowchart: Connector 3"/>
          <p:cNvSpPr/>
          <p:nvPr/>
        </p:nvSpPr>
        <p:spPr bwMode="auto">
          <a:xfrm>
            <a:off x="1643320" y="3213559"/>
            <a:ext cx="332414" cy="325807"/>
          </a:xfrm>
          <a:prstGeom prst="flowChartConnector">
            <a:avLst/>
          </a:prstGeom>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5717" rIns="0" bIns="45717" numCol="1" rtlCol="0" anchor="ctr" anchorCtr="0" compatLnSpc="1">
            <a:prstTxWarp prst="textNoShape">
              <a:avLst/>
            </a:prstTxWarp>
          </a:bodyPr>
          <a:lstStyle/>
          <a:p>
            <a:pPr algn="ctr" defTabSz="914103" fontAlgn="base">
              <a:spcBef>
                <a:spcPct val="0"/>
              </a:spcBef>
              <a:spcAft>
                <a:spcPct val="0"/>
              </a:spcAft>
              <a:defRPr/>
            </a:pPr>
            <a:r>
              <a:rPr lang="en-US" sz="1569" b="1" dirty="0">
                <a:gradFill>
                  <a:gsLst>
                    <a:gs pos="5439">
                      <a:srgbClr val="F8F8F8"/>
                    </a:gs>
                    <a:gs pos="10000">
                      <a:srgbClr val="F8F8F8"/>
                    </a:gs>
                  </a:gsLst>
                  <a:lin ang="5400000" scaled="0"/>
                </a:gradFill>
              </a:rPr>
              <a:t>1</a:t>
            </a:r>
          </a:p>
        </p:txBody>
      </p:sp>
      <p:sp>
        <p:nvSpPr>
          <p:cNvPr id="66" name="Flowchart: Connector 65"/>
          <p:cNvSpPr/>
          <p:nvPr/>
        </p:nvSpPr>
        <p:spPr bwMode="auto">
          <a:xfrm>
            <a:off x="3579067" y="3217196"/>
            <a:ext cx="332414" cy="325807"/>
          </a:xfrm>
          <a:prstGeom prst="flowChartConnector">
            <a:avLst/>
          </a:prstGeom>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5717" rIns="0" bIns="45717" numCol="1" rtlCol="0" anchor="ctr" anchorCtr="0" compatLnSpc="1">
            <a:prstTxWarp prst="textNoShape">
              <a:avLst/>
            </a:prstTxWarp>
          </a:bodyPr>
          <a:lstStyle/>
          <a:p>
            <a:pPr algn="ctr" defTabSz="914103" fontAlgn="base">
              <a:spcBef>
                <a:spcPct val="0"/>
              </a:spcBef>
              <a:spcAft>
                <a:spcPct val="0"/>
              </a:spcAft>
              <a:defRPr/>
            </a:pPr>
            <a:r>
              <a:rPr lang="en-US" sz="1569" b="1" dirty="0">
                <a:gradFill>
                  <a:gsLst>
                    <a:gs pos="5439">
                      <a:srgbClr val="F8F8F8"/>
                    </a:gs>
                    <a:gs pos="10000">
                      <a:srgbClr val="F8F8F8"/>
                    </a:gs>
                  </a:gsLst>
                  <a:lin ang="5400000" scaled="0"/>
                </a:gradFill>
              </a:rPr>
              <a:t>3</a:t>
            </a:r>
          </a:p>
        </p:txBody>
      </p:sp>
      <p:sp>
        <p:nvSpPr>
          <p:cNvPr id="67" name="Flowchart: Connector 66"/>
          <p:cNvSpPr/>
          <p:nvPr/>
        </p:nvSpPr>
        <p:spPr bwMode="auto">
          <a:xfrm>
            <a:off x="2479496" y="4026578"/>
            <a:ext cx="332414" cy="325807"/>
          </a:xfrm>
          <a:prstGeom prst="flowChartConnector">
            <a:avLst/>
          </a:prstGeom>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5717" rIns="0" bIns="45717" numCol="1" rtlCol="0" anchor="ctr" anchorCtr="0" compatLnSpc="1">
            <a:prstTxWarp prst="textNoShape">
              <a:avLst/>
            </a:prstTxWarp>
          </a:bodyPr>
          <a:lstStyle/>
          <a:p>
            <a:pPr algn="ctr" defTabSz="914103" fontAlgn="base">
              <a:spcBef>
                <a:spcPct val="0"/>
              </a:spcBef>
              <a:spcAft>
                <a:spcPct val="0"/>
              </a:spcAft>
              <a:defRPr/>
            </a:pPr>
            <a:r>
              <a:rPr lang="en-US" sz="1569" b="1" dirty="0">
                <a:gradFill>
                  <a:gsLst>
                    <a:gs pos="5439">
                      <a:srgbClr val="F8F8F8"/>
                    </a:gs>
                    <a:gs pos="10000">
                      <a:srgbClr val="F8F8F8"/>
                    </a:gs>
                  </a:gsLst>
                  <a:lin ang="5400000" scaled="0"/>
                </a:gradFill>
              </a:rPr>
              <a:t>2</a:t>
            </a:r>
          </a:p>
        </p:txBody>
      </p:sp>
      <p:sp>
        <p:nvSpPr>
          <p:cNvPr id="68" name="Flowchart: Connector 67"/>
          <p:cNvSpPr/>
          <p:nvPr/>
        </p:nvSpPr>
        <p:spPr bwMode="auto">
          <a:xfrm>
            <a:off x="7573324" y="3576917"/>
            <a:ext cx="332414" cy="325807"/>
          </a:xfrm>
          <a:prstGeom prst="flowChartConnector">
            <a:avLst/>
          </a:prstGeom>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5717" rIns="0" bIns="45717" numCol="1" rtlCol="0" anchor="ctr" anchorCtr="0" compatLnSpc="1">
            <a:prstTxWarp prst="textNoShape">
              <a:avLst/>
            </a:prstTxWarp>
          </a:bodyPr>
          <a:lstStyle/>
          <a:p>
            <a:pPr algn="ctr" defTabSz="914103" fontAlgn="base">
              <a:spcBef>
                <a:spcPct val="0"/>
              </a:spcBef>
              <a:spcAft>
                <a:spcPct val="0"/>
              </a:spcAft>
              <a:defRPr/>
            </a:pPr>
            <a:r>
              <a:rPr lang="en-US" sz="1569" b="1" dirty="0">
                <a:gradFill>
                  <a:gsLst>
                    <a:gs pos="5439">
                      <a:srgbClr val="F8F8F8"/>
                    </a:gs>
                    <a:gs pos="10000">
                      <a:srgbClr val="F8F8F8"/>
                    </a:gs>
                  </a:gsLst>
                  <a:lin ang="5400000" scaled="0"/>
                </a:gradFill>
              </a:rPr>
              <a:t>4</a:t>
            </a:r>
          </a:p>
        </p:txBody>
      </p:sp>
      <p:sp>
        <p:nvSpPr>
          <p:cNvPr id="69" name="Rectangle 68"/>
          <p:cNvSpPr/>
          <p:nvPr/>
        </p:nvSpPr>
        <p:spPr>
          <a:xfrm>
            <a:off x="2808538" y="4072202"/>
            <a:ext cx="856325" cy="273473"/>
          </a:xfrm>
          <a:prstGeom prst="rect">
            <a:avLst/>
          </a:prstGeom>
        </p:spPr>
        <p:txBody>
          <a:bodyPr wrap="none">
            <a:spAutoFit/>
          </a:bodyPr>
          <a:lstStyle/>
          <a:p>
            <a:pPr defTabSz="913873">
              <a:defRPr/>
            </a:pPr>
            <a:r>
              <a:rPr lang="en-US" sz="1177" dirty="0">
                <a:solidFill>
                  <a:srgbClr val="505050"/>
                </a:solidFill>
                <a:latin typeface="Segoe UI Light" pitchFamily="34" charset="0"/>
              </a:rPr>
              <a:t>DB update</a:t>
            </a:r>
          </a:p>
        </p:txBody>
      </p:sp>
      <p:sp>
        <p:nvSpPr>
          <p:cNvPr id="3" name="Rectangle 2"/>
          <p:cNvSpPr/>
          <p:nvPr/>
        </p:nvSpPr>
        <p:spPr bwMode="auto">
          <a:xfrm>
            <a:off x="4972370" y="4072202"/>
            <a:ext cx="2468180" cy="327509"/>
          </a:xfrm>
          <a:prstGeom prst="rect">
            <a:avLst/>
          </a:prstGeom>
          <a:solidFill>
            <a:schemeClr val="bg1">
              <a:lumMod val="50000"/>
            </a:schemeClr>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5717" rIns="0" bIns="45717" numCol="1" rtlCol="0" anchor="ctr" anchorCtr="0" compatLnSpc="1">
            <a:prstTxWarp prst="textNoShape">
              <a:avLst/>
            </a:prstTxWarp>
          </a:bodyPr>
          <a:lstStyle/>
          <a:p>
            <a:pPr algn="ctr" defTabSz="914103" fontAlgn="base">
              <a:spcBef>
                <a:spcPct val="0"/>
              </a:spcBef>
              <a:spcAft>
                <a:spcPct val="0"/>
              </a:spcAft>
              <a:defRPr/>
            </a:pPr>
            <a:endParaRPr lang="en-US" sz="1961" dirty="0">
              <a:gradFill>
                <a:gsLst>
                  <a:gs pos="5439">
                    <a:srgbClr val="F8F8F8"/>
                  </a:gs>
                  <a:gs pos="10000">
                    <a:srgbClr val="F8F8F8"/>
                  </a:gs>
                </a:gsLst>
                <a:lin ang="5400000" scaled="0"/>
              </a:gradFill>
            </a:endParaRPr>
          </a:p>
        </p:txBody>
      </p:sp>
      <p:sp>
        <p:nvSpPr>
          <p:cNvPr id="70" name="Rectangle 69"/>
          <p:cNvSpPr/>
          <p:nvPr/>
        </p:nvSpPr>
        <p:spPr bwMode="auto">
          <a:xfrm>
            <a:off x="4974888" y="4461045"/>
            <a:ext cx="2468180" cy="316564"/>
          </a:xfrm>
          <a:prstGeom prst="rect">
            <a:avLst/>
          </a:prstGeom>
          <a:solidFill>
            <a:srgbClr val="4B4B4B"/>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5717" rIns="0" bIns="45717" numCol="1" rtlCol="0" anchor="ctr" anchorCtr="0" compatLnSpc="1">
            <a:prstTxWarp prst="textNoShape">
              <a:avLst/>
            </a:prstTxWarp>
          </a:bodyPr>
          <a:lstStyle/>
          <a:p>
            <a:pPr algn="ctr" defTabSz="914103" fontAlgn="base">
              <a:spcBef>
                <a:spcPct val="0"/>
              </a:spcBef>
              <a:spcAft>
                <a:spcPct val="0"/>
              </a:spcAft>
              <a:defRPr/>
            </a:pPr>
            <a:endParaRPr lang="en-US" sz="1961" dirty="0">
              <a:gradFill>
                <a:gsLst>
                  <a:gs pos="5439">
                    <a:srgbClr val="F8F8F8"/>
                  </a:gs>
                  <a:gs pos="10000">
                    <a:srgbClr val="F8F8F8"/>
                  </a:gs>
                </a:gsLst>
                <a:lin ang="5400000" scaled="0"/>
              </a:gradFill>
            </a:endParaRPr>
          </a:p>
        </p:txBody>
      </p:sp>
      <p:sp>
        <p:nvSpPr>
          <p:cNvPr id="71" name="Rectangle 70"/>
          <p:cNvSpPr/>
          <p:nvPr/>
        </p:nvSpPr>
        <p:spPr>
          <a:xfrm>
            <a:off x="4965024" y="4100188"/>
            <a:ext cx="2510726" cy="273473"/>
          </a:xfrm>
          <a:prstGeom prst="rect">
            <a:avLst/>
          </a:prstGeom>
        </p:spPr>
        <p:txBody>
          <a:bodyPr wrap="square">
            <a:spAutoFit/>
          </a:bodyPr>
          <a:lstStyle/>
          <a:p>
            <a:pPr algn="ctr">
              <a:defRPr/>
            </a:pPr>
            <a:r>
              <a:rPr lang="en-US" sz="1177" b="1" dirty="0">
                <a:solidFill>
                  <a:srgbClr val="FFFFFF"/>
                </a:solidFill>
                <a:cs typeface="Segoe UI" panose="020B0502040204020203" pitchFamily="34" charset="0"/>
              </a:rPr>
              <a:t>Event Bus Abstractions/Interface</a:t>
            </a:r>
          </a:p>
        </p:txBody>
      </p:sp>
      <p:sp>
        <p:nvSpPr>
          <p:cNvPr id="72" name="Rectangle 71"/>
          <p:cNvSpPr/>
          <p:nvPr/>
        </p:nvSpPr>
        <p:spPr>
          <a:xfrm>
            <a:off x="4976701" y="4484144"/>
            <a:ext cx="2510726" cy="273473"/>
          </a:xfrm>
          <a:prstGeom prst="rect">
            <a:avLst/>
          </a:prstGeom>
        </p:spPr>
        <p:txBody>
          <a:bodyPr wrap="square">
            <a:spAutoFit/>
          </a:bodyPr>
          <a:lstStyle/>
          <a:p>
            <a:pPr algn="ctr">
              <a:defRPr/>
            </a:pPr>
            <a:r>
              <a:rPr lang="en-US" sz="1177" b="1" dirty="0">
                <a:solidFill>
                  <a:srgbClr val="FFFFFF"/>
                </a:solidFill>
                <a:cs typeface="Segoe UI" panose="020B0502040204020203" pitchFamily="34" charset="0"/>
              </a:rPr>
              <a:t>Event Bus Implementations</a:t>
            </a:r>
          </a:p>
        </p:txBody>
      </p:sp>
      <p:sp>
        <p:nvSpPr>
          <p:cNvPr id="74" name="Rectangle 73"/>
          <p:cNvSpPr/>
          <p:nvPr/>
        </p:nvSpPr>
        <p:spPr bwMode="auto">
          <a:xfrm>
            <a:off x="4972371" y="4771355"/>
            <a:ext cx="787729" cy="654946"/>
          </a:xfrm>
          <a:prstGeom prst="rect">
            <a:avLst/>
          </a:prstGeom>
          <a:solidFill>
            <a:srgbClr val="4B4B4B"/>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5717" rIns="0" bIns="45717" numCol="1" rtlCol="0" anchor="ctr" anchorCtr="0" compatLnSpc="1">
            <a:prstTxWarp prst="textNoShape">
              <a:avLst/>
            </a:prstTxWarp>
          </a:bodyPr>
          <a:lstStyle/>
          <a:p>
            <a:pPr algn="ctr" defTabSz="914103" fontAlgn="base">
              <a:spcBef>
                <a:spcPct val="0"/>
              </a:spcBef>
              <a:spcAft>
                <a:spcPct val="0"/>
              </a:spcAft>
              <a:defRPr/>
            </a:pPr>
            <a:endParaRPr lang="en-US" sz="1961" dirty="0">
              <a:gradFill>
                <a:gsLst>
                  <a:gs pos="5439">
                    <a:srgbClr val="F8F8F8"/>
                  </a:gs>
                  <a:gs pos="10000">
                    <a:srgbClr val="F8F8F8"/>
                  </a:gs>
                </a:gsLst>
                <a:lin ang="5400000" scaled="0"/>
              </a:gradFill>
            </a:endParaRPr>
          </a:p>
        </p:txBody>
      </p:sp>
      <p:sp>
        <p:nvSpPr>
          <p:cNvPr id="78" name="Rectangle 77"/>
          <p:cNvSpPr/>
          <p:nvPr/>
        </p:nvSpPr>
        <p:spPr bwMode="auto">
          <a:xfrm>
            <a:off x="5820702" y="4770159"/>
            <a:ext cx="798954" cy="654946"/>
          </a:xfrm>
          <a:prstGeom prst="rect">
            <a:avLst/>
          </a:prstGeom>
          <a:solidFill>
            <a:srgbClr val="4B4B4B"/>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5717" rIns="0" bIns="45717" numCol="1" rtlCol="0" anchor="ctr" anchorCtr="0" compatLnSpc="1">
            <a:prstTxWarp prst="textNoShape">
              <a:avLst/>
            </a:prstTxWarp>
          </a:bodyPr>
          <a:lstStyle/>
          <a:p>
            <a:pPr algn="ctr" defTabSz="914103" fontAlgn="base">
              <a:spcBef>
                <a:spcPct val="0"/>
              </a:spcBef>
              <a:spcAft>
                <a:spcPct val="0"/>
              </a:spcAft>
              <a:defRPr/>
            </a:pPr>
            <a:endParaRPr lang="en-US" sz="1961" dirty="0">
              <a:gradFill>
                <a:gsLst>
                  <a:gs pos="5439">
                    <a:srgbClr val="F8F8F8"/>
                  </a:gs>
                  <a:gs pos="10000">
                    <a:srgbClr val="F8F8F8"/>
                  </a:gs>
                </a:gsLst>
                <a:lin ang="5400000" scaled="0"/>
              </a:gradFill>
            </a:endParaRPr>
          </a:p>
        </p:txBody>
      </p:sp>
      <p:sp>
        <p:nvSpPr>
          <p:cNvPr id="79" name="Rectangle 78"/>
          <p:cNvSpPr/>
          <p:nvPr/>
        </p:nvSpPr>
        <p:spPr bwMode="auto">
          <a:xfrm>
            <a:off x="6680051" y="4770159"/>
            <a:ext cx="763018" cy="654946"/>
          </a:xfrm>
          <a:prstGeom prst="rect">
            <a:avLst/>
          </a:prstGeom>
          <a:solidFill>
            <a:srgbClr val="4B4B4B"/>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5717" rIns="0" bIns="45717" numCol="1" rtlCol="0" anchor="ctr" anchorCtr="0" compatLnSpc="1">
            <a:prstTxWarp prst="textNoShape">
              <a:avLst/>
            </a:prstTxWarp>
          </a:bodyPr>
          <a:lstStyle/>
          <a:p>
            <a:pPr algn="ctr" defTabSz="914103" fontAlgn="base">
              <a:spcBef>
                <a:spcPct val="0"/>
              </a:spcBef>
              <a:spcAft>
                <a:spcPct val="0"/>
              </a:spcAft>
              <a:defRPr/>
            </a:pPr>
            <a:endParaRPr lang="en-US" sz="1961" dirty="0">
              <a:gradFill>
                <a:gsLst>
                  <a:gs pos="5439">
                    <a:srgbClr val="F8F8F8"/>
                  </a:gs>
                  <a:gs pos="10000">
                    <a:srgbClr val="F8F8F8"/>
                  </a:gs>
                </a:gsLst>
                <a:lin ang="5400000" scaled="0"/>
              </a:gradFill>
            </a:endParaRPr>
          </a:p>
        </p:txBody>
      </p:sp>
      <p:sp>
        <p:nvSpPr>
          <p:cNvPr id="80" name="Rectangle 79"/>
          <p:cNvSpPr/>
          <p:nvPr/>
        </p:nvSpPr>
        <p:spPr>
          <a:xfrm>
            <a:off x="4909502" y="4957771"/>
            <a:ext cx="890758" cy="250838"/>
          </a:xfrm>
          <a:prstGeom prst="rect">
            <a:avLst/>
          </a:prstGeom>
        </p:spPr>
        <p:txBody>
          <a:bodyPr wrap="square">
            <a:spAutoFit/>
          </a:bodyPr>
          <a:lstStyle/>
          <a:p>
            <a:pPr algn="ctr">
              <a:defRPr/>
            </a:pPr>
            <a:r>
              <a:rPr lang="en-US" sz="1030" dirty="0">
                <a:solidFill>
                  <a:srgbClr val="FFFFFF"/>
                </a:solidFill>
                <a:cs typeface="Segoe UI" panose="020B0502040204020203" pitchFamily="34" charset="0"/>
              </a:rPr>
              <a:t>RabbitMQ</a:t>
            </a:r>
          </a:p>
        </p:txBody>
      </p:sp>
      <p:sp>
        <p:nvSpPr>
          <p:cNvPr id="81" name="Rectangle 80"/>
          <p:cNvSpPr/>
          <p:nvPr/>
        </p:nvSpPr>
        <p:spPr>
          <a:xfrm>
            <a:off x="5760099" y="4803753"/>
            <a:ext cx="890758" cy="567848"/>
          </a:xfrm>
          <a:prstGeom prst="rect">
            <a:avLst/>
          </a:prstGeom>
        </p:spPr>
        <p:txBody>
          <a:bodyPr wrap="square">
            <a:spAutoFit/>
          </a:bodyPr>
          <a:lstStyle/>
          <a:p>
            <a:pPr algn="ctr">
              <a:defRPr/>
            </a:pPr>
            <a:r>
              <a:rPr lang="en-US" sz="1030" dirty="0">
                <a:solidFill>
                  <a:srgbClr val="FFFFFF"/>
                </a:solidFill>
                <a:cs typeface="Segoe UI" panose="020B0502040204020203" pitchFamily="34" charset="0"/>
              </a:rPr>
              <a:t>Azure</a:t>
            </a:r>
          </a:p>
          <a:p>
            <a:pPr algn="ctr">
              <a:defRPr/>
            </a:pPr>
            <a:r>
              <a:rPr lang="en-US" sz="1030" dirty="0">
                <a:solidFill>
                  <a:srgbClr val="FFFFFF"/>
                </a:solidFill>
                <a:cs typeface="Segoe UI" panose="020B0502040204020203" pitchFamily="34" charset="0"/>
              </a:rPr>
              <a:t>Service</a:t>
            </a:r>
          </a:p>
          <a:p>
            <a:pPr algn="ctr">
              <a:defRPr/>
            </a:pPr>
            <a:r>
              <a:rPr lang="en-US" sz="1030" dirty="0">
                <a:solidFill>
                  <a:srgbClr val="FFFFFF"/>
                </a:solidFill>
                <a:cs typeface="Segoe UI" panose="020B0502040204020203" pitchFamily="34" charset="0"/>
              </a:rPr>
              <a:t>Bus</a:t>
            </a:r>
          </a:p>
        </p:txBody>
      </p:sp>
      <p:sp>
        <p:nvSpPr>
          <p:cNvPr id="82" name="Rectangle 81"/>
          <p:cNvSpPr/>
          <p:nvPr/>
        </p:nvSpPr>
        <p:spPr>
          <a:xfrm>
            <a:off x="6606221" y="4738989"/>
            <a:ext cx="922333" cy="884858"/>
          </a:xfrm>
          <a:prstGeom prst="rect">
            <a:avLst/>
          </a:prstGeom>
        </p:spPr>
        <p:txBody>
          <a:bodyPr wrap="square">
            <a:spAutoFit/>
          </a:bodyPr>
          <a:lstStyle/>
          <a:p>
            <a:pPr algn="ctr">
              <a:defRPr/>
            </a:pPr>
            <a:r>
              <a:rPr lang="en-US" sz="1030" dirty="0">
                <a:solidFill>
                  <a:srgbClr val="FFFFFF"/>
                </a:solidFill>
                <a:cs typeface="Segoe UI" panose="020B0502040204020203" pitchFamily="34" charset="0"/>
              </a:rPr>
              <a:t>Other:</a:t>
            </a:r>
          </a:p>
          <a:p>
            <a:pPr algn="ctr">
              <a:defRPr/>
            </a:pPr>
            <a:r>
              <a:rPr lang="en-US" sz="1030" dirty="0">
                <a:solidFill>
                  <a:srgbClr val="FFFFFF"/>
                </a:solidFill>
                <a:cs typeface="Segoe UI" panose="020B0502040204020203" pitchFamily="34" charset="0"/>
              </a:rPr>
              <a:t>NServiceBus</a:t>
            </a:r>
          </a:p>
          <a:p>
            <a:pPr algn="ctr">
              <a:defRPr/>
            </a:pPr>
            <a:r>
              <a:rPr lang="en-US" sz="1030" dirty="0">
                <a:solidFill>
                  <a:srgbClr val="FFFFFF"/>
                </a:solidFill>
                <a:cs typeface="Segoe UI" panose="020B0502040204020203" pitchFamily="34" charset="0"/>
              </a:rPr>
              <a:t>MassTransit</a:t>
            </a:r>
          </a:p>
          <a:p>
            <a:pPr algn="ctr">
              <a:defRPr/>
            </a:pPr>
            <a:r>
              <a:rPr lang="en-US" sz="1030" dirty="0">
                <a:solidFill>
                  <a:srgbClr val="FFFFFF"/>
                </a:solidFill>
                <a:cs typeface="Segoe UI" panose="020B0502040204020203" pitchFamily="34" charset="0"/>
              </a:rPr>
              <a:t>etc.</a:t>
            </a:r>
          </a:p>
          <a:p>
            <a:pPr algn="ctr">
              <a:defRPr/>
            </a:pPr>
            <a:endParaRPr lang="en-US" sz="1030" dirty="0">
              <a:solidFill>
                <a:srgbClr val="FFFFFF"/>
              </a:solidFill>
              <a:cs typeface="Segoe UI" panose="020B0502040204020203" pitchFamily="34" charset="0"/>
            </a:endParaRPr>
          </a:p>
        </p:txBody>
      </p:sp>
    </p:spTree>
    <p:extLst>
      <p:ext uri="{BB962C8B-B14F-4D97-AF65-F5344CB8AC3E}">
        <p14:creationId xmlns:p14="http://schemas.microsoft.com/office/powerpoint/2010/main" val="4078825213"/>
      </p:ext>
    </p:extLst>
  </p:cSld>
  <p:clrMapOvr>
    <a:masterClrMapping/>
  </p:clrMapOvr>
  <p:transition>
    <p:fade/>
  </p:transition>
</p:sld>
</file>

<file path=ppt/slides/slide6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C8E905-ED28-4661-A5DF-87B856165272}"/>
              </a:ext>
            </a:extLst>
          </p:cNvPr>
          <p:cNvSpPr>
            <a:spLocks noGrp="1"/>
          </p:cNvSpPr>
          <p:nvPr>
            <p:ph type="title"/>
          </p:nvPr>
        </p:nvSpPr>
        <p:spPr>
          <a:xfrm>
            <a:off x="889411" y="2261937"/>
            <a:ext cx="11017803" cy="1531188"/>
          </a:xfrm>
        </p:spPr>
        <p:txBody>
          <a:bodyPr/>
          <a:lstStyle/>
          <a:p>
            <a:r>
              <a:rPr lang="en-US" sz="9950" dirty="0" err="1"/>
              <a:t>HealthChecks</a:t>
            </a:r>
            <a:endParaRPr lang="en-US" sz="9950" dirty="0"/>
          </a:p>
        </p:txBody>
      </p:sp>
    </p:spTree>
    <p:extLst>
      <p:ext uri="{BB962C8B-B14F-4D97-AF65-F5344CB8AC3E}">
        <p14:creationId xmlns:p14="http://schemas.microsoft.com/office/powerpoint/2010/main" val="1800341112"/>
      </p:ext>
    </p:extLst>
  </p:cSld>
  <p:clrMapOvr>
    <a:masterClrMapping/>
  </p:clrMapOvr>
  <p:transition>
    <p:fade/>
  </p:transition>
</p:sld>
</file>

<file path=ppt/slides/slide6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4F3E3F0A-E3D0-4989-844B-BAA6B64083B4}"/>
              </a:ext>
            </a:extLst>
          </p:cNvPr>
          <p:cNvSpPr/>
          <p:nvPr/>
        </p:nvSpPr>
        <p:spPr>
          <a:xfrm>
            <a:off x="3556295" y="3265465"/>
            <a:ext cx="1768063" cy="589165"/>
          </a:xfrm>
          <a:prstGeom prst="rect">
            <a:avLst/>
          </a:prstGeom>
          <a:solidFill>
            <a:srgbClr val="0F6FC6"/>
          </a:solidFill>
          <a:ln w="10795" cap="flat" cmpd="sng" algn="ctr">
            <a:solidFill>
              <a:srgbClr val="0F6FC6">
                <a:shade val="50000"/>
              </a:srgbClr>
            </a:solidFill>
            <a:prstDash val="solid"/>
          </a:ln>
          <a:effectLst/>
        </p:spPr>
        <p:txBody>
          <a:bodyPr rtlCol="0" anchor="ctr"/>
          <a:lstStyle/>
          <a:p>
            <a:pPr algn="ctr" defTabSz="896387">
              <a:defRPr/>
            </a:pPr>
            <a:r>
              <a:rPr lang="en-US" kern="0" dirty="0" err="1">
                <a:solidFill>
                  <a:prstClr val="white"/>
                </a:solidFill>
                <a:latin typeface="Tw Cen MT" panose="020B0602020104020603"/>
              </a:rPr>
              <a:t>HealthChecks</a:t>
            </a:r>
            <a:endParaRPr lang="en-US" kern="0" dirty="0">
              <a:solidFill>
                <a:prstClr val="white"/>
              </a:solidFill>
              <a:latin typeface="Tw Cen MT" panose="020B0602020104020603"/>
            </a:endParaRPr>
          </a:p>
          <a:p>
            <a:pPr algn="ctr" defTabSz="896387">
              <a:defRPr/>
            </a:pPr>
            <a:r>
              <a:rPr lang="en-US" kern="0" dirty="0" err="1">
                <a:solidFill>
                  <a:prstClr val="white"/>
                </a:solidFill>
                <a:latin typeface="Tw Cen MT" panose="020B0602020104020603"/>
              </a:rPr>
              <a:t>WatchDog</a:t>
            </a:r>
            <a:r>
              <a:rPr lang="en-US" kern="0" dirty="0">
                <a:solidFill>
                  <a:prstClr val="white"/>
                </a:solidFill>
                <a:latin typeface="Tw Cen MT" panose="020B0602020104020603"/>
              </a:rPr>
              <a:t> app</a:t>
            </a:r>
          </a:p>
        </p:txBody>
      </p:sp>
      <p:sp>
        <p:nvSpPr>
          <p:cNvPr id="20" name="Rectangle 19">
            <a:extLst>
              <a:ext uri="{FF2B5EF4-FFF2-40B4-BE49-F238E27FC236}">
                <a16:creationId xmlns:a16="http://schemas.microsoft.com/office/drawing/2014/main" id="{D56DE9AE-CB01-455F-ABBF-13AA21567168}"/>
              </a:ext>
            </a:extLst>
          </p:cNvPr>
          <p:cNvSpPr/>
          <p:nvPr/>
        </p:nvSpPr>
        <p:spPr>
          <a:xfrm>
            <a:off x="269618" y="217021"/>
            <a:ext cx="10905792" cy="635430"/>
          </a:xfrm>
          <a:prstGeom prst="rect">
            <a:avLst/>
          </a:prstGeom>
        </p:spPr>
        <p:txBody>
          <a:bodyPr wrap="square">
            <a:spAutoFit/>
          </a:bodyPr>
          <a:lstStyle/>
          <a:p>
            <a:pPr algn="ctr" defTabSz="913873">
              <a:defRPr/>
            </a:pPr>
            <a:r>
              <a:rPr lang="en-US" sz="3529" b="1" kern="0" dirty="0">
                <a:solidFill>
                  <a:sysClr val="windowText" lastClr="000000"/>
                </a:solidFill>
              </a:rPr>
              <a:t>Health Checks API</a:t>
            </a:r>
            <a:endParaRPr lang="en-US" sz="3529" kern="0" dirty="0">
              <a:solidFill>
                <a:sysClr val="windowText" lastClr="000000"/>
              </a:solidFill>
              <a:latin typeface="Segoe UI Light"/>
            </a:endParaRPr>
          </a:p>
        </p:txBody>
      </p:sp>
      <p:cxnSp>
        <p:nvCxnSpPr>
          <p:cNvPr id="32" name="Straight Arrow Connector 31">
            <a:extLst>
              <a:ext uri="{FF2B5EF4-FFF2-40B4-BE49-F238E27FC236}">
                <a16:creationId xmlns:a16="http://schemas.microsoft.com/office/drawing/2014/main" id="{163B4BB6-9BB1-4F63-9E91-107B1EBDEAFC}"/>
              </a:ext>
            </a:extLst>
          </p:cNvPr>
          <p:cNvCxnSpPr>
            <a:cxnSpLocks/>
            <a:stCxn id="4" idx="3"/>
            <a:endCxn id="44" idx="3"/>
          </p:cNvCxnSpPr>
          <p:nvPr/>
        </p:nvCxnSpPr>
        <p:spPr>
          <a:xfrm flipV="1">
            <a:off x="5324358" y="2786698"/>
            <a:ext cx="2037511" cy="773350"/>
          </a:xfrm>
          <a:prstGeom prst="straightConnector1">
            <a:avLst/>
          </a:prstGeom>
          <a:noFill/>
          <a:ln w="9525" cap="flat" cmpd="sng" algn="ctr">
            <a:solidFill>
              <a:sysClr val="windowText" lastClr="000000"/>
            </a:solidFill>
            <a:prstDash val="solid"/>
            <a:tailEnd type="triangle"/>
          </a:ln>
          <a:effectLst/>
        </p:spPr>
      </p:cxnSp>
      <p:cxnSp>
        <p:nvCxnSpPr>
          <p:cNvPr id="33" name="Straight Arrow Connector 32">
            <a:extLst>
              <a:ext uri="{FF2B5EF4-FFF2-40B4-BE49-F238E27FC236}">
                <a16:creationId xmlns:a16="http://schemas.microsoft.com/office/drawing/2014/main" id="{847A3C80-257A-4B8F-943E-0FB172CEC1DD}"/>
              </a:ext>
            </a:extLst>
          </p:cNvPr>
          <p:cNvCxnSpPr>
            <a:cxnSpLocks/>
            <a:stCxn id="4" idx="3"/>
            <a:endCxn id="38" idx="3"/>
          </p:cNvCxnSpPr>
          <p:nvPr/>
        </p:nvCxnSpPr>
        <p:spPr>
          <a:xfrm>
            <a:off x="5324359" y="3560048"/>
            <a:ext cx="2051015" cy="784030"/>
          </a:xfrm>
          <a:prstGeom prst="straightConnector1">
            <a:avLst/>
          </a:prstGeom>
          <a:noFill/>
          <a:ln w="9525" cap="flat" cmpd="sng" algn="ctr">
            <a:solidFill>
              <a:sysClr val="windowText" lastClr="000000"/>
            </a:solidFill>
            <a:prstDash val="solid"/>
            <a:tailEnd type="triangle"/>
          </a:ln>
          <a:effectLst/>
        </p:spPr>
      </p:cxnSp>
      <p:sp>
        <p:nvSpPr>
          <p:cNvPr id="37" name="TextBox 36">
            <a:extLst>
              <a:ext uri="{FF2B5EF4-FFF2-40B4-BE49-F238E27FC236}">
                <a16:creationId xmlns:a16="http://schemas.microsoft.com/office/drawing/2014/main" id="{E2B26B69-D595-4860-AF24-A03A67B957DF}"/>
              </a:ext>
            </a:extLst>
          </p:cNvPr>
          <p:cNvSpPr txBox="1"/>
          <p:nvPr/>
        </p:nvSpPr>
        <p:spPr>
          <a:xfrm>
            <a:off x="6330532" y="2632408"/>
            <a:ext cx="846707" cy="363946"/>
          </a:xfrm>
          <a:prstGeom prst="rect">
            <a:avLst/>
          </a:prstGeom>
          <a:noFill/>
        </p:spPr>
        <p:txBody>
          <a:bodyPr wrap="none" rtlCol="0">
            <a:spAutoFit/>
          </a:bodyPr>
          <a:lstStyle/>
          <a:p>
            <a:pPr defTabSz="896387">
              <a:defRPr/>
            </a:pPr>
            <a:r>
              <a:rPr lang="en-US" dirty="0">
                <a:solidFill>
                  <a:srgbClr val="C00000"/>
                </a:solidFill>
                <a:latin typeface="Tw Cen MT" panose="020B0602020104020603"/>
              </a:rPr>
              <a:t>/health</a:t>
            </a:r>
          </a:p>
        </p:txBody>
      </p:sp>
      <p:sp>
        <p:nvSpPr>
          <p:cNvPr id="38" name="Hexagon 37">
            <a:extLst>
              <a:ext uri="{FF2B5EF4-FFF2-40B4-BE49-F238E27FC236}">
                <a16:creationId xmlns:a16="http://schemas.microsoft.com/office/drawing/2014/main" id="{E265815D-9E3F-42FB-AF3F-795A6B1E7798}"/>
              </a:ext>
            </a:extLst>
          </p:cNvPr>
          <p:cNvSpPr/>
          <p:nvPr/>
        </p:nvSpPr>
        <p:spPr bwMode="auto">
          <a:xfrm>
            <a:off x="7375374" y="4008943"/>
            <a:ext cx="738584" cy="670268"/>
          </a:xfrm>
          <a:prstGeom prst="hexagon">
            <a:avLst/>
          </a:prstGeom>
          <a:solidFill>
            <a:srgbClr val="92D050"/>
          </a:solidFill>
          <a:ln w="9525" cap="flat" cmpd="sng" algn="ctr">
            <a:solidFill>
              <a:schemeClr val="bg1"/>
            </a:solidFill>
            <a:prstDash val="solid"/>
            <a:headEnd type="none" w="med" len="med"/>
            <a:tailEnd type="none" w="med" len="med"/>
          </a:ln>
          <a:effectLst/>
        </p:spPr>
        <p:txBody>
          <a:bodyPr lIns="91383" tIns="91383" rIns="34273" bIns="34273" rtlCol="0" anchor="b" anchorCtr="0"/>
          <a:lstStyle/>
          <a:p>
            <a:pPr algn="ctr" defTabSz="931690">
              <a:defRPr/>
            </a:pPr>
            <a:endParaRPr lang="en-US" sz="800" kern="0">
              <a:solidFill>
                <a:sysClr val="windowText" lastClr="000000"/>
              </a:solidFill>
              <a:latin typeface="Segoe UI Light"/>
              <a:ea typeface="Segoe UI" pitchFamily="34" charset="0"/>
              <a:cs typeface="Segoe UI" pitchFamily="34" charset="0"/>
            </a:endParaRPr>
          </a:p>
        </p:txBody>
      </p:sp>
      <p:sp>
        <p:nvSpPr>
          <p:cNvPr id="39" name="Rectangle 38">
            <a:extLst>
              <a:ext uri="{FF2B5EF4-FFF2-40B4-BE49-F238E27FC236}">
                <a16:creationId xmlns:a16="http://schemas.microsoft.com/office/drawing/2014/main" id="{D329D125-D6F4-4475-80B5-727A54E0423F}"/>
              </a:ext>
            </a:extLst>
          </p:cNvPr>
          <p:cNvSpPr/>
          <p:nvPr/>
        </p:nvSpPr>
        <p:spPr>
          <a:xfrm>
            <a:off x="7451062" y="3708831"/>
            <a:ext cx="1388457" cy="303609"/>
          </a:xfrm>
          <a:prstGeom prst="rect">
            <a:avLst/>
          </a:prstGeom>
        </p:spPr>
        <p:txBody>
          <a:bodyPr wrap="none">
            <a:spAutoFit/>
          </a:bodyPr>
          <a:lstStyle/>
          <a:p>
            <a:pPr defTabSz="913873">
              <a:defRPr/>
            </a:pPr>
            <a:r>
              <a:rPr lang="en-US" sz="1373" b="1" dirty="0">
                <a:solidFill>
                  <a:srgbClr val="505050"/>
                </a:solidFill>
                <a:cs typeface="Segoe UI" panose="020B0502040204020203" pitchFamily="34" charset="0"/>
              </a:rPr>
              <a:t>Microservice 2</a:t>
            </a:r>
          </a:p>
        </p:txBody>
      </p:sp>
      <p:sp>
        <p:nvSpPr>
          <p:cNvPr id="44" name="Hexagon 43">
            <a:extLst>
              <a:ext uri="{FF2B5EF4-FFF2-40B4-BE49-F238E27FC236}">
                <a16:creationId xmlns:a16="http://schemas.microsoft.com/office/drawing/2014/main" id="{6B8F3C0A-69C7-450F-8E0B-EB104C4D3176}"/>
              </a:ext>
            </a:extLst>
          </p:cNvPr>
          <p:cNvSpPr/>
          <p:nvPr/>
        </p:nvSpPr>
        <p:spPr bwMode="auto">
          <a:xfrm>
            <a:off x="7361869" y="2451564"/>
            <a:ext cx="738584" cy="670268"/>
          </a:xfrm>
          <a:prstGeom prst="hexagon">
            <a:avLst/>
          </a:prstGeom>
          <a:solidFill>
            <a:srgbClr val="002060"/>
          </a:solidFill>
          <a:ln w="9525" cap="flat" cmpd="sng" algn="ctr">
            <a:solidFill>
              <a:schemeClr val="bg1"/>
            </a:solidFill>
            <a:prstDash val="solid"/>
            <a:headEnd type="none" w="med" len="med"/>
            <a:tailEnd type="none" w="med" len="med"/>
          </a:ln>
          <a:effectLst/>
        </p:spPr>
        <p:txBody>
          <a:bodyPr lIns="91383" tIns="91383" rIns="34273" bIns="34273" rtlCol="0" anchor="b" anchorCtr="0"/>
          <a:lstStyle/>
          <a:p>
            <a:pPr algn="ctr" defTabSz="931690">
              <a:defRPr/>
            </a:pPr>
            <a:endParaRPr lang="en-US" sz="800" kern="0">
              <a:solidFill>
                <a:sysClr val="windowText" lastClr="000000"/>
              </a:solidFill>
              <a:latin typeface="Segoe UI Light"/>
              <a:ea typeface="Segoe UI" pitchFamily="34" charset="0"/>
              <a:cs typeface="Segoe UI" pitchFamily="34" charset="0"/>
            </a:endParaRPr>
          </a:p>
        </p:txBody>
      </p:sp>
      <p:sp>
        <p:nvSpPr>
          <p:cNvPr id="45" name="Rectangle 44">
            <a:extLst>
              <a:ext uri="{FF2B5EF4-FFF2-40B4-BE49-F238E27FC236}">
                <a16:creationId xmlns:a16="http://schemas.microsoft.com/office/drawing/2014/main" id="{B4DD4AF2-8608-459E-9F6E-EDC35277B1AE}"/>
              </a:ext>
            </a:extLst>
          </p:cNvPr>
          <p:cNvSpPr/>
          <p:nvPr/>
        </p:nvSpPr>
        <p:spPr>
          <a:xfrm>
            <a:off x="7420000" y="2135306"/>
            <a:ext cx="1388457" cy="303609"/>
          </a:xfrm>
          <a:prstGeom prst="rect">
            <a:avLst/>
          </a:prstGeom>
        </p:spPr>
        <p:txBody>
          <a:bodyPr wrap="none">
            <a:spAutoFit/>
          </a:bodyPr>
          <a:lstStyle/>
          <a:p>
            <a:pPr defTabSz="913873">
              <a:defRPr/>
            </a:pPr>
            <a:r>
              <a:rPr lang="en-US" sz="1373" b="1" dirty="0">
                <a:solidFill>
                  <a:srgbClr val="505050"/>
                </a:solidFill>
                <a:cs typeface="Segoe UI" panose="020B0502040204020203" pitchFamily="34" charset="0"/>
              </a:rPr>
              <a:t>Microservice 1</a:t>
            </a:r>
          </a:p>
        </p:txBody>
      </p:sp>
      <p:sp>
        <p:nvSpPr>
          <p:cNvPr id="46" name="Flowchart: Magnetic Disk 45">
            <a:extLst>
              <a:ext uri="{FF2B5EF4-FFF2-40B4-BE49-F238E27FC236}">
                <a16:creationId xmlns:a16="http://schemas.microsoft.com/office/drawing/2014/main" id="{61C3AD26-1965-4377-9C96-A9C0A9069C24}"/>
              </a:ext>
            </a:extLst>
          </p:cNvPr>
          <p:cNvSpPr/>
          <p:nvPr/>
        </p:nvSpPr>
        <p:spPr>
          <a:xfrm>
            <a:off x="8516319" y="2616153"/>
            <a:ext cx="333188" cy="341091"/>
          </a:xfrm>
          <a:prstGeom prst="flowChartMagneticDisk">
            <a:avLst/>
          </a:prstGeom>
          <a:solidFill>
            <a:srgbClr val="002060"/>
          </a:solidFill>
          <a:ln w="15875" cap="flat" cmpd="sng" algn="ctr">
            <a:solidFill>
              <a:sysClr val="window" lastClr="FFFFFF"/>
            </a:solidFill>
            <a:prstDash val="solid"/>
            <a:headEnd type="none" w="med" len="med"/>
            <a:tailEnd type="none" w="med" len="med"/>
          </a:ln>
          <a:effectLst/>
        </p:spPr>
        <p:txBody>
          <a:bodyPr lIns="89624" tIns="89624" rIns="33613" bIns="33613" rtlCol="0" anchor="b" anchorCtr="0"/>
          <a:lstStyle/>
          <a:p>
            <a:pPr algn="ctr" defTabSz="913862">
              <a:defRPr/>
            </a:pPr>
            <a:endParaRPr lang="en-US" sz="784" kern="0" dirty="0">
              <a:gradFill>
                <a:gsLst>
                  <a:gs pos="0">
                    <a:srgbClr val="FFFFFF"/>
                  </a:gs>
                  <a:gs pos="100000">
                    <a:srgbClr val="FFFFFF"/>
                  </a:gs>
                </a:gsLst>
                <a:lin ang="5400000" scaled="0"/>
              </a:gradFill>
              <a:ea typeface="Segoe UI" pitchFamily="34" charset="0"/>
              <a:cs typeface="Segoe UI" pitchFamily="34" charset="0"/>
            </a:endParaRPr>
          </a:p>
        </p:txBody>
      </p:sp>
      <p:sp>
        <p:nvSpPr>
          <p:cNvPr id="47" name="Flowchart: Magnetic Disk 46">
            <a:extLst>
              <a:ext uri="{FF2B5EF4-FFF2-40B4-BE49-F238E27FC236}">
                <a16:creationId xmlns:a16="http://schemas.microsoft.com/office/drawing/2014/main" id="{F5B6C19D-33DF-4A9C-9583-2A0F26B2A2F3}"/>
              </a:ext>
            </a:extLst>
          </p:cNvPr>
          <p:cNvSpPr/>
          <p:nvPr/>
        </p:nvSpPr>
        <p:spPr>
          <a:xfrm>
            <a:off x="8496657" y="4191350"/>
            <a:ext cx="333188" cy="341091"/>
          </a:xfrm>
          <a:prstGeom prst="flowChartMagneticDisk">
            <a:avLst/>
          </a:prstGeom>
          <a:solidFill>
            <a:srgbClr val="00B050"/>
          </a:solidFill>
          <a:ln w="15875" cap="flat" cmpd="sng" algn="ctr">
            <a:solidFill>
              <a:sysClr val="window" lastClr="FFFFFF"/>
            </a:solidFill>
            <a:prstDash val="solid"/>
            <a:headEnd type="none" w="med" len="med"/>
            <a:tailEnd type="none" w="med" len="med"/>
          </a:ln>
          <a:effectLst/>
        </p:spPr>
        <p:txBody>
          <a:bodyPr lIns="89624" tIns="89624" rIns="33613" bIns="33613" rtlCol="0" anchor="b" anchorCtr="0"/>
          <a:lstStyle/>
          <a:p>
            <a:pPr algn="ctr" defTabSz="913862">
              <a:defRPr/>
            </a:pPr>
            <a:endParaRPr lang="en-US" sz="784" kern="0" dirty="0">
              <a:gradFill>
                <a:gsLst>
                  <a:gs pos="0">
                    <a:srgbClr val="FFFFFF"/>
                  </a:gs>
                  <a:gs pos="100000">
                    <a:srgbClr val="FFFFFF"/>
                  </a:gs>
                </a:gsLst>
                <a:lin ang="5400000" scaled="0"/>
              </a:gradFill>
              <a:ea typeface="Segoe UI" pitchFamily="34" charset="0"/>
              <a:cs typeface="Segoe UI" pitchFamily="34" charset="0"/>
            </a:endParaRPr>
          </a:p>
        </p:txBody>
      </p:sp>
      <p:cxnSp>
        <p:nvCxnSpPr>
          <p:cNvPr id="48" name="Straight Arrow Connector 47">
            <a:extLst>
              <a:ext uri="{FF2B5EF4-FFF2-40B4-BE49-F238E27FC236}">
                <a16:creationId xmlns:a16="http://schemas.microsoft.com/office/drawing/2014/main" id="{B829C1C1-D846-4583-A38B-2BCBD99CAFD5}"/>
              </a:ext>
            </a:extLst>
          </p:cNvPr>
          <p:cNvCxnSpPr>
            <a:cxnSpLocks/>
            <a:stCxn id="44" idx="0"/>
            <a:endCxn id="46" idx="2"/>
          </p:cNvCxnSpPr>
          <p:nvPr/>
        </p:nvCxnSpPr>
        <p:spPr>
          <a:xfrm>
            <a:off x="8100453" y="2786698"/>
            <a:ext cx="415867" cy="0"/>
          </a:xfrm>
          <a:prstGeom prst="straightConnector1">
            <a:avLst/>
          </a:prstGeom>
          <a:noFill/>
          <a:ln w="12700" cap="flat" cmpd="sng" algn="ctr">
            <a:solidFill>
              <a:sysClr val="windowText" lastClr="000000"/>
            </a:solidFill>
            <a:prstDash val="solid"/>
            <a:miter lim="800000"/>
            <a:tailEnd type="triangle"/>
          </a:ln>
          <a:effectLst/>
        </p:spPr>
      </p:cxnSp>
      <p:cxnSp>
        <p:nvCxnSpPr>
          <p:cNvPr id="49" name="Straight Arrow Connector 48">
            <a:extLst>
              <a:ext uri="{FF2B5EF4-FFF2-40B4-BE49-F238E27FC236}">
                <a16:creationId xmlns:a16="http://schemas.microsoft.com/office/drawing/2014/main" id="{E4C2389A-C834-49EE-AA10-48A629EA7734}"/>
              </a:ext>
            </a:extLst>
          </p:cNvPr>
          <p:cNvCxnSpPr>
            <a:cxnSpLocks/>
            <a:endCxn id="47" idx="2"/>
          </p:cNvCxnSpPr>
          <p:nvPr/>
        </p:nvCxnSpPr>
        <p:spPr>
          <a:xfrm flipV="1">
            <a:off x="8117754" y="4361896"/>
            <a:ext cx="378903" cy="3376"/>
          </a:xfrm>
          <a:prstGeom prst="straightConnector1">
            <a:avLst/>
          </a:prstGeom>
          <a:noFill/>
          <a:ln w="12700" cap="flat" cmpd="sng" algn="ctr">
            <a:solidFill>
              <a:sysClr val="windowText" lastClr="000000"/>
            </a:solidFill>
            <a:prstDash val="solid"/>
            <a:miter lim="800000"/>
            <a:tailEnd type="triangle"/>
          </a:ln>
          <a:effectLst/>
        </p:spPr>
      </p:cxnSp>
      <p:sp>
        <p:nvSpPr>
          <p:cNvPr id="50" name="Multiplication Sign 49">
            <a:extLst>
              <a:ext uri="{FF2B5EF4-FFF2-40B4-BE49-F238E27FC236}">
                <a16:creationId xmlns:a16="http://schemas.microsoft.com/office/drawing/2014/main" id="{15903306-EBB8-412D-BF7E-D7154A23C5FF}"/>
              </a:ext>
            </a:extLst>
          </p:cNvPr>
          <p:cNvSpPr/>
          <p:nvPr/>
        </p:nvSpPr>
        <p:spPr bwMode="auto">
          <a:xfrm>
            <a:off x="7141762" y="2233845"/>
            <a:ext cx="1205806" cy="1159173"/>
          </a:xfrm>
          <a:prstGeom prst="mathMultiply">
            <a:avLst/>
          </a:prstGeom>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5717" rIns="0" bIns="45717" numCol="1" rtlCol="0" anchor="ctr" anchorCtr="0" compatLnSpc="1">
            <a:prstTxWarp prst="textNoShape">
              <a:avLst/>
            </a:prstTxWarp>
          </a:bodyPr>
          <a:lstStyle/>
          <a:p>
            <a:pPr algn="ctr" defTabSz="914103" fontAlgn="base">
              <a:spcBef>
                <a:spcPct val="0"/>
              </a:spcBef>
              <a:spcAft>
                <a:spcPct val="0"/>
              </a:spcAft>
              <a:defRPr/>
            </a:pPr>
            <a:endParaRPr lang="en-US" sz="1961" dirty="0">
              <a:gradFill>
                <a:gsLst>
                  <a:gs pos="5439">
                    <a:srgbClr val="F8F8F8"/>
                  </a:gs>
                  <a:gs pos="10000">
                    <a:srgbClr val="F8F8F8"/>
                  </a:gs>
                </a:gsLst>
                <a:lin ang="5400000" scaled="0"/>
              </a:gradFill>
            </a:endParaRPr>
          </a:p>
        </p:txBody>
      </p:sp>
      <p:sp>
        <p:nvSpPr>
          <p:cNvPr id="51" name="Multiplication Sign 50">
            <a:extLst>
              <a:ext uri="{FF2B5EF4-FFF2-40B4-BE49-F238E27FC236}">
                <a16:creationId xmlns:a16="http://schemas.microsoft.com/office/drawing/2014/main" id="{95EADE91-D5E2-441C-A51A-F33429FEC845}"/>
              </a:ext>
            </a:extLst>
          </p:cNvPr>
          <p:cNvSpPr/>
          <p:nvPr/>
        </p:nvSpPr>
        <p:spPr bwMode="auto">
          <a:xfrm>
            <a:off x="8494157" y="2588676"/>
            <a:ext cx="377513" cy="449511"/>
          </a:xfrm>
          <a:prstGeom prst="mathMultiply">
            <a:avLst/>
          </a:prstGeom>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5717" rIns="0" bIns="45717" numCol="1" rtlCol="0" anchor="ctr" anchorCtr="0" compatLnSpc="1">
            <a:prstTxWarp prst="textNoShape">
              <a:avLst/>
            </a:prstTxWarp>
          </a:bodyPr>
          <a:lstStyle/>
          <a:p>
            <a:pPr algn="ctr" defTabSz="914103" fontAlgn="base">
              <a:spcBef>
                <a:spcPct val="0"/>
              </a:spcBef>
              <a:spcAft>
                <a:spcPct val="0"/>
              </a:spcAft>
              <a:defRPr/>
            </a:pPr>
            <a:endParaRPr lang="en-US" sz="1961" dirty="0">
              <a:gradFill>
                <a:gsLst>
                  <a:gs pos="5439">
                    <a:srgbClr val="F8F8F8"/>
                  </a:gs>
                  <a:gs pos="10000">
                    <a:srgbClr val="F8F8F8"/>
                  </a:gs>
                </a:gsLst>
                <a:lin ang="5400000" scaled="0"/>
              </a:gradFill>
            </a:endParaRPr>
          </a:p>
        </p:txBody>
      </p:sp>
      <p:sp>
        <p:nvSpPr>
          <p:cNvPr id="52" name="TextBox 51">
            <a:extLst>
              <a:ext uri="{FF2B5EF4-FFF2-40B4-BE49-F238E27FC236}">
                <a16:creationId xmlns:a16="http://schemas.microsoft.com/office/drawing/2014/main" id="{1F367B02-E6FA-4F3A-8C7F-1768FCE087EB}"/>
              </a:ext>
            </a:extLst>
          </p:cNvPr>
          <p:cNvSpPr txBox="1"/>
          <p:nvPr/>
        </p:nvSpPr>
        <p:spPr>
          <a:xfrm>
            <a:off x="6394789" y="4191350"/>
            <a:ext cx="846707" cy="363946"/>
          </a:xfrm>
          <a:prstGeom prst="rect">
            <a:avLst/>
          </a:prstGeom>
          <a:noFill/>
        </p:spPr>
        <p:txBody>
          <a:bodyPr wrap="none" rtlCol="0">
            <a:spAutoFit/>
          </a:bodyPr>
          <a:lstStyle/>
          <a:p>
            <a:pPr defTabSz="896387">
              <a:defRPr/>
            </a:pPr>
            <a:r>
              <a:rPr lang="en-US" dirty="0">
                <a:solidFill>
                  <a:srgbClr val="C00000"/>
                </a:solidFill>
                <a:latin typeface="Tw Cen MT" panose="020B0602020104020603"/>
              </a:rPr>
              <a:t>/health</a:t>
            </a:r>
          </a:p>
        </p:txBody>
      </p:sp>
    </p:spTree>
    <p:extLst>
      <p:ext uri="{BB962C8B-B14F-4D97-AF65-F5344CB8AC3E}">
        <p14:creationId xmlns:p14="http://schemas.microsoft.com/office/powerpoint/2010/main" val="257097738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51"/>
                                        </p:tgtEl>
                                        <p:attrNameLst>
                                          <p:attrName>style.visibility</p:attrName>
                                        </p:attrNameLst>
                                      </p:cBhvr>
                                      <p:to>
                                        <p:strVal val="visible"/>
                                      </p:to>
                                    </p:set>
                                    <p:anim calcmode="lin" valueType="num">
                                      <p:cBhvr>
                                        <p:cTn id="7" dur="500" fill="hold"/>
                                        <p:tgtEl>
                                          <p:spTgt spid="51"/>
                                        </p:tgtEl>
                                        <p:attrNameLst>
                                          <p:attrName>ppt_w</p:attrName>
                                        </p:attrNameLst>
                                      </p:cBhvr>
                                      <p:tavLst>
                                        <p:tav tm="0">
                                          <p:val>
                                            <p:fltVal val="0"/>
                                          </p:val>
                                        </p:tav>
                                        <p:tav tm="100000">
                                          <p:val>
                                            <p:strVal val="#ppt_w"/>
                                          </p:val>
                                        </p:tav>
                                      </p:tavLst>
                                    </p:anim>
                                    <p:anim calcmode="lin" valueType="num">
                                      <p:cBhvr>
                                        <p:cTn id="8" dur="500" fill="hold"/>
                                        <p:tgtEl>
                                          <p:spTgt spid="51"/>
                                        </p:tgtEl>
                                        <p:attrNameLst>
                                          <p:attrName>ppt_h</p:attrName>
                                        </p:attrNameLst>
                                      </p:cBhvr>
                                      <p:tavLst>
                                        <p:tav tm="0">
                                          <p:val>
                                            <p:fltVal val="0"/>
                                          </p:val>
                                        </p:tav>
                                        <p:tav tm="100000">
                                          <p:val>
                                            <p:strVal val="#ppt_h"/>
                                          </p:val>
                                        </p:tav>
                                      </p:tavLst>
                                    </p:anim>
                                    <p:animEffect transition="in" filter="fade">
                                      <p:cBhvr>
                                        <p:cTn id="9" dur="500"/>
                                        <p:tgtEl>
                                          <p:spTgt spid="51"/>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50"/>
                                        </p:tgtEl>
                                        <p:attrNameLst>
                                          <p:attrName>style.visibility</p:attrName>
                                        </p:attrNameLst>
                                      </p:cBhvr>
                                      <p:to>
                                        <p:strVal val="visible"/>
                                      </p:to>
                                    </p:set>
                                    <p:anim calcmode="lin" valueType="num">
                                      <p:cBhvr>
                                        <p:cTn id="14" dur="500" fill="hold"/>
                                        <p:tgtEl>
                                          <p:spTgt spid="50"/>
                                        </p:tgtEl>
                                        <p:attrNameLst>
                                          <p:attrName>ppt_w</p:attrName>
                                        </p:attrNameLst>
                                      </p:cBhvr>
                                      <p:tavLst>
                                        <p:tav tm="0">
                                          <p:val>
                                            <p:fltVal val="0"/>
                                          </p:val>
                                        </p:tav>
                                        <p:tav tm="100000">
                                          <p:val>
                                            <p:strVal val="#ppt_w"/>
                                          </p:val>
                                        </p:tav>
                                      </p:tavLst>
                                    </p:anim>
                                    <p:anim calcmode="lin" valueType="num">
                                      <p:cBhvr>
                                        <p:cTn id="15" dur="500" fill="hold"/>
                                        <p:tgtEl>
                                          <p:spTgt spid="50"/>
                                        </p:tgtEl>
                                        <p:attrNameLst>
                                          <p:attrName>ppt_h</p:attrName>
                                        </p:attrNameLst>
                                      </p:cBhvr>
                                      <p:tavLst>
                                        <p:tav tm="0">
                                          <p:val>
                                            <p:fltVal val="0"/>
                                          </p:val>
                                        </p:tav>
                                        <p:tav tm="100000">
                                          <p:val>
                                            <p:strVal val="#ppt_h"/>
                                          </p:val>
                                        </p:tav>
                                      </p:tavLst>
                                    </p:anim>
                                    <p:animEffect transition="in" filter="fade">
                                      <p:cBhvr>
                                        <p:cTn id="16" dur="5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animBg="1"/>
      <p:bldP spid="51" grpId="0" animBg="1"/>
    </p:bldLst>
  </p:timing>
</p:sld>
</file>

<file path=ppt/slides/slide6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4F3E3F0A-E3D0-4989-844B-BAA6B64083B4}"/>
              </a:ext>
            </a:extLst>
          </p:cNvPr>
          <p:cNvSpPr/>
          <p:nvPr/>
        </p:nvSpPr>
        <p:spPr>
          <a:xfrm>
            <a:off x="1898476" y="2997711"/>
            <a:ext cx="1768063" cy="589165"/>
          </a:xfrm>
          <a:prstGeom prst="rect">
            <a:avLst/>
          </a:prstGeom>
          <a:solidFill>
            <a:srgbClr val="0F6FC6"/>
          </a:solidFill>
          <a:ln w="10795" cap="flat" cmpd="sng" algn="ctr">
            <a:solidFill>
              <a:srgbClr val="0F6FC6">
                <a:shade val="50000"/>
              </a:srgbClr>
            </a:solidFill>
            <a:prstDash val="solid"/>
          </a:ln>
          <a:effectLst/>
        </p:spPr>
        <p:txBody>
          <a:bodyPr rtlCol="0" anchor="ctr"/>
          <a:lstStyle/>
          <a:p>
            <a:pPr algn="ctr" defTabSz="896387">
              <a:defRPr/>
            </a:pPr>
            <a:r>
              <a:rPr lang="en-US" kern="0">
                <a:solidFill>
                  <a:prstClr val="white"/>
                </a:solidFill>
                <a:latin typeface="Tw Cen MT" panose="020B0602020104020603"/>
              </a:rPr>
              <a:t>Consumer A</a:t>
            </a:r>
          </a:p>
        </p:txBody>
      </p:sp>
      <p:sp>
        <p:nvSpPr>
          <p:cNvPr id="5" name="Rectangle 4">
            <a:extLst>
              <a:ext uri="{FF2B5EF4-FFF2-40B4-BE49-F238E27FC236}">
                <a16:creationId xmlns:a16="http://schemas.microsoft.com/office/drawing/2014/main" id="{CF3A707A-CAE1-438C-9460-2CA76382FD06}"/>
              </a:ext>
            </a:extLst>
          </p:cNvPr>
          <p:cNvSpPr/>
          <p:nvPr/>
        </p:nvSpPr>
        <p:spPr>
          <a:xfrm>
            <a:off x="1898476" y="4056412"/>
            <a:ext cx="1768063" cy="589165"/>
          </a:xfrm>
          <a:prstGeom prst="rect">
            <a:avLst/>
          </a:prstGeom>
          <a:solidFill>
            <a:srgbClr val="92D050"/>
          </a:solidFill>
          <a:ln w="10795" cap="flat" cmpd="sng" algn="ctr">
            <a:solidFill>
              <a:srgbClr val="0F6FC6">
                <a:shade val="50000"/>
              </a:srgbClr>
            </a:solidFill>
            <a:prstDash val="solid"/>
          </a:ln>
          <a:effectLst/>
        </p:spPr>
        <p:txBody>
          <a:bodyPr rtlCol="0" anchor="ctr"/>
          <a:lstStyle/>
          <a:p>
            <a:pPr algn="ctr" defTabSz="896387">
              <a:defRPr/>
            </a:pPr>
            <a:r>
              <a:rPr lang="en-US" kern="0">
                <a:solidFill>
                  <a:prstClr val="white"/>
                </a:solidFill>
                <a:latin typeface="Tw Cen MT" panose="020B0602020104020603"/>
              </a:rPr>
              <a:t>Consumer B</a:t>
            </a:r>
          </a:p>
        </p:txBody>
      </p:sp>
      <p:cxnSp>
        <p:nvCxnSpPr>
          <p:cNvPr id="8" name="Straight Arrow Connector 7">
            <a:extLst>
              <a:ext uri="{FF2B5EF4-FFF2-40B4-BE49-F238E27FC236}">
                <a16:creationId xmlns:a16="http://schemas.microsoft.com/office/drawing/2014/main" id="{194C902C-71CA-4856-A6DF-8799521BE653}"/>
              </a:ext>
            </a:extLst>
          </p:cNvPr>
          <p:cNvCxnSpPr>
            <a:cxnSpLocks/>
            <a:stCxn id="4" idx="3"/>
            <a:endCxn id="13" idx="1"/>
          </p:cNvCxnSpPr>
          <p:nvPr/>
        </p:nvCxnSpPr>
        <p:spPr>
          <a:xfrm>
            <a:off x="3666539" y="3292294"/>
            <a:ext cx="1682489" cy="694713"/>
          </a:xfrm>
          <a:prstGeom prst="straightConnector1">
            <a:avLst/>
          </a:prstGeom>
          <a:noFill/>
          <a:ln w="9525" cap="flat" cmpd="sng" algn="ctr">
            <a:solidFill>
              <a:sysClr val="windowText" lastClr="000000"/>
            </a:solidFill>
            <a:prstDash val="solid"/>
            <a:tailEnd type="triangle"/>
          </a:ln>
          <a:effectLst/>
        </p:spPr>
      </p:cxnSp>
      <p:cxnSp>
        <p:nvCxnSpPr>
          <p:cNvPr id="9" name="Straight Arrow Connector 8">
            <a:extLst>
              <a:ext uri="{FF2B5EF4-FFF2-40B4-BE49-F238E27FC236}">
                <a16:creationId xmlns:a16="http://schemas.microsoft.com/office/drawing/2014/main" id="{F1396FFC-D41C-4554-96C6-EF34A4C57507}"/>
              </a:ext>
            </a:extLst>
          </p:cNvPr>
          <p:cNvCxnSpPr>
            <a:cxnSpLocks/>
            <a:stCxn id="5" idx="3"/>
            <a:endCxn id="13" idx="1"/>
          </p:cNvCxnSpPr>
          <p:nvPr/>
        </p:nvCxnSpPr>
        <p:spPr>
          <a:xfrm flipV="1">
            <a:off x="3666539" y="3987007"/>
            <a:ext cx="1682489" cy="363988"/>
          </a:xfrm>
          <a:prstGeom prst="straightConnector1">
            <a:avLst/>
          </a:prstGeom>
          <a:noFill/>
          <a:ln w="9525" cap="flat" cmpd="sng" algn="ctr">
            <a:solidFill>
              <a:srgbClr val="A5C249"/>
            </a:solidFill>
            <a:prstDash val="solid"/>
            <a:tailEnd type="triangle"/>
          </a:ln>
          <a:effectLst/>
        </p:spPr>
      </p:cxnSp>
      <p:cxnSp>
        <p:nvCxnSpPr>
          <p:cNvPr id="10" name="Straight Arrow Connector 9">
            <a:extLst>
              <a:ext uri="{FF2B5EF4-FFF2-40B4-BE49-F238E27FC236}">
                <a16:creationId xmlns:a16="http://schemas.microsoft.com/office/drawing/2014/main" id="{25EAEC68-9AF2-48D1-B700-88FDF9CEDA20}"/>
              </a:ext>
            </a:extLst>
          </p:cNvPr>
          <p:cNvCxnSpPr>
            <a:cxnSpLocks/>
            <a:stCxn id="12" idx="3"/>
            <a:endCxn id="25" idx="3"/>
          </p:cNvCxnSpPr>
          <p:nvPr/>
        </p:nvCxnSpPr>
        <p:spPr>
          <a:xfrm flipV="1">
            <a:off x="6849222" y="2953729"/>
            <a:ext cx="1861180" cy="1033277"/>
          </a:xfrm>
          <a:prstGeom prst="straightConnector1">
            <a:avLst/>
          </a:prstGeom>
          <a:noFill/>
          <a:ln w="9525" cap="flat" cmpd="sng" algn="ctr">
            <a:solidFill>
              <a:sysClr val="windowText" lastClr="000000"/>
            </a:solidFill>
            <a:prstDash val="solid"/>
            <a:tailEnd type="triangle"/>
          </a:ln>
          <a:effectLst/>
        </p:spPr>
      </p:cxnSp>
      <p:cxnSp>
        <p:nvCxnSpPr>
          <p:cNvPr id="11" name="Straight Arrow Connector 10">
            <a:extLst>
              <a:ext uri="{FF2B5EF4-FFF2-40B4-BE49-F238E27FC236}">
                <a16:creationId xmlns:a16="http://schemas.microsoft.com/office/drawing/2014/main" id="{E5E06AE7-C3E6-44B1-B372-90BCB711A9D4}"/>
              </a:ext>
            </a:extLst>
          </p:cNvPr>
          <p:cNvCxnSpPr>
            <a:cxnSpLocks/>
            <a:stCxn id="12" idx="3"/>
            <a:endCxn id="23" idx="3"/>
          </p:cNvCxnSpPr>
          <p:nvPr/>
        </p:nvCxnSpPr>
        <p:spPr>
          <a:xfrm>
            <a:off x="6849223" y="3987005"/>
            <a:ext cx="1874684" cy="541921"/>
          </a:xfrm>
          <a:prstGeom prst="straightConnector1">
            <a:avLst/>
          </a:prstGeom>
          <a:noFill/>
          <a:ln w="9525" cap="flat" cmpd="sng" algn="ctr">
            <a:solidFill>
              <a:sysClr val="windowText" lastClr="000000"/>
            </a:solidFill>
            <a:prstDash val="solid"/>
            <a:tailEnd type="triangle"/>
          </a:ln>
          <a:effectLst/>
        </p:spPr>
      </p:cxnSp>
      <p:sp>
        <p:nvSpPr>
          <p:cNvPr id="12" name="Rectangle 11">
            <a:extLst>
              <a:ext uri="{FF2B5EF4-FFF2-40B4-BE49-F238E27FC236}">
                <a16:creationId xmlns:a16="http://schemas.microsoft.com/office/drawing/2014/main" id="{8F5A3802-4262-480A-8921-A8D9F2957566}"/>
              </a:ext>
            </a:extLst>
          </p:cNvPr>
          <p:cNvSpPr/>
          <p:nvPr/>
        </p:nvSpPr>
        <p:spPr>
          <a:xfrm>
            <a:off x="6158444" y="3456321"/>
            <a:ext cx="690779" cy="1061368"/>
          </a:xfrm>
          <a:prstGeom prst="rect">
            <a:avLst/>
          </a:prstGeom>
          <a:solidFill>
            <a:sysClr val="windowText" lastClr="000000">
              <a:lumMod val="95000"/>
              <a:lumOff val="5000"/>
            </a:sysClr>
          </a:solidFill>
          <a:ln w="10795" cap="flat" cmpd="sng" algn="ctr">
            <a:solidFill>
              <a:srgbClr val="0F6FC6">
                <a:shade val="50000"/>
              </a:srgbClr>
            </a:solidFill>
            <a:prstDash val="solid"/>
          </a:ln>
          <a:effectLst/>
        </p:spPr>
        <p:txBody>
          <a:bodyPr vert="vert270" rtlCol="0" anchor="ctr"/>
          <a:lstStyle/>
          <a:p>
            <a:pPr algn="ctr" defTabSz="896387">
              <a:defRPr/>
            </a:pPr>
            <a:r>
              <a:rPr lang="en-US" kern="0">
                <a:solidFill>
                  <a:prstClr val="white"/>
                </a:solidFill>
                <a:latin typeface="Tw Cen MT" panose="020B0602020104020603"/>
              </a:rPr>
              <a:t>Router</a:t>
            </a:r>
          </a:p>
        </p:txBody>
      </p:sp>
      <p:sp>
        <p:nvSpPr>
          <p:cNvPr id="13" name="Rectangle 12">
            <a:extLst>
              <a:ext uri="{FF2B5EF4-FFF2-40B4-BE49-F238E27FC236}">
                <a16:creationId xmlns:a16="http://schemas.microsoft.com/office/drawing/2014/main" id="{CA61B597-65BC-4D77-B082-D125F160FCFA}"/>
              </a:ext>
            </a:extLst>
          </p:cNvPr>
          <p:cNvSpPr/>
          <p:nvPr/>
        </p:nvSpPr>
        <p:spPr>
          <a:xfrm>
            <a:off x="5349028" y="1935057"/>
            <a:ext cx="690779" cy="4103899"/>
          </a:xfrm>
          <a:prstGeom prst="rect">
            <a:avLst/>
          </a:prstGeom>
          <a:solidFill>
            <a:sysClr val="windowText" lastClr="000000">
              <a:lumMod val="95000"/>
              <a:lumOff val="5000"/>
            </a:sysClr>
          </a:solidFill>
          <a:ln w="10795" cap="flat" cmpd="sng" algn="ctr">
            <a:solidFill>
              <a:srgbClr val="0F6FC6">
                <a:shade val="50000"/>
              </a:srgbClr>
            </a:solidFill>
            <a:prstDash val="solid"/>
          </a:ln>
          <a:effectLst/>
        </p:spPr>
        <p:txBody>
          <a:bodyPr vert="vert270" rtlCol="0" anchor="ctr"/>
          <a:lstStyle/>
          <a:p>
            <a:pPr algn="ctr" defTabSz="896387">
              <a:defRPr/>
            </a:pPr>
            <a:r>
              <a:rPr lang="en-US" kern="0">
                <a:solidFill>
                  <a:prstClr val="white"/>
                </a:solidFill>
                <a:latin typeface="Tw Cen MT" panose="020B0602020104020603"/>
              </a:rPr>
              <a:t>API Gateway</a:t>
            </a:r>
          </a:p>
        </p:txBody>
      </p:sp>
      <p:sp>
        <p:nvSpPr>
          <p:cNvPr id="14" name="Rectangle 13">
            <a:extLst>
              <a:ext uri="{FF2B5EF4-FFF2-40B4-BE49-F238E27FC236}">
                <a16:creationId xmlns:a16="http://schemas.microsoft.com/office/drawing/2014/main" id="{C1F6E9C2-DDA4-44B7-B00C-EA80F52BB167}"/>
              </a:ext>
            </a:extLst>
          </p:cNvPr>
          <p:cNvSpPr/>
          <p:nvPr/>
        </p:nvSpPr>
        <p:spPr>
          <a:xfrm rot="5400000">
            <a:off x="6733157" y="5026694"/>
            <a:ext cx="441573" cy="1582948"/>
          </a:xfrm>
          <a:prstGeom prst="rect">
            <a:avLst/>
          </a:prstGeom>
          <a:solidFill>
            <a:sysClr val="windowText" lastClr="000000">
              <a:lumMod val="95000"/>
              <a:lumOff val="5000"/>
            </a:sysClr>
          </a:solidFill>
          <a:ln w="10795" cap="flat" cmpd="sng" algn="ctr">
            <a:solidFill>
              <a:srgbClr val="0F6FC6">
                <a:shade val="50000"/>
              </a:srgbClr>
            </a:solidFill>
            <a:prstDash val="solid"/>
          </a:ln>
          <a:effectLst/>
        </p:spPr>
        <p:txBody>
          <a:bodyPr vert="vert270" rtlCol="0" anchor="ctr"/>
          <a:lstStyle/>
          <a:p>
            <a:pPr algn="ctr" defTabSz="896387">
              <a:defRPr/>
            </a:pPr>
            <a:r>
              <a:rPr lang="en-US" kern="0">
                <a:solidFill>
                  <a:prstClr val="white"/>
                </a:solidFill>
                <a:latin typeface="Tw Cen MT" panose="020B0602020104020603"/>
              </a:rPr>
              <a:t>Service Registry</a:t>
            </a:r>
          </a:p>
        </p:txBody>
      </p:sp>
      <p:cxnSp>
        <p:nvCxnSpPr>
          <p:cNvPr id="15" name="Straight Arrow Connector 14">
            <a:extLst>
              <a:ext uri="{FF2B5EF4-FFF2-40B4-BE49-F238E27FC236}">
                <a16:creationId xmlns:a16="http://schemas.microsoft.com/office/drawing/2014/main" id="{EC6E69AB-8CB1-446D-B43A-827806F3AD20}"/>
              </a:ext>
            </a:extLst>
          </p:cNvPr>
          <p:cNvCxnSpPr>
            <a:cxnSpLocks/>
            <a:stCxn id="12" idx="2"/>
            <a:endCxn id="14" idx="1"/>
          </p:cNvCxnSpPr>
          <p:nvPr/>
        </p:nvCxnSpPr>
        <p:spPr>
          <a:xfrm>
            <a:off x="6503833" y="4517689"/>
            <a:ext cx="450111" cy="1079693"/>
          </a:xfrm>
          <a:prstGeom prst="straightConnector1">
            <a:avLst/>
          </a:prstGeom>
          <a:noFill/>
          <a:ln w="9525" cap="flat" cmpd="sng" algn="ctr">
            <a:solidFill>
              <a:sysClr val="windowText" lastClr="000000"/>
            </a:solidFill>
            <a:prstDash val="solid"/>
            <a:tailEnd type="triangle"/>
          </a:ln>
          <a:effectLst/>
        </p:spPr>
      </p:cxnSp>
      <p:sp>
        <p:nvSpPr>
          <p:cNvPr id="16" name="TextBox 15">
            <a:extLst>
              <a:ext uri="{FF2B5EF4-FFF2-40B4-BE49-F238E27FC236}">
                <a16:creationId xmlns:a16="http://schemas.microsoft.com/office/drawing/2014/main" id="{B1C31A36-777B-4F2C-9F36-9F7B1654E462}"/>
              </a:ext>
            </a:extLst>
          </p:cNvPr>
          <p:cNvSpPr txBox="1"/>
          <p:nvPr/>
        </p:nvSpPr>
        <p:spPr>
          <a:xfrm>
            <a:off x="6762254" y="4864059"/>
            <a:ext cx="712054" cy="363946"/>
          </a:xfrm>
          <a:prstGeom prst="rect">
            <a:avLst/>
          </a:prstGeom>
          <a:noFill/>
        </p:spPr>
        <p:txBody>
          <a:bodyPr wrap="none" rtlCol="0">
            <a:spAutoFit/>
          </a:bodyPr>
          <a:lstStyle/>
          <a:p>
            <a:pPr defTabSz="896387">
              <a:defRPr/>
            </a:pPr>
            <a:r>
              <a:rPr lang="en-US">
                <a:solidFill>
                  <a:prstClr val="black"/>
                </a:solidFill>
                <a:latin typeface="Tw Cen MT" panose="020B0602020104020603"/>
              </a:rPr>
              <a:t>query</a:t>
            </a:r>
          </a:p>
        </p:txBody>
      </p:sp>
      <p:grpSp>
        <p:nvGrpSpPr>
          <p:cNvPr id="42" name="Group 41">
            <a:extLst>
              <a:ext uri="{FF2B5EF4-FFF2-40B4-BE49-F238E27FC236}">
                <a16:creationId xmlns:a16="http://schemas.microsoft.com/office/drawing/2014/main" id="{EFF3779D-875E-48A5-86B8-ADD2717B04F8}"/>
              </a:ext>
            </a:extLst>
          </p:cNvPr>
          <p:cNvGrpSpPr/>
          <p:nvPr/>
        </p:nvGrpSpPr>
        <p:grpSpPr>
          <a:xfrm>
            <a:off x="7737094" y="3288862"/>
            <a:ext cx="1836050" cy="2526148"/>
            <a:chOff x="7892347" y="3354304"/>
            <a:chExt cx="1872988" cy="2576970"/>
          </a:xfrm>
        </p:grpSpPr>
        <p:cxnSp>
          <p:nvCxnSpPr>
            <p:cNvPr id="2" name="Straight Arrow Connector 1">
              <a:extLst>
                <a:ext uri="{FF2B5EF4-FFF2-40B4-BE49-F238E27FC236}">
                  <a16:creationId xmlns:a16="http://schemas.microsoft.com/office/drawing/2014/main" id="{035FC5BF-D6F9-48EE-BB8B-441D7E2FC9B7}"/>
                </a:ext>
              </a:extLst>
            </p:cNvPr>
            <p:cNvCxnSpPr>
              <a:cxnSpLocks/>
              <a:endCxn id="25" idx="2"/>
            </p:cNvCxnSpPr>
            <p:nvPr/>
          </p:nvCxnSpPr>
          <p:spPr>
            <a:xfrm flipV="1">
              <a:off x="7892347" y="3354304"/>
              <a:ext cx="1163828" cy="2576970"/>
            </a:xfrm>
            <a:prstGeom prst="straightConnector1">
              <a:avLst/>
            </a:prstGeom>
            <a:noFill/>
            <a:ln w="9525" cap="flat" cmpd="sng" algn="ctr">
              <a:solidFill>
                <a:srgbClr val="FF0000"/>
              </a:solidFill>
              <a:prstDash val="solid"/>
              <a:tailEnd type="triangle"/>
            </a:ln>
            <a:effectLst/>
          </p:spPr>
        </p:cxnSp>
        <p:sp>
          <p:nvSpPr>
            <p:cNvPr id="18" name="TextBox 17">
              <a:extLst>
                <a:ext uri="{FF2B5EF4-FFF2-40B4-BE49-F238E27FC236}">
                  <a16:creationId xmlns:a16="http://schemas.microsoft.com/office/drawing/2014/main" id="{A38B2298-43B9-438A-A8ED-35E893C32C51}"/>
                </a:ext>
              </a:extLst>
            </p:cNvPr>
            <p:cNvSpPr txBox="1"/>
            <p:nvPr/>
          </p:nvSpPr>
          <p:spPr>
            <a:xfrm>
              <a:off x="8901594" y="3395793"/>
              <a:ext cx="863741" cy="371268"/>
            </a:xfrm>
            <a:prstGeom prst="rect">
              <a:avLst/>
            </a:prstGeom>
            <a:noFill/>
          </p:spPr>
          <p:txBody>
            <a:bodyPr wrap="none" rtlCol="0">
              <a:spAutoFit/>
            </a:bodyPr>
            <a:lstStyle/>
            <a:p>
              <a:pPr defTabSz="896387">
                <a:defRPr/>
              </a:pPr>
              <a:r>
                <a:rPr lang="en-US" dirty="0">
                  <a:solidFill>
                    <a:srgbClr val="C00000"/>
                  </a:solidFill>
                  <a:latin typeface="Tw Cen MT" panose="020B0602020104020603"/>
                </a:rPr>
                <a:t>/health</a:t>
              </a:r>
            </a:p>
          </p:txBody>
        </p:sp>
      </p:grpSp>
      <p:grpSp>
        <p:nvGrpSpPr>
          <p:cNvPr id="43" name="Group 42">
            <a:extLst>
              <a:ext uri="{FF2B5EF4-FFF2-40B4-BE49-F238E27FC236}">
                <a16:creationId xmlns:a16="http://schemas.microsoft.com/office/drawing/2014/main" id="{0318356E-89C7-4007-8E33-63396343728F}"/>
              </a:ext>
            </a:extLst>
          </p:cNvPr>
          <p:cNvGrpSpPr/>
          <p:nvPr/>
        </p:nvGrpSpPr>
        <p:grpSpPr>
          <a:xfrm>
            <a:off x="7745418" y="4864060"/>
            <a:ext cx="1687211" cy="954110"/>
            <a:chOff x="7900838" y="4961192"/>
            <a:chExt cx="1721155" cy="973305"/>
          </a:xfrm>
        </p:grpSpPr>
        <p:cxnSp>
          <p:nvCxnSpPr>
            <p:cNvPr id="17" name="Straight Arrow Connector 16">
              <a:extLst>
                <a:ext uri="{FF2B5EF4-FFF2-40B4-BE49-F238E27FC236}">
                  <a16:creationId xmlns:a16="http://schemas.microsoft.com/office/drawing/2014/main" id="{A5D2FF02-A036-41A6-A673-A8CDEB8C9E2E}"/>
                </a:ext>
              </a:extLst>
            </p:cNvPr>
            <p:cNvCxnSpPr>
              <a:cxnSpLocks/>
              <a:stCxn id="14" idx="0"/>
              <a:endCxn id="23" idx="2"/>
            </p:cNvCxnSpPr>
            <p:nvPr/>
          </p:nvCxnSpPr>
          <p:spPr>
            <a:xfrm flipV="1">
              <a:off x="7900838" y="4961192"/>
              <a:ext cx="1169113" cy="973305"/>
            </a:xfrm>
            <a:prstGeom prst="straightConnector1">
              <a:avLst/>
            </a:prstGeom>
            <a:noFill/>
            <a:ln w="9525" cap="flat" cmpd="sng" algn="ctr">
              <a:solidFill>
                <a:srgbClr val="FF0000"/>
              </a:solidFill>
              <a:prstDash val="solid"/>
              <a:tailEnd type="triangle"/>
            </a:ln>
            <a:effectLst/>
          </p:spPr>
        </p:cxnSp>
        <p:sp>
          <p:nvSpPr>
            <p:cNvPr id="19" name="TextBox 18">
              <a:extLst>
                <a:ext uri="{FF2B5EF4-FFF2-40B4-BE49-F238E27FC236}">
                  <a16:creationId xmlns:a16="http://schemas.microsoft.com/office/drawing/2014/main" id="{688F8A8B-8099-4538-9285-41C561613E42}"/>
                </a:ext>
              </a:extLst>
            </p:cNvPr>
            <p:cNvSpPr txBox="1"/>
            <p:nvPr/>
          </p:nvSpPr>
          <p:spPr>
            <a:xfrm>
              <a:off x="8758251" y="5078512"/>
              <a:ext cx="863742" cy="371268"/>
            </a:xfrm>
            <a:prstGeom prst="rect">
              <a:avLst/>
            </a:prstGeom>
            <a:noFill/>
          </p:spPr>
          <p:txBody>
            <a:bodyPr wrap="none" rtlCol="0">
              <a:spAutoFit/>
            </a:bodyPr>
            <a:lstStyle/>
            <a:p>
              <a:pPr defTabSz="896387">
                <a:defRPr/>
              </a:pPr>
              <a:r>
                <a:rPr lang="en-US" dirty="0">
                  <a:solidFill>
                    <a:srgbClr val="C00000"/>
                  </a:solidFill>
                  <a:latin typeface="Tw Cen MT" panose="020B0602020104020603"/>
                </a:rPr>
                <a:t>/health</a:t>
              </a:r>
            </a:p>
          </p:txBody>
        </p:sp>
      </p:grpSp>
      <p:sp>
        <p:nvSpPr>
          <p:cNvPr id="20" name="Rectangle 19">
            <a:extLst>
              <a:ext uri="{FF2B5EF4-FFF2-40B4-BE49-F238E27FC236}">
                <a16:creationId xmlns:a16="http://schemas.microsoft.com/office/drawing/2014/main" id="{D56DE9AE-CB01-455F-ABBF-13AA21567168}"/>
              </a:ext>
            </a:extLst>
          </p:cNvPr>
          <p:cNvSpPr/>
          <p:nvPr/>
        </p:nvSpPr>
        <p:spPr>
          <a:xfrm>
            <a:off x="586911" y="221780"/>
            <a:ext cx="10905792" cy="635430"/>
          </a:xfrm>
          <a:prstGeom prst="rect">
            <a:avLst/>
          </a:prstGeom>
        </p:spPr>
        <p:txBody>
          <a:bodyPr wrap="square">
            <a:spAutoFit/>
          </a:bodyPr>
          <a:lstStyle/>
          <a:p>
            <a:pPr algn="ctr" defTabSz="913873">
              <a:defRPr/>
            </a:pPr>
            <a:r>
              <a:rPr lang="en-US" sz="3529" b="1" kern="0" dirty="0">
                <a:solidFill>
                  <a:sysClr val="windowText" lastClr="000000"/>
                </a:solidFill>
              </a:rPr>
              <a:t>Health Checks API</a:t>
            </a:r>
            <a:endParaRPr lang="en-US" sz="3529" kern="0" dirty="0">
              <a:solidFill>
                <a:sysClr val="windowText" lastClr="000000"/>
              </a:solidFill>
              <a:latin typeface="Segoe UI Light"/>
            </a:endParaRPr>
          </a:p>
        </p:txBody>
      </p:sp>
      <p:sp>
        <p:nvSpPr>
          <p:cNvPr id="23" name="Hexagon 22">
            <a:extLst>
              <a:ext uri="{FF2B5EF4-FFF2-40B4-BE49-F238E27FC236}">
                <a16:creationId xmlns:a16="http://schemas.microsoft.com/office/drawing/2014/main" id="{818A022D-7C06-496C-96BC-BAC589EEAF05}"/>
              </a:ext>
            </a:extLst>
          </p:cNvPr>
          <p:cNvSpPr/>
          <p:nvPr/>
        </p:nvSpPr>
        <p:spPr bwMode="auto">
          <a:xfrm>
            <a:off x="8723907" y="4193791"/>
            <a:ext cx="738584" cy="670268"/>
          </a:xfrm>
          <a:prstGeom prst="hexagon">
            <a:avLst/>
          </a:prstGeom>
          <a:solidFill>
            <a:srgbClr val="92D050"/>
          </a:solidFill>
          <a:ln w="9525" cap="flat" cmpd="sng" algn="ctr">
            <a:solidFill>
              <a:schemeClr val="bg1"/>
            </a:solidFill>
            <a:prstDash val="solid"/>
            <a:headEnd type="none" w="med" len="med"/>
            <a:tailEnd type="none" w="med" len="med"/>
          </a:ln>
          <a:effectLst/>
        </p:spPr>
        <p:txBody>
          <a:bodyPr lIns="91383" tIns="91383" rIns="34273" bIns="34273" rtlCol="0" anchor="b" anchorCtr="0"/>
          <a:lstStyle/>
          <a:p>
            <a:pPr algn="ctr" defTabSz="931690">
              <a:defRPr/>
            </a:pPr>
            <a:endParaRPr lang="en-US" sz="800" kern="0">
              <a:solidFill>
                <a:sysClr val="windowText" lastClr="000000"/>
              </a:solidFill>
              <a:latin typeface="Segoe UI Light"/>
              <a:ea typeface="Segoe UI" pitchFamily="34" charset="0"/>
              <a:cs typeface="Segoe UI" pitchFamily="34" charset="0"/>
            </a:endParaRPr>
          </a:p>
        </p:txBody>
      </p:sp>
      <p:sp>
        <p:nvSpPr>
          <p:cNvPr id="24" name="Rectangle 23">
            <a:extLst>
              <a:ext uri="{FF2B5EF4-FFF2-40B4-BE49-F238E27FC236}">
                <a16:creationId xmlns:a16="http://schemas.microsoft.com/office/drawing/2014/main" id="{85E23899-5FDD-49B5-9A50-54DA2BBB591C}"/>
              </a:ext>
            </a:extLst>
          </p:cNvPr>
          <p:cNvSpPr/>
          <p:nvPr/>
        </p:nvSpPr>
        <p:spPr>
          <a:xfrm>
            <a:off x="8799596" y="3875860"/>
            <a:ext cx="1388457" cy="303609"/>
          </a:xfrm>
          <a:prstGeom prst="rect">
            <a:avLst/>
          </a:prstGeom>
        </p:spPr>
        <p:txBody>
          <a:bodyPr wrap="none">
            <a:spAutoFit/>
          </a:bodyPr>
          <a:lstStyle/>
          <a:p>
            <a:pPr defTabSz="913873">
              <a:defRPr/>
            </a:pPr>
            <a:r>
              <a:rPr lang="en-US" sz="1373" b="1" dirty="0">
                <a:solidFill>
                  <a:srgbClr val="505050"/>
                </a:solidFill>
                <a:cs typeface="Segoe UI" panose="020B0502040204020203" pitchFamily="34" charset="0"/>
              </a:rPr>
              <a:t>Microservice 2</a:t>
            </a:r>
          </a:p>
        </p:txBody>
      </p:sp>
      <p:sp>
        <p:nvSpPr>
          <p:cNvPr id="25" name="Hexagon 24">
            <a:extLst>
              <a:ext uri="{FF2B5EF4-FFF2-40B4-BE49-F238E27FC236}">
                <a16:creationId xmlns:a16="http://schemas.microsoft.com/office/drawing/2014/main" id="{A7B40832-D091-43CA-8A5F-DB0B3E18F75D}"/>
              </a:ext>
            </a:extLst>
          </p:cNvPr>
          <p:cNvSpPr/>
          <p:nvPr/>
        </p:nvSpPr>
        <p:spPr bwMode="auto">
          <a:xfrm>
            <a:off x="8710403" y="2618594"/>
            <a:ext cx="738584" cy="670268"/>
          </a:xfrm>
          <a:prstGeom prst="hexagon">
            <a:avLst/>
          </a:prstGeom>
          <a:solidFill>
            <a:srgbClr val="002060"/>
          </a:solidFill>
          <a:ln w="9525" cap="flat" cmpd="sng" algn="ctr">
            <a:solidFill>
              <a:schemeClr val="bg1"/>
            </a:solidFill>
            <a:prstDash val="solid"/>
            <a:headEnd type="none" w="med" len="med"/>
            <a:tailEnd type="none" w="med" len="med"/>
          </a:ln>
          <a:effectLst/>
        </p:spPr>
        <p:txBody>
          <a:bodyPr lIns="91383" tIns="91383" rIns="34273" bIns="34273" rtlCol="0" anchor="b" anchorCtr="0"/>
          <a:lstStyle/>
          <a:p>
            <a:pPr algn="ctr" defTabSz="931690">
              <a:defRPr/>
            </a:pPr>
            <a:endParaRPr lang="en-US" sz="800" kern="0">
              <a:solidFill>
                <a:sysClr val="windowText" lastClr="000000"/>
              </a:solidFill>
              <a:latin typeface="Segoe UI Light"/>
              <a:ea typeface="Segoe UI" pitchFamily="34" charset="0"/>
              <a:cs typeface="Segoe UI" pitchFamily="34" charset="0"/>
            </a:endParaRPr>
          </a:p>
        </p:txBody>
      </p:sp>
      <p:sp>
        <p:nvSpPr>
          <p:cNvPr id="26" name="Rectangle 25">
            <a:extLst>
              <a:ext uri="{FF2B5EF4-FFF2-40B4-BE49-F238E27FC236}">
                <a16:creationId xmlns:a16="http://schemas.microsoft.com/office/drawing/2014/main" id="{30746227-1FD4-4545-A9A4-6BF1DC1E425B}"/>
              </a:ext>
            </a:extLst>
          </p:cNvPr>
          <p:cNvSpPr/>
          <p:nvPr/>
        </p:nvSpPr>
        <p:spPr>
          <a:xfrm>
            <a:off x="8768534" y="2302336"/>
            <a:ext cx="1388457" cy="303609"/>
          </a:xfrm>
          <a:prstGeom prst="rect">
            <a:avLst/>
          </a:prstGeom>
        </p:spPr>
        <p:txBody>
          <a:bodyPr wrap="none">
            <a:spAutoFit/>
          </a:bodyPr>
          <a:lstStyle/>
          <a:p>
            <a:pPr defTabSz="913873">
              <a:defRPr/>
            </a:pPr>
            <a:r>
              <a:rPr lang="en-US" sz="1373" b="1" dirty="0">
                <a:solidFill>
                  <a:srgbClr val="505050"/>
                </a:solidFill>
                <a:cs typeface="Segoe UI" panose="020B0502040204020203" pitchFamily="34" charset="0"/>
              </a:rPr>
              <a:t>Microservice 1</a:t>
            </a:r>
          </a:p>
        </p:txBody>
      </p:sp>
      <p:sp>
        <p:nvSpPr>
          <p:cNvPr id="31" name="Flowchart: Magnetic Disk 30">
            <a:extLst>
              <a:ext uri="{FF2B5EF4-FFF2-40B4-BE49-F238E27FC236}">
                <a16:creationId xmlns:a16="http://schemas.microsoft.com/office/drawing/2014/main" id="{BF5080D2-F9E9-4326-8291-03E7E918BB3D}"/>
              </a:ext>
            </a:extLst>
          </p:cNvPr>
          <p:cNvSpPr/>
          <p:nvPr/>
        </p:nvSpPr>
        <p:spPr>
          <a:xfrm>
            <a:off x="9864853" y="2783183"/>
            <a:ext cx="333188" cy="341091"/>
          </a:xfrm>
          <a:prstGeom prst="flowChartMagneticDisk">
            <a:avLst/>
          </a:prstGeom>
          <a:solidFill>
            <a:srgbClr val="002060"/>
          </a:solidFill>
          <a:ln w="15875" cap="flat" cmpd="sng" algn="ctr">
            <a:solidFill>
              <a:sysClr val="window" lastClr="FFFFFF"/>
            </a:solidFill>
            <a:prstDash val="solid"/>
            <a:headEnd type="none" w="med" len="med"/>
            <a:tailEnd type="none" w="med" len="med"/>
          </a:ln>
          <a:effectLst/>
        </p:spPr>
        <p:txBody>
          <a:bodyPr lIns="89624" tIns="89624" rIns="33613" bIns="33613" rtlCol="0" anchor="b" anchorCtr="0"/>
          <a:lstStyle/>
          <a:p>
            <a:pPr algn="ctr" defTabSz="913862">
              <a:defRPr/>
            </a:pPr>
            <a:endParaRPr lang="en-US" sz="784" kern="0" dirty="0">
              <a:gradFill>
                <a:gsLst>
                  <a:gs pos="0">
                    <a:srgbClr val="FFFFFF"/>
                  </a:gs>
                  <a:gs pos="100000">
                    <a:srgbClr val="FFFFFF"/>
                  </a:gs>
                </a:gsLst>
                <a:lin ang="5400000" scaled="0"/>
              </a:gradFill>
              <a:ea typeface="Segoe UI" pitchFamily="34" charset="0"/>
              <a:cs typeface="Segoe UI" pitchFamily="34" charset="0"/>
            </a:endParaRPr>
          </a:p>
        </p:txBody>
      </p:sp>
      <p:sp>
        <p:nvSpPr>
          <p:cNvPr id="34" name="Flowchart: Magnetic Disk 33">
            <a:extLst>
              <a:ext uri="{FF2B5EF4-FFF2-40B4-BE49-F238E27FC236}">
                <a16:creationId xmlns:a16="http://schemas.microsoft.com/office/drawing/2014/main" id="{9EB53424-6C06-430F-9349-8F68E18383CF}"/>
              </a:ext>
            </a:extLst>
          </p:cNvPr>
          <p:cNvSpPr/>
          <p:nvPr/>
        </p:nvSpPr>
        <p:spPr>
          <a:xfrm>
            <a:off x="9845191" y="4358380"/>
            <a:ext cx="333188" cy="341091"/>
          </a:xfrm>
          <a:prstGeom prst="flowChartMagneticDisk">
            <a:avLst/>
          </a:prstGeom>
          <a:solidFill>
            <a:srgbClr val="00B050"/>
          </a:solidFill>
          <a:ln w="15875" cap="flat" cmpd="sng" algn="ctr">
            <a:solidFill>
              <a:sysClr val="window" lastClr="FFFFFF"/>
            </a:solidFill>
            <a:prstDash val="solid"/>
            <a:headEnd type="none" w="med" len="med"/>
            <a:tailEnd type="none" w="med" len="med"/>
          </a:ln>
          <a:effectLst/>
        </p:spPr>
        <p:txBody>
          <a:bodyPr lIns="89624" tIns="89624" rIns="33613" bIns="33613" rtlCol="0" anchor="b" anchorCtr="0"/>
          <a:lstStyle/>
          <a:p>
            <a:pPr algn="ctr" defTabSz="913862">
              <a:defRPr/>
            </a:pPr>
            <a:endParaRPr lang="en-US" sz="784" kern="0" dirty="0">
              <a:gradFill>
                <a:gsLst>
                  <a:gs pos="0">
                    <a:srgbClr val="FFFFFF"/>
                  </a:gs>
                  <a:gs pos="100000">
                    <a:srgbClr val="FFFFFF"/>
                  </a:gs>
                </a:gsLst>
                <a:lin ang="5400000" scaled="0"/>
              </a:gradFill>
              <a:ea typeface="Segoe UI" pitchFamily="34" charset="0"/>
              <a:cs typeface="Segoe UI" pitchFamily="34" charset="0"/>
            </a:endParaRPr>
          </a:p>
        </p:txBody>
      </p:sp>
      <p:cxnSp>
        <p:nvCxnSpPr>
          <p:cNvPr id="35" name="Straight Arrow Connector 34">
            <a:extLst>
              <a:ext uri="{FF2B5EF4-FFF2-40B4-BE49-F238E27FC236}">
                <a16:creationId xmlns:a16="http://schemas.microsoft.com/office/drawing/2014/main" id="{4E3C520E-F4F1-470F-9154-2042C77DC5E3}"/>
              </a:ext>
            </a:extLst>
          </p:cNvPr>
          <p:cNvCxnSpPr>
            <a:cxnSpLocks/>
            <a:stCxn id="25" idx="0"/>
            <a:endCxn id="31" idx="2"/>
          </p:cNvCxnSpPr>
          <p:nvPr/>
        </p:nvCxnSpPr>
        <p:spPr>
          <a:xfrm>
            <a:off x="9448987" y="2953728"/>
            <a:ext cx="415867" cy="0"/>
          </a:xfrm>
          <a:prstGeom prst="straightConnector1">
            <a:avLst/>
          </a:prstGeom>
          <a:noFill/>
          <a:ln w="12700" cap="flat" cmpd="sng" algn="ctr">
            <a:solidFill>
              <a:sysClr val="windowText" lastClr="000000"/>
            </a:solidFill>
            <a:prstDash val="solid"/>
            <a:miter lim="800000"/>
            <a:tailEnd type="triangle"/>
          </a:ln>
          <a:effectLst/>
        </p:spPr>
      </p:cxnSp>
      <p:cxnSp>
        <p:nvCxnSpPr>
          <p:cNvPr id="36" name="Straight Arrow Connector 35">
            <a:extLst>
              <a:ext uri="{FF2B5EF4-FFF2-40B4-BE49-F238E27FC236}">
                <a16:creationId xmlns:a16="http://schemas.microsoft.com/office/drawing/2014/main" id="{C5D6B946-710C-4E36-B839-00A808B3894B}"/>
              </a:ext>
            </a:extLst>
          </p:cNvPr>
          <p:cNvCxnSpPr>
            <a:cxnSpLocks/>
            <a:endCxn id="34" idx="2"/>
          </p:cNvCxnSpPr>
          <p:nvPr/>
        </p:nvCxnSpPr>
        <p:spPr>
          <a:xfrm flipV="1">
            <a:off x="9466287" y="4528925"/>
            <a:ext cx="378903" cy="3376"/>
          </a:xfrm>
          <a:prstGeom prst="straightConnector1">
            <a:avLst/>
          </a:prstGeom>
          <a:noFill/>
          <a:ln w="12700" cap="flat" cmpd="sng" algn="ctr">
            <a:solidFill>
              <a:sysClr val="windowText" lastClr="000000"/>
            </a:solidFill>
            <a:prstDash val="solid"/>
            <a:miter lim="800000"/>
            <a:tailEnd type="triangle"/>
          </a:ln>
          <a:effectLst/>
        </p:spPr>
      </p:cxnSp>
      <p:sp>
        <p:nvSpPr>
          <p:cNvPr id="40" name="Multiplication Sign 39">
            <a:extLst>
              <a:ext uri="{FF2B5EF4-FFF2-40B4-BE49-F238E27FC236}">
                <a16:creationId xmlns:a16="http://schemas.microsoft.com/office/drawing/2014/main" id="{EAFAAC57-6C51-4F87-9996-05F20739035B}"/>
              </a:ext>
            </a:extLst>
          </p:cNvPr>
          <p:cNvSpPr/>
          <p:nvPr/>
        </p:nvSpPr>
        <p:spPr bwMode="auto">
          <a:xfrm>
            <a:off x="8490295" y="2400875"/>
            <a:ext cx="1205806" cy="1159173"/>
          </a:xfrm>
          <a:prstGeom prst="mathMultiply">
            <a:avLst/>
          </a:prstGeom>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5717" rIns="0" bIns="45717" numCol="1" rtlCol="0" anchor="ctr" anchorCtr="0" compatLnSpc="1">
            <a:prstTxWarp prst="textNoShape">
              <a:avLst/>
            </a:prstTxWarp>
          </a:bodyPr>
          <a:lstStyle/>
          <a:p>
            <a:pPr algn="ctr" defTabSz="914103" fontAlgn="base">
              <a:spcBef>
                <a:spcPct val="0"/>
              </a:spcBef>
              <a:spcAft>
                <a:spcPct val="0"/>
              </a:spcAft>
              <a:defRPr/>
            </a:pPr>
            <a:endParaRPr lang="en-US" sz="1961" dirty="0">
              <a:gradFill>
                <a:gsLst>
                  <a:gs pos="5439">
                    <a:srgbClr val="F8F8F8"/>
                  </a:gs>
                  <a:gs pos="10000">
                    <a:srgbClr val="F8F8F8"/>
                  </a:gs>
                </a:gsLst>
                <a:lin ang="5400000" scaled="0"/>
              </a:gradFill>
            </a:endParaRPr>
          </a:p>
        </p:txBody>
      </p:sp>
      <p:sp>
        <p:nvSpPr>
          <p:cNvPr id="41" name="Multiplication Sign 40">
            <a:extLst>
              <a:ext uri="{FF2B5EF4-FFF2-40B4-BE49-F238E27FC236}">
                <a16:creationId xmlns:a16="http://schemas.microsoft.com/office/drawing/2014/main" id="{DFF04FBA-7EB9-449C-94ED-46E1CC9D32E5}"/>
              </a:ext>
            </a:extLst>
          </p:cNvPr>
          <p:cNvSpPr/>
          <p:nvPr/>
        </p:nvSpPr>
        <p:spPr bwMode="auto">
          <a:xfrm>
            <a:off x="9842690" y="2755706"/>
            <a:ext cx="377513" cy="449511"/>
          </a:xfrm>
          <a:prstGeom prst="mathMultiply">
            <a:avLst/>
          </a:prstGeom>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5717" rIns="0" bIns="45717" numCol="1" rtlCol="0" anchor="ctr" anchorCtr="0" compatLnSpc="1">
            <a:prstTxWarp prst="textNoShape">
              <a:avLst/>
            </a:prstTxWarp>
          </a:bodyPr>
          <a:lstStyle/>
          <a:p>
            <a:pPr algn="ctr" defTabSz="914103" fontAlgn="base">
              <a:spcBef>
                <a:spcPct val="0"/>
              </a:spcBef>
              <a:spcAft>
                <a:spcPct val="0"/>
              </a:spcAft>
              <a:defRPr/>
            </a:pPr>
            <a:endParaRPr lang="en-US" sz="1961" dirty="0">
              <a:gradFill>
                <a:gsLst>
                  <a:gs pos="5439">
                    <a:srgbClr val="F8F8F8"/>
                  </a:gs>
                  <a:gs pos="10000">
                    <a:srgbClr val="F8F8F8"/>
                  </a:gs>
                </a:gsLst>
                <a:lin ang="5400000" scaled="0"/>
              </a:gradFill>
            </a:endParaRPr>
          </a:p>
        </p:txBody>
      </p:sp>
      <p:sp>
        <p:nvSpPr>
          <p:cNvPr id="6" name="Left Brace 5">
            <a:extLst>
              <a:ext uri="{FF2B5EF4-FFF2-40B4-BE49-F238E27FC236}">
                <a16:creationId xmlns:a16="http://schemas.microsoft.com/office/drawing/2014/main" id="{4DB4836E-D1F7-43CF-8B06-F1942C7ECFC0}"/>
              </a:ext>
            </a:extLst>
          </p:cNvPr>
          <p:cNvSpPr/>
          <p:nvPr/>
        </p:nvSpPr>
        <p:spPr>
          <a:xfrm rot="5400000">
            <a:off x="6747346" y="1167155"/>
            <a:ext cx="263093" cy="1571498"/>
          </a:xfrm>
          <a:prstGeom prst="leftBrace">
            <a:avLst/>
          </a:prstGeom>
          <a:ln>
            <a:headEnd type="none"/>
            <a:tailEnd type="none"/>
          </a:ln>
        </p:spPr>
        <p:style>
          <a:lnRef idx="1">
            <a:schemeClr val="dk1"/>
          </a:lnRef>
          <a:fillRef idx="0">
            <a:schemeClr val="dk1"/>
          </a:fillRef>
          <a:effectRef idx="0">
            <a:schemeClr val="dk1"/>
          </a:effectRef>
          <a:fontRef idx="minor">
            <a:schemeClr val="tx1"/>
          </a:fontRef>
        </p:style>
        <p:txBody>
          <a:bodyPr rtlCol="0" anchor="ctr"/>
          <a:lstStyle/>
          <a:p>
            <a:pPr algn="ctr">
              <a:defRPr/>
            </a:pPr>
            <a:endParaRPr lang="en-US">
              <a:solidFill>
                <a:srgbClr val="FFFFFF"/>
              </a:solidFill>
            </a:endParaRPr>
          </a:p>
        </p:txBody>
      </p:sp>
      <p:sp>
        <p:nvSpPr>
          <p:cNvPr id="7" name="Rectangle 6">
            <a:extLst>
              <a:ext uri="{FF2B5EF4-FFF2-40B4-BE49-F238E27FC236}">
                <a16:creationId xmlns:a16="http://schemas.microsoft.com/office/drawing/2014/main" id="{A1F89103-D84E-483D-9F90-93FF25749535}"/>
              </a:ext>
            </a:extLst>
          </p:cNvPr>
          <p:cNvSpPr/>
          <p:nvPr/>
        </p:nvSpPr>
        <p:spPr>
          <a:xfrm>
            <a:off x="5583491" y="1134075"/>
            <a:ext cx="2531463" cy="635751"/>
          </a:xfrm>
          <a:prstGeom prst="rect">
            <a:avLst/>
          </a:prstGeom>
        </p:spPr>
        <p:txBody>
          <a:bodyPr wrap="none">
            <a:spAutoFit/>
          </a:bodyPr>
          <a:lstStyle/>
          <a:p>
            <a:pPr algn="ctr">
              <a:defRPr/>
            </a:pPr>
            <a:r>
              <a:rPr lang="en-US" sz="1177" dirty="0">
                <a:solidFill>
                  <a:srgbClr val="505050"/>
                </a:solidFill>
              </a:rPr>
              <a:t>Usually</a:t>
            </a:r>
          </a:p>
          <a:p>
            <a:pPr algn="ctr">
              <a:defRPr/>
            </a:pPr>
            <a:r>
              <a:rPr lang="en-US" sz="1177" dirty="0">
                <a:solidFill>
                  <a:srgbClr val="505050"/>
                </a:solidFill>
              </a:rPr>
              <a:t>Provided by the Orchestrator</a:t>
            </a:r>
          </a:p>
          <a:p>
            <a:pPr algn="ctr">
              <a:defRPr/>
            </a:pPr>
            <a:r>
              <a:rPr lang="en-US" sz="1177" dirty="0">
                <a:solidFill>
                  <a:srgbClr val="505050"/>
                </a:solidFill>
              </a:rPr>
              <a:t>(i.e. Service Fabric, Kubernetes, etc.)</a:t>
            </a:r>
          </a:p>
        </p:txBody>
      </p:sp>
    </p:spTree>
    <p:extLst>
      <p:ext uri="{BB962C8B-B14F-4D97-AF65-F5344CB8AC3E}">
        <p14:creationId xmlns:p14="http://schemas.microsoft.com/office/powerpoint/2010/main" val="117834814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41"/>
                                        </p:tgtEl>
                                        <p:attrNameLst>
                                          <p:attrName>style.visibility</p:attrName>
                                        </p:attrNameLst>
                                      </p:cBhvr>
                                      <p:to>
                                        <p:strVal val="visible"/>
                                      </p:to>
                                    </p:set>
                                    <p:anim calcmode="lin" valueType="num">
                                      <p:cBhvr>
                                        <p:cTn id="7" dur="500" fill="hold"/>
                                        <p:tgtEl>
                                          <p:spTgt spid="41"/>
                                        </p:tgtEl>
                                        <p:attrNameLst>
                                          <p:attrName>ppt_w</p:attrName>
                                        </p:attrNameLst>
                                      </p:cBhvr>
                                      <p:tavLst>
                                        <p:tav tm="0">
                                          <p:val>
                                            <p:fltVal val="0"/>
                                          </p:val>
                                        </p:tav>
                                        <p:tav tm="100000">
                                          <p:val>
                                            <p:strVal val="#ppt_w"/>
                                          </p:val>
                                        </p:tav>
                                      </p:tavLst>
                                    </p:anim>
                                    <p:anim calcmode="lin" valueType="num">
                                      <p:cBhvr>
                                        <p:cTn id="8" dur="500" fill="hold"/>
                                        <p:tgtEl>
                                          <p:spTgt spid="41"/>
                                        </p:tgtEl>
                                        <p:attrNameLst>
                                          <p:attrName>ppt_h</p:attrName>
                                        </p:attrNameLst>
                                      </p:cBhvr>
                                      <p:tavLst>
                                        <p:tav tm="0">
                                          <p:val>
                                            <p:fltVal val="0"/>
                                          </p:val>
                                        </p:tav>
                                        <p:tav tm="100000">
                                          <p:val>
                                            <p:strVal val="#ppt_h"/>
                                          </p:val>
                                        </p:tav>
                                      </p:tavLst>
                                    </p:anim>
                                    <p:animEffect transition="in" filter="fade">
                                      <p:cBhvr>
                                        <p:cTn id="9" dur="500"/>
                                        <p:tgtEl>
                                          <p:spTgt spid="41"/>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40"/>
                                        </p:tgtEl>
                                        <p:attrNameLst>
                                          <p:attrName>style.visibility</p:attrName>
                                        </p:attrNameLst>
                                      </p:cBhvr>
                                      <p:to>
                                        <p:strVal val="visible"/>
                                      </p:to>
                                    </p:set>
                                    <p:anim calcmode="lin" valueType="num">
                                      <p:cBhvr>
                                        <p:cTn id="14" dur="500" fill="hold"/>
                                        <p:tgtEl>
                                          <p:spTgt spid="40"/>
                                        </p:tgtEl>
                                        <p:attrNameLst>
                                          <p:attrName>ppt_w</p:attrName>
                                        </p:attrNameLst>
                                      </p:cBhvr>
                                      <p:tavLst>
                                        <p:tav tm="0">
                                          <p:val>
                                            <p:fltVal val="0"/>
                                          </p:val>
                                        </p:tav>
                                        <p:tav tm="100000">
                                          <p:val>
                                            <p:strVal val="#ppt_w"/>
                                          </p:val>
                                        </p:tav>
                                      </p:tavLst>
                                    </p:anim>
                                    <p:anim calcmode="lin" valueType="num">
                                      <p:cBhvr>
                                        <p:cTn id="15" dur="500" fill="hold"/>
                                        <p:tgtEl>
                                          <p:spTgt spid="40"/>
                                        </p:tgtEl>
                                        <p:attrNameLst>
                                          <p:attrName>ppt_h</p:attrName>
                                        </p:attrNameLst>
                                      </p:cBhvr>
                                      <p:tavLst>
                                        <p:tav tm="0">
                                          <p:val>
                                            <p:fltVal val="0"/>
                                          </p:val>
                                        </p:tav>
                                        <p:tav tm="100000">
                                          <p:val>
                                            <p:strVal val="#ppt_h"/>
                                          </p:val>
                                        </p:tav>
                                      </p:tavLst>
                                    </p:anim>
                                    <p:animEffect transition="in" filter="fade">
                                      <p:cBhvr>
                                        <p:cTn id="16" dur="500"/>
                                        <p:tgtEl>
                                          <p:spTgt spid="40"/>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xit" presetSubtype="0" fill="hold" nodeType="clickEffect">
                                  <p:stCondLst>
                                    <p:cond delay="0"/>
                                  </p:stCondLst>
                                  <p:childTnLst>
                                    <p:animEffect transition="out" filter="fade">
                                      <p:cBhvr>
                                        <p:cTn id="20" dur="500"/>
                                        <p:tgtEl>
                                          <p:spTgt spid="10"/>
                                        </p:tgtEl>
                                      </p:cBhvr>
                                    </p:animEffect>
                                    <p:set>
                                      <p:cBhvr>
                                        <p:cTn id="21" dur="1" fill="hold">
                                          <p:stCondLst>
                                            <p:cond delay="499"/>
                                          </p:stCondLst>
                                        </p:cTn>
                                        <p:tgtEl>
                                          <p:spTgt spid="1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animBg="1"/>
      <p:bldP spid="41" grpId="0" animBg="1"/>
    </p:bldLst>
  </p:timing>
</p:sld>
</file>

<file path=ppt/slides/slide6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C8E905-ED28-4661-A5DF-87B856165272}"/>
              </a:ext>
            </a:extLst>
          </p:cNvPr>
          <p:cNvSpPr>
            <a:spLocks noGrp="1"/>
          </p:cNvSpPr>
          <p:nvPr>
            <p:ph type="title"/>
          </p:nvPr>
        </p:nvSpPr>
        <p:spPr>
          <a:xfrm>
            <a:off x="454752" y="1937085"/>
            <a:ext cx="11017803" cy="1277273"/>
          </a:xfrm>
        </p:spPr>
        <p:txBody>
          <a:bodyPr/>
          <a:lstStyle/>
          <a:p>
            <a:pPr algn="ctr"/>
            <a:r>
              <a:rPr lang="en-US" sz="8300" dirty="0"/>
              <a:t>HttpClient factory</a:t>
            </a:r>
          </a:p>
        </p:txBody>
      </p:sp>
    </p:spTree>
    <p:extLst>
      <p:ext uri="{BB962C8B-B14F-4D97-AF65-F5344CB8AC3E}">
        <p14:creationId xmlns:p14="http://schemas.microsoft.com/office/powerpoint/2010/main" val="2998195226"/>
      </p:ext>
    </p:extLst>
  </p:cSld>
  <p:clrMapOvr>
    <a:masterClrMapping/>
  </p:clrMapOvr>
  <p:transition>
    <p:fade/>
  </p:transition>
</p:sld>
</file>

<file path=ppt/slides/slide7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F2BB2D47-1D92-46B8-87DA-14A47C13E5AC}"/>
              </a:ext>
            </a:extLst>
          </p:cNvPr>
          <p:cNvPicPr>
            <a:picLocks noChangeAspect="1"/>
          </p:cNvPicPr>
          <p:nvPr/>
        </p:nvPicPr>
        <p:blipFill>
          <a:blip r:embed="rId2"/>
          <a:stretch>
            <a:fillRect/>
          </a:stretch>
        </p:blipFill>
        <p:spPr>
          <a:xfrm>
            <a:off x="4036219" y="1050131"/>
            <a:ext cx="4119563" cy="5253038"/>
          </a:xfrm>
          <a:prstGeom prst="rect">
            <a:avLst/>
          </a:prstGeom>
        </p:spPr>
      </p:pic>
      <p:sp>
        <p:nvSpPr>
          <p:cNvPr id="3" name="Title 1">
            <a:extLst>
              <a:ext uri="{FF2B5EF4-FFF2-40B4-BE49-F238E27FC236}">
                <a16:creationId xmlns:a16="http://schemas.microsoft.com/office/drawing/2014/main" id="{E0E49AF5-A7B0-4AE3-8481-77036E367D28}"/>
              </a:ext>
            </a:extLst>
          </p:cNvPr>
          <p:cNvSpPr txBox="1">
            <a:spLocks/>
          </p:cNvSpPr>
          <p:nvPr/>
        </p:nvSpPr>
        <p:spPr>
          <a:xfrm>
            <a:off x="487022" y="247055"/>
            <a:ext cx="11017803" cy="615553"/>
          </a:xfrm>
          <a:prstGeom prst="rect">
            <a:avLst/>
          </a:prstGeom>
        </p:spPr>
        <p:txBody>
          <a:bodyPr/>
          <a:lstStyle>
            <a:lvl1pPr algn="l" defTabSz="1828450" rtl="0" eaLnBrk="1" latinLnBrk="0" hangingPunct="1">
              <a:lnSpc>
                <a:spcPct val="90000"/>
              </a:lnSpc>
              <a:spcBef>
                <a:spcPct val="0"/>
              </a:spcBef>
              <a:buNone/>
              <a:defRPr sz="8799" kern="1200">
                <a:solidFill>
                  <a:schemeClr val="tx1"/>
                </a:solidFill>
                <a:latin typeface="+mj-lt"/>
                <a:ea typeface="+mj-ea"/>
                <a:cs typeface="+mj-cs"/>
              </a:defRPr>
            </a:lvl1pPr>
          </a:lstStyle>
          <a:p>
            <a:pPr defTabSz="914225">
              <a:defRPr/>
            </a:pPr>
            <a:r>
              <a:rPr lang="en-US" sz="4000" dirty="0">
                <a:solidFill>
                  <a:srgbClr val="000000"/>
                </a:solidFill>
              </a:rPr>
              <a:t>DelegatingHandlers in HttpClient factory</a:t>
            </a:r>
            <a:endParaRPr lang="en-US" sz="4000" dirty="0">
              <a:solidFill>
                <a:srgbClr val="000000"/>
              </a:solidFill>
              <a:latin typeface="Segoe UI Light" panose="020B0502040204020203" pitchFamily="34" charset="0"/>
              <a:cs typeface="Segoe UI Light" panose="020B0502040204020203" pitchFamily="34" charset="0"/>
            </a:endParaRPr>
          </a:p>
        </p:txBody>
      </p:sp>
    </p:spTree>
    <p:extLst>
      <p:ext uri="{BB962C8B-B14F-4D97-AF65-F5344CB8AC3E}">
        <p14:creationId xmlns:p14="http://schemas.microsoft.com/office/powerpoint/2010/main" val="1160267796"/>
      </p:ext>
    </p:extLst>
  </p:cSld>
  <p:clrMapOvr>
    <a:masterClrMapping/>
  </p:clrMapOvr>
  <p:transition>
    <p:fade/>
  </p:transition>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0B025C8-C633-4691-9E6B-018385F0D1AF}"/>
              </a:ext>
            </a:extLst>
          </p:cNvPr>
          <p:cNvSpPr/>
          <p:nvPr/>
        </p:nvSpPr>
        <p:spPr>
          <a:xfrm>
            <a:off x="753034" y="883262"/>
            <a:ext cx="10542495" cy="5909310"/>
          </a:xfrm>
          <a:prstGeom prst="rect">
            <a:avLst/>
          </a:prstGeom>
        </p:spPr>
        <p:txBody>
          <a:bodyPr wrap="square">
            <a:spAutoFit/>
          </a:bodyPr>
          <a:lstStyle/>
          <a:p>
            <a:r>
              <a:rPr lang="en-US" sz="1800" dirty="0">
                <a:solidFill>
                  <a:schemeClr val="bg1"/>
                </a:solidFill>
                <a:latin typeface="Segoe UI Light" pitchFamily="34" charset="0"/>
              </a:rPr>
              <a:t>Service Mesh tools:</a:t>
            </a:r>
          </a:p>
          <a:p>
            <a:pPr marL="285750" indent="-285750">
              <a:buFont typeface="Arial" panose="020B0604020202020204" pitchFamily="34" charset="0"/>
              <a:buChar char="•"/>
            </a:pPr>
            <a:r>
              <a:rPr lang="en-US" sz="1800" b="1" i="1" dirty="0">
                <a:solidFill>
                  <a:schemeClr val="bg1"/>
                </a:solidFill>
                <a:latin typeface="Segoe UI" panose="020B0502040204020203" pitchFamily="34" charset="0"/>
                <a:cs typeface="Segoe UI" panose="020B0502040204020203" pitchFamily="34" charset="0"/>
              </a:rPr>
              <a:t>Envoy</a:t>
            </a:r>
            <a:r>
              <a:rPr lang="en-US" sz="1800" dirty="0">
                <a:solidFill>
                  <a:schemeClr val="bg1"/>
                </a:solidFill>
                <a:latin typeface="Segoe UI Light" pitchFamily="34" charset="0"/>
              </a:rPr>
              <a:t> from Lyft Engineering</a:t>
            </a:r>
          </a:p>
          <a:p>
            <a:pPr marL="285750" indent="-285750">
              <a:buFont typeface="Arial" panose="020B0604020202020204" pitchFamily="34" charset="0"/>
              <a:buChar char="•"/>
            </a:pPr>
            <a:r>
              <a:rPr lang="en-US" sz="1800" b="1" i="1" dirty="0" err="1">
                <a:solidFill>
                  <a:schemeClr val="bg1"/>
                </a:solidFill>
                <a:latin typeface="Segoe UI" panose="020B0502040204020203" pitchFamily="34" charset="0"/>
                <a:cs typeface="Segoe UI" panose="020B0502040204020203" pitchFamily="34" charset="0"/>
              </a:rPr>
              <a:t>Linkerd</a:t>
            </a:r>
            <a:r>
              <a:rPr lang="en-US" sz="1800" dirty="0">
                <a:solidFill>
                  <a:schemeClr val="bg1"/>
                </a:solidFill>
                <a:latin typeface="Segoe UI Light" pitchFamily="34" charset="0"/>
              </a:rPr>
              <a:t> from https://buoyant.io</a:t>
            </a:r>
          </a:p>
          <a:p>
            <a:pPr marL="285750" indent="-285750">
              <a:buFont typeface="Arial" panose="020B0604020202020204" pitchFamily="34" charset="0"/>
              <a:buChar char="•"/>
            </a:pPr>
            <a:r>
              <a:rPr lang="en-US" sz="1800" b="1" i="1" dirty="0" err="1">
                <a:solidFill>
                  <a:schemeClr val="bg1"/>
                </a:solidFill>
                <a:latin typeface="Segoe UI" panose="020B0502040204020203" pitchFamily="34" charset="0"/>
                <a:cs typeface="Segoe UI" panose="020B0502040204020203" pitchFamily="34" charset="0"/>
              </a:rPr>
              <a:t>Traefik</a:t>
            </a:r>
            <a:r>
              <a:rPr lang="en-US" sz="1800" dirty="0">
                <a:solidFill>
                  <a:schemeClr val="bg1"/>
                </a:solidFill>
                <a:latin typeface="Segoe UI Light" pitchFamily="34" charset="0"/>
              </a:rPr>
              <a:t> from https</a:t>
            </a:r>
          </a:p>
          <a:p>
            <a:endParaRPr lang="en-US" sz="1800" b="1" i="1" dirty="0">
              <a:solidFill>
                <a:schemeClr val="bg1"/>
              </a:solidFill>
              <a:latin typeface="Segoe UI Light" pitchFamily="34" charset="0"/>
            </a:endParaRPr>
          </a:p>
          <a:p>
            <a:r>
              <a:rPr lang="en-US" sz="1800" b="1" i="1" dirty="0">
                <a:solidFill>
                  <a:schemeClr val="bg1"/>
                </a:solidFill>
                <a:latin typeface="Segoe UI Light" pitchFamily="34" charset="0"/>
              </a:rPr>
              <a:t>For example, </a:t>
            </a:r>
            <a:r>
              <a:rPr lang="en-US" sz="1800" b="1" i="1" dirty="0">
                <a:solidFill>
                  <a:schemeClr val="bg1"/>
                </a:solidFill>
                <a:latin typeface="Segoe UI" panose="020B0502040204020203" pitchFamily="34" charset="0"/>
                <a:cs typeface="Segoe UI" panose="020B0502040204020203" pitchFamily="34" charset="0"/>
              </a:rPr>
              <a:t>Service Fabric Mesh </a:t>
            </a:r>
            <a:r>
              <a:rPr lang="en-US" sz="1800" b="1" i="1" dirty="0">
                <a:solidFill>
                  <a:schemeClr val="bg1"/>
                </a:solidFill>
                <a:latin typeface="Segoe UI Light" pitchFamily="34" charset="0"/>
              </a:rPr>
              <a:t>uses </a:t>
            </a:r>
            <a:r>
              <a:rPr lang="en-US" sz="1800" b="1" i="1" dirty="0">
                <a:solidFill>
                  <a:schemeClr val="bg1"/>
                </a:solidFill>
                <a:latin typeface="Segoe UI" panose="020B0502040204020203" pitchFamily="34" charset="0"/>
                <a:cs typeface="Segoe UI" panose="020B0502040204020203" pitchFamily="34" charset="0"/>
              </a:rPr>
              <a:t>Envoy</a:t>
            </a:r>
            <a:r>
              <a:rPr lang="en-US" sz="1800" b="1" i="1" dirty="0">
                <a:solidFill>
                  <a:schemeClr val="bg1"/>
                </a:solidFill>
                <a:latin typeface="Segoe UI Light" pitchFamily="34" charset="0"/>
              </a:rPr>
              <a:t> out-of-the-box and “transparently”:</a:t>
            </a:r>
          </a:p>
          <a:p>
            <a:endParaRPr lang="en-US" sz="1800" dirty="0">
              <a:solidFill>
                <a:schemeClr val="bg1"/>
              </a:solidFill>
              <a:latin typeface="Segoe UI Light" pitchFamily="34" charset="0"/>
            </a:endParaRPr>
          </a:p>
          <a:p>
            <a:r>
              <a:rPr lang="en-US" sz="1800" dirty="0">
                <a:solidFill>
                  <a:schemeClr val="bg1"/>
                </a:solidFill>
                <a:latin typeface="Segoe UI Light" pitchFamily="34" charset="0"/>
              </a:rPr>
              <a:t>You can also use with </a:t>
            </a:r>
            <a:r>
              <a:rPr lang="en-US" sz="1800" b="1" i="1" dirty="0">
                <a:solidFill>
                  <a:schemeClr val="bg1"/>
                </a:solidFill>
                <a:latin typeface="Segoe UI" panose="020B0502040204020203" pitchFamily="34" charset="0"/>
                <a:cs typeface="Segoe UI" panose="020B0502040204020203" pitchFamily="34" charset="0"/>
              </a:rPr>
              <a:t>Kubernetes </a:t>
            </a:r>
            <a:r>
              <a:rPr lang="en-US" sz="1800" dirty="0">
                <a:solidFill>
                  <a:schemeClr val="bg1"/>
                </a:solidFill>
                <a:latin typeface="Segoe UI Light" pitchFamily="34" charset="0"/>
              </a:rPr>
              <a:t>but you need to implement/deploy it:</a:t>
            </a:r>
          </a:p>
          <a:p>
            <a:endParaRPr lang="en-US" sz="1800" dirty="0">
              <a:solidFill>
                <a:schemeClr val="bg1"/>
              </a:solidFill>
              <a:latin typeface="Segoe UI Light" pitchFamily="34" charset="0"/>
            </a:endParaRPr>
          </a:p>
          <a:p>
            <a:r>
              <a:rPr lang="en-US" sz="1800" dirty="0">
                <a:solidFill>
                  <a:schemeClr val="bg1"/>
                </a:solidFill>
                <a:latin typeface="Segoe UI Light" pitchFamily="34" charset="0"/>
              </a:rPr>
              <a:t>These tools provide features such as:</a:t>
            </a:r>
          </a:p>
          <a:p>
            <a:pPr marL="171450" indent="-171450">
              <a:buFont typeface="Arial" panose="020B0604020202020204" pitchFamily="34" charset="0"/>
              <a:buChar char="•"/>
            </a:pPr>
            <a:r>
              <a:rPr lang="en-US" sz="1800" dirty="0">
                <a:solidFill>
                  <a:schemeClr val="bg1"/>
                </a:solidFill>
                <a:latin typeface="Segoe UI Light" pitchFamily="34" charset="0"/>
              </a:rPr>
              <a:t>Retry</a:t>
            </a:r>
          </a:p>
          <a:p>
            <a:pPr marL="171450" indent="-171450">
              <a:buFont typeface="Arial" panose="020B0604020202020204" pitchFamily="34" charset="0"/>
              <a:buChar char="•"/>
            </a:pPr>
            <a:r>
              <a:rPr lang="en-US" sz="1800" dirty="0">
                <a:solidFill>
                  <a:schemeClr val="bg1"/>
                </a:solidFill>
                <a:latin typeface="Segoe UI Light" pitchFamily="34" charset="0"/>
              </a:rPr>
              <a:t>Circuit-breaker</a:t>
            </a:r>
          </a:p>
          <a:p>
            <a:pPr marL="171450" indent="-171450">
              <a:buFont typeface="Arial" panose="020B0604020202020204" pitchFamily="34" charset="0"/>
              <a:buChar char="•"/>
            </a:pPr>
            <a:r>
              <a:rPr lang="en-US" sz="1800" dirty="0">
                <a:solidFill>
                  <a:schemeClr val="bg1"/>
                </a:solidFill>
                <a:latin typeface="Segoe UI Light" pitchFamily="34" charset="0"/>
              </a:rPr>
              <a:t>Latency and other metrics</a:t>
            </a:r>
          </a:p>
          <a:p>
            <a:pPr marL="171450" indent="-171450">
              <a:buFont typeface="Arial" panose="020B0604020202020204" pitchFamily="34" charset="0"/>
              <a:buChar char="•"/>
            </a:pPr>
            <a:r>
              <a:rPr lang="en-US" sz="1800" dirty="0">
                <a:solidFill>
                  <a:schemeClr val="bg1"/>
                </a:solidFill>
                <a:latin typeface="Segoe UI Light" pitchFamily="34" charset="0"/>
              </a:rPr>
              <a:t>Failure- and latency-aware load balancing</a:t>
            </a:r>
          </a:p>
          <a:p>
            <a:pPr marL="171450" indent="-171450">
              <a:buFont typeface="Arial" panose="020B0604020202020204" pitchFamily="34" charset="0"/>
              <a:buChar char="•"/>
            </a:pPr>
            <a:r>
              <a:rPr lang="en-US" sz="1800" dirty="0">
                <a:solidFill>
                  <a:schemeClr val="bg1"/>
                </a:solidFill>
                <a:latin typeface="Segoe UI Light" pitchFamily="34" charset="0"/>
              </a:rPr>
              <a:t>Distributed tracing</a:t>
            </a:r>
          </a:p>
          <a:p>
            <a:pPr marL="171450" indent="-171450">
              <a:buFont typeface="Arial" panose="020B0604020202020204" pitchFamily="34" charset="0"/>
              <a:buChar char="•"/>
            </a:pPr>
            <a:r>
              <a:rPr lang="en-US" sz="1800" dirty="0">
                <a:solidFill>
                  <a:schemeClr val="bg1"/>
                </a:solidFill>
                <a:latin typeface="Segoe UI Light" pitchFamily="34" charset="0"/>
              </a:rPr>
              <a:t>Protocol upgrade</a:t>
            </a:r>
          </a:p>
          <a:p>
            <a:pPr marL="171450" indent="-171450">
              <a:buFont typeface="Arial" panose="020B0604020202020204" pitchFamily="34" charset="0"/>
              <a:buChar char="•"/>
            </a:pPr>
            <a:r>
              <a:rPr lang="en-US" sz="1800" dirty="0">
                <a:solidFill>
                  <a:schemeClr val="bg1"/>
                </a:solidFill>
                <a:latin typeface="Segoe UI Light" pitchFamily="34" charset="0"/>
              </a:rPr>
              <a:t>Version-aware routing</a:t>
            </a:r>
          </a:p>
          <a:p>
            <a:pPr marL="171450" indent="-171450">
              <a:buFont typeface="Arial" panose="020B0604020202020204" pitchFamily="34" charset="0"/>
              <a:buChar char="•"/>
            </a:pPr>
            <a:r>
              <a:rPr lang="en-US" sz="1800" dirty="0">
                <a:solidFill>
                  <a:schemeClr val="bg1"/>
                </a:solidFill>
                <a:latin typeface="Segoe UI Light" pitchFamily="34" charset="0"/>
              </a:rPr>
              <a:t>Cluster failover, </a:t>
            </a:r>
            <a:r>
              <a:rPr lang="en-US" sz="1800" dirty="0" err="1">
                <a:solidFill>
                  <a:schemeClr val="bg1"/>
                </a:solidFill>
                <a:latin typeface="Segoe UI Light" pitchFamily="34" charset="0"/>
              </a:rPr>
              <a:t>etc</a:t>
            </a:r>
            <a:endParaRPr lang="en-US" sz="1800" dirty="0">
              <a:solidFill>
                <a:schemeClr val="bg1"/>
              </a:solidFill>
              <a:latin typeface="Segoe UI Light" pitchFamily="34" charset="0"/>
            </a:endParaRPr>
          </a:p>
          <a:p>
            <a:pPr marL="171450" indent="-171450">
              <a:buFont typeface="Arial" panose="020B0604020202020204" pitchFamily="34" charset="0"/>
              <a:buChar char="•"/>
            </a:pPr>
            <a:endParaRPr lang="en-US" sz="1800" dirty="0">
              <a:solidFill>
                <a:schemeClr val="bg1"/>
              </a:solidFill>
              <a:latin typeface="Segoe UI Light" pitchFamily="34" charset="0"/>
            </a:endParaRPr>
          </a:p>
          <a:p>
            <a:r>
              <a:rPr lang="en-US" sz="1800" dirty="0">
                <a:solidFill>
                  <a:schemeClr val="bg1"/>
                </a:solidFill>
                <a:latin typeface="Segoe UI Light" pitchFamily="34" charset="0"/>
              </a:rPr>
              <a:t>If using those, you don’t need an implementation of retries and circuit breaker as part of every microservice. Instead, you will be using one as a sidecar pattern or host proxy. </a:t>
            </a:r>
          </a:p>
        </p:txBody>
      </p:sp>
      <p:sp>
        <p:nvSpPr>
          <p:cNvPr id="3" name="Rectangle 2">
            <a:extLst>
              <a:ext uri="{FF2B5EF4-FFF2-40B4-BE49-F238E27FC236}">
                <a16:creationId xmlns:a16="http://schemas.microsoft.com/office/drawing/2014/main" id="{D2A32EB4-6F89-449B-AB55-EB92DAADF4B8}"/>
              </a:ext>
            </a:extLst>
          </p:cNvPr>
          <p:cNvSpPr/>
          <p:nvPr/>
        </p:nvSpPr>
        <p:spPr>
          <a:xfrm>
            <a:off x="480328" y="238286"/>
            <a:ext cx="10540129" cy="523220"/>
          </a:xfrm>
          <a:prstGeom prst="rect">
            <a:avLst/>
          </a:prstGeom>
        </p:spPr>
        <p:txBody>
          <a:bodyPr wrap="none">
            <a:spAutoFit/>
          </a:bodyPr>
          <a:lstStyle/>
          <a:p>
            <a:pPr lvl="0" defTabSz="914400" eaLnBrk="0" fontAlgn="base" hangingPunct="0">
              <a:spcBef>
                <a:spcPct val="0"/>
              </a:spcBef>
              <a:spcAft>
                <a:spcPct val="0"/>
              </a:spcAft>
            </a:pPr>
            <a:r>
              <a:rPr lang="es-ES" altLang="en-US" sz="2800" dirty="0" err="1">
                <a:solidFill>
                  <a:schemeClr val="bg1"/>
                </a:solidFill>
                <a:latin typeface="Segoe UI" panose="020B0502040204020203" pitchFamily="34" charset="0"/>
                <a:cs typeface="Segoe UI" panose="020B0502040204020203" pitchFamily="34" charset="0"/>
              </a:rPr>
              <a:t>Moving</a:t>
            </a:r>
            <a:r>
              <a:rPr lang="es-ES" altLang="en-US" sz="2800" dirty="0">
                <a:solidFill>
                  <a:schemeClr val="bg1"/>
                </a:solidFill>
                <a:latin typeface="Segoe UI" panose="020B0502040204020203" pitchFamily="34" charset="0"/>
                <a:cs typeface="Segoe UI" panose="020B0502040204020203" pitchFamily="34" charset="0"/>
              </a:rPr>
              <a:t> </a:t>
            </a:r>
            <a:r>
              <a:rPr lang="es-ES" altLang="en-US" sz="2800" dirty="0" err="1">
                <a:solidFill>
                  <a:schemeClr val="bg1"/>
                </a:solidFill>
                <a:latin typeface="Segoe UI" panose="020B0502040204020203" pitchFamily="34" charset="0"/>
                <a:cs typeface="Segoe UI" panose="020B0502040204020203" pitchFamily="34" charset="0"/>
              </a:rPr>
              <a:t>resilient</a:t>
            </a:r>
            <a:r>
              <a:rPr lang="es-ES" altLang="en-US" sz="2800" dirty="0">
                <a:solidFill>
                  <a:schemeClr val="bg1"/>
                </a:solidFill>
                <a:latin typeface="Segoe UI" panose="020B0502040204020203" pitchFamily="34" charset="0"/>
                <a:cs typeface="Segoe UI" panose="020B0502040204020203" pitchFamily="34" charset="0"/>
              </a:rPr>
              <a:t> </a:t>
            </a:r>
            <a:r>
              <a:rPr lang="es-ES" altLang="en-US" sz="2800" dirty="0" err="1">
                <a:solidFill>
                  <a:schemeClr val="bg1"/>
                </a:solidFill>
                <a:latin typeface="Segoe UI" panose="020B0502040204020203" pitchFamily="34" charset="0"/>
                <a:cs typeface="Segoe UI" panose="020B0502040204020203" pitchFamily="34" charset="0"/>
              </a:rPr>
              <a:t>patterns</a:t>
            </a:r>
            <a:r>
              <a:rPr lang="es-ES" altLang="en-US" sz="2800" dirty="0">
                <a:solidFill>
                  <a:schemeClr val="bg1"/>
                </a:solidFill>
                <a:latin typeface="Segoe UI" panose="020B0502040204020203" pitchFamily="34" charset="0"/>
                <a:cs typeface="Segoe UI" panose="020B0502040204020203" pitchFamily="34" charset="0"/>
              </a:rPr>
              <a:t> </a:t>
            </a:r>
            <a:r>
              <a:rPr lang="es-ES" altLang="en-US" sz="2800" dirty="0" err="1">
                <a:solidFill>
                  <a:schemeClr val="bg1"/>
                </a:solidFill>
                <a:latin typeface="Segoe UI" panose="020B0502040204020203" pitchFamily="34" charset="0"/>
                <a:cs typeface="Segoe UI" panose="020B0502040204020203" pitchFamily="34" charset="0"/>
              </a:rPr>
              <a:t>to</a:t>
            </a:r>
            <a:r>
              <a:rPr lang="es-ES" altLang="en-US" sz="2800" dirty="0">
                <a:solidFill>
                  <a:schemeClr val="bg1"/>
                </a:solidFill>
                <a:latin typeface="Segoe UI" panose="020B0502040204020203" pitchFamily="34" charset="0"/>
                <a:cs typeface="Segoe UI" panose="020B0502040204020203" pitchFamily="34" charset="0"/>
              </a:rPr>
              <a:t> </a:t>
            </a:r>
            <a:r>
              <a:rPr lang="es-ES" altLang="en-US" sz="2800" dirty="0" err="1">
                <a:solidFill>
                  <a:schemeClr val="bg1"/>
                </a:solidFill>
                <a:latin typeface="Segoe UI" panose="020B0502040204020203" pitchFamily="34" charset="0"/>
                <a:cs typeface="Segoe UI" panose="020B0502040204020203" pitchFamily="34" charset="0"/>
              </a:rPr>
              <a:t>the</a:t>
            </a:r>
            <a:r>
              <a:rPr lang="es-ES" altLang="en-US" sz="2800" dirty="0">
                <a:solidFill>
                  <a:schemeClr val="bg1"/>
                </a:solidFill>
                <a:latin typeface="Segoe UI" panose="020B0502040204020203" pitchFamily="34" charset="0"/>
                <a:cs typeface="Segoe UI" panose="020B0502040204020203" pitchFamily="34" charset="0"/>
              </a:rPr>
              <a:t> </a:t>
            </a:r>
            <a:r>
              <a:rPr lang="es-ES" altLang="en-US" sz="2800" dirty="0" err="1">
                <a:solidFill>
                  <a:schemeClr val="bg1"/>
                </a:solidFill>
                <a:latin typeface="Segoe UI" panose="020B0502040204020203" pitchFamily="34" charset="0"/>
                <a:cs typeface="Segoe UI" panose="020B0502040204020203" pitchFamily="34" charset="0"/>
              </a:rPr>
              <a:t>platform</a:t>
            </a:r>
            <a:r>
              <a:rPr lang="es-ES" altLang="en-US" sz="2800" dirty="0">
                <a:solidFill>
                  <a:schemeClr val="bg1"/>
                </a:solidFill>
                <a:latin typeface="Segoe UI" panose="020B0502040204020203" pitchFamily="34" charset="0"/>
                <a:cs typeface="Segoe UI" panose="020B0502040204020203" pitchFamily="34" charset="0"/>
              </a:rPr>
              <a:t> (</a:t>
            </a:r>
            <a:r>
              <a:rPr lang="es-ES" altLang="en-US" sz="2800" dirty="0" err="1">
                <a:solidFill>
                  <a:schemeClr val="bg1"/>
                </a:solidFill>
                <a:latin typeface="Segoe UI" panose="020B0502040204020203" pitchFamily="34" charset="0"/>
                <a:cs typeface="Segoe UI" panose="020B0502040204020203" pitchFamily="34" charset="0"/>
              </a:rPr>
              <a:t>Retries</a:t>
            </a:r>
            <a:r>
              <a:rPr lang="es-ES" altLang="en-US" sz="2800" dirty="0">
                <a:solidFill>
                  <a:schemeClr val="bg1"/>
                </a:solidFill>
                <a:latin typeface="Segoe UI" panose="020B0502040204020203" pitchFamily="34" charset="0"/>
                <a:cs typeface="Segoe UI" panose="020B0502040204020203" pitchFamily="34" charset="0"/>
              </a:rPr>
              <a:t>/</a:t>
            </a:r>
            <a:r>
              <a:rPr lang="es-ES" altLang="en-US" sz="2800" dirty="0" err="1">
                <a:solidFill>
                  <a:schemeClr val="bg1"/>
                </a:solidFill>
                <a:latin typeface="Segoe UI" panose="020B0502040204020203" pitchFamily="34" charset="0"/>
                <a:cs typeface="Segoe UI" panose="020B0502040204020203" pitchFamily="34" charset="0"/>
              </a:rPr>
              <a:t>Circuit</a:t>
            </a:r>
            <a:r>
              <a:rPr lang="es-ES" altLang="en-US" sz="2800" dirty="0">
                <a:solidFill>
                  <a:schemeClr val="bg1"/>
                </a:solidFill>
                <a:latin typeface="Segoe UI" panose="020B0502040204020203" pitchFamily="34" charset="0"/>
                <a:cs typeface="Segoe UI" panose="020B0502040204020203" pitchFamily="34" charset="0"/>
              </a:rPr>
              <a:t>-Breaker):</a:t>
            </a:r>
          </a:p>
        </p:txBody>
      </p:sp>
    </p:spTree>
    <p:extLst>
      <p:ext uri="{BB962C8B-B14F-4D97-AF65-F5344CB8AC3E}">
        <p14:creationId xmlns:p14="http://schemas.microsoft.com/office/powerpoint/2010/main" val="1281938594"/>
      </p:ext>
    </p:extLst>
  </p:cSld>
  <p:clrMapOvr>
    <a:masterClrMapping/>
  </p:clrMapOvr>
  <p:transition>
    <p:fade/>
  </p:transition>
</p:sld>
</file>

<file path=ppt/slides/slide7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C8E905-ED28-4661-A5DF-87B856165272}"/>
              </a:ext>
            </a:extLst>
          </p:cNvPr>
          <p:cNvSpPr>
            <a:spLocks noGrp="1"/>
          </p:cNvSpPr>
          <p:nvPr>
            <p:ph type="title"/>
          </p:nvPr>
        </p:nvSpPr>
        <p:spPr>
          <a:xfrm>
            <a:off x="1045822" y="2267953"/>
            <a:ext cx="11017803" cy="1531188"/>
          </a:xfrm>
        </p:spPr>
        <p:txBody>
          <a:bodyPr/>
          <a:lstStyle/>
          <a:p>
            <a:r>
              <a:rPr lang="en-US" sz="9950" dirty="0"/>
              <a:t>CI/CD</a:t>
            </a:r>
          </a:p>
        </p:txBody>
      </p:sp>
    </p:spTree>
    <p:extLst>
      <p:ext uri="{BB962C8B-B14F-4D97-AF65-F5344CB8AC3E}">
        <p14:creationId xmlns:p14="http://schemas.microsoft.com/office/powerpoint/2010/main" val="2390723546"/>
      </p:ext>
    </p:extLst>
  </p:cSld>
  <p:clrMapOvr>
    <a:masterClrMapping/>
  </p:clrMapOvr>
  <p:transition>
    <p:fade/>
  </p:transition>
</p:sld>
</file>

<file path=ppt/slides/slide7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269619" y="2084451"/>
            <a:ext cx="11652764" cy="3117200"/>
          </a:xfrm>
        </p:spPr>
        <p:txBody>
          <a:bodyPr/>
          <a:lstStyle/>
          <a:p>
            <a:r>
              <a:rPr lang="en-US" dirty="0"/>
              <a:t>CI/CD pipelines with </a:t>
            </a:r>
            <a:br>
              <a:rPr lang="en-US" dirty="0"/>
            </a:br>
            <a:r>
              <a:rPr lang="en-US" dirty="0"/>
              <a:t>Docker containers and </a:t>
            </a:r>
            <a:br>
              <a:rPr lang="en-US" dirty="0"/>
            </a:br>
            <a:r>
              <a:rPr lang="en-US" dirty="0"/>
              <a:t>Azure</a:t>
            </a:r>
          </a:p>
        </p:txBody>
      </p:sp>
    </p:spTree>
    <p:extLst>
      <p:ext uri="{BB962C8B-B14F-4D97-AF65-F5344CB8AC3E}">
        <p14:creationId xmlns:p14="http://schemas.microsoft.com/office/powerpoint/2010/main" val="35171874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3" name="Right Arrow 5">
            <a:extLst>
              <a:ext uri="{FF2B5EF4-FFF2-40B4-BE49-F238E27FC236}">
                <a16:creationId xmlns:a16="http://schemas.microsoft.com/office/drawing/2014/main" id="{2CEE76D6-9549-45AF-8C40-EF2FF1B29898}"/>
              </a:ext>
            </a:extLst>
          </p:cNvPr>
          <p:cNvSpPr/>
          <p:nvPr/>
        </p:nvSpPr>
        <p:spPr>
          <a:xfrm>
            <a:off x="2666788" y="1849955"/>
            <a:ext cx="6213513" cy="925159"/>
          </a:xfrm>
          <a:prstGeom prst="rightArrow">
            <a:avLst>
              <a:gd name="adj1" fmla="val 50000"/>
              <a:gd name="adj2" fmla="val 73537"/>
            </a:avLst>
          </a:prstGeom>
          <a:solidFill>
            <a:srgbClr val="E5F3FF"/>
          </a:solidFill>
          <a:ln w="10795" cap="flat" cmpd="sng" algn="ctr">
            <a:noFill/>
            <a:prstDash val="solid"/>
          </a:ln>
          <a:effectLst/>
        </p:spPr>
        <p:txBody>
          <a:bodyPr rot="0" spcFirstLastPara="0" vertOverflow="overflow" horzOverflow="overflow" vert="horz" wrap="square" lIns="89562" tIns="89562" rIns="89562" bIns="89562" numCol="1" spcCol="0" rtlCol="0" fromWordArt="0" anchor="b" anchorCtr="0" forceAA="0" compatLnSpc="1">
            <a:prstTxWarp prst="textNoShape">
              <a:avLst/>
            </a:prstTxWarp>
            <a:noAutofit/>
          </a:bodyPr>
          <a:lstStyle/>
          <a:p>
            <a:pPr algn="r" defTabSz="878390">
              <a:defRPr/>
            </a:pPr>
            <a:endParaRPr lang="en-US" sz="1078" kern="0">
              <a:solidFill>
                <a:srgbClr val="353535"/>
              </a:solidFill>
              <a:latin typeface="Segoe UI"/>
            </a:endParaRPr>
          </a:p>
        </p:txBody>
      </p:sp>
      <p:cxnSp>
        <p:nvCxnSpPr>
          <p:cNvPr id="66" name="Straight Arrow Connector 65">
            <a:extLst>
              <a:ext uri="{FF2B5EF4-FFF2-40B4-BE49-F238E27FC236}">
                <a16:creationId xmlns:a16="http://schemas.microsoft.com/office/drawing/2014/main" id="{5677BC8B-5E35-4B57-A21A-67FCB5203051}"/>
              </a:ext>
            </a:extLst>
          </p:cNvPr>
          <p:cNvCxnSpPr>
            <a:endCxn id="64" idx="2"/>
          </p:cNvCxnSpPr>
          <p:nvPr/>
        </p:nvCxnSpPr>
        <p:spPr>
          <a:xfrm flipV="1">
            <a:off x="2450226" y="3030598"/>
            <a:ext cx="0" cy="1920353"/>
          </a:xfrm>
          <a:prstGeom prst="straightConnector1">
            <a:avLst/>
          </a:prstGeom>
          <a:noFill/>
          <a:ln w="76200" cap="flat" cmpd="sng" algn="ctr">
            <a:solidFill>
              <a:srgbClr val="89CBFF"/>
            </a:solidFill>
            <a:prstDash val="solid"/>
            <a:headEnd type="oval"/>
            <a:tailEnd type="triangle"/>
          </a:ln>
          <a:effectLst/>
        </p:spPr>
      </p:cxnSp>
      <p:sp>
        <p:nvSpPr>
          <p:cNvPr id="69" name="Rounded Rectangle 11">
            <a:extLst>
              <a:ext uri="{FF2B5EF4-FFF2-40B4-BE49-F238E27FC236}">
                <a16:creationId xmlns:a16="http://schemas.microsoft.com/office/drawing/2014/main" id="{5A5CCB6D-80AD-4212-B4DF-99A5B4838C85}"/>
              </a:ext>
            </a:extLst>
          </p:cNvPr>
          <p:cNvSpPr/>
          <p:nvPr/>
        </p:nvSpPr>
        <p:spPr>
          <a:xfrm>
            <a:off x="1420982" y="4665851"/>
            <a:ext cx="2522319" cy="1751019"/>
          </a:xfrm>
          <a:prstGeom prst="roundRect">
            <a:avLst>
              <a:gd name="adj" fmla="val 5783"/>
            </a:avLst>
          </a:prstGeom>
          <a:solidFill>
            <a:schemeClr val="tx2"/>
          </a:solidFill>
          <a:ln w="28575" cap="flat" cmpd="sng" algn="ctr">
            <a:noFill/>
            <a:prstDash val="solid"/>
          </a:ln>
          <a:effectLst/>
        </p:spPr>
        <p:txBody>
          <a:bodyPr rot="0" spcFirstLastPara="0" vertOverflow="overflow" horzOverflow="overflow" vert="horz" wrap="square" lIns="89562" tIns="89562" rIns="89562" bIns="89562" numCol="1" spcCol="0" rtlCol="0" fromWordArt="0" anchor="b" anchorCtr="0" forceAA="0" compatLnSpc="1">
            <a:prstTxWarp prst="textNoShape">
              <a:avLst/>
            </a:prstTxWarp>
            <a:noAutofit/>
          </a:bodyPr>
          <a:lstStyle/>
          <a:p>
            <a:pPr algn="r" defTabSz="878390">
              <a:defRPr/>
            </a:pPr>
            <a:endParaRPr lang="en-US" sz="1078" kern="0">
              <a:solidFill>
                <a:srgbClr val="353535"/>
              </a:solidFill>
              <a:latin typeface="Segoe UI"/>
            </a:endParaRPr>
          </a:p>
        </p:txBody>
      </p:sp>
      <p:sp>
        <p:nvSpPr>
          <p:cNvPr id="70" name="AutoShape 21">
            <a:extLst>
              <a:ext uri="{FF2B5EF4-FFF2-40B4-BE49-F238E27FC236}">
                <a16:creationId xmlns:a16="http://schemas.microsoft.com/office/drawing/2014/main" id="{B42D3F54-66F6-4A59-BD86-A0C4177E8CD8}"/>
              </a:ext>
            </a:extLst>
          </p:cNvPr>
          <p:cNvSpPr>
            <a:spLocks noChangeAspect="1" noChangeArrowheads="1" noTextEdit="1"/>
          </p:cNvSpPr>
          <p:nvPr/>
        </p:nvSpPr>
        <p:spPr bwMode="auto">
          <a:xfrm>
            <a:off x="1590923" y="5200390"/>
            <a:ext cx="2189903" cy="14131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89611" tIns="44805" rIns="89611" bIns="44805" numCol="1" anchor="t" anchorCtr="0" compatLnSpc="1">
            <a:prstTxWarp prst="textNoShape">
              <a:avLst/>
            </a:prstTxWarp>
          </a:bodyPr>
          <a:lstStyle/>
          <a:p>
            <a:pPr defTabSz="896043">
              <a:defRPr/>
            </a:pPr>
            <a:endParaRPr lang="en-US" kern="0">
              <a:solidFill>
                <a:srgbClr val="353535"/>
              </a:solidFill>
              <a:latin typeface="Calibri" panose="020F0502020204030204"/>
            </a:endParaRPr>
          </a:p>
        </p:txBody>
      </p:sp>
      <p:sp>
        <p:nvSpPr>
          <p:cNvPr id="71" name="Rectangle 70">
            <a:extLst>
              <a:ext uri="{FF2B5EF4-FFF2-40B4-BE49-F238E27FC236}">
                <a16:creationId xmlns:a16="http://schemas.microsoft.com/office/drawing/2014/main" id="{06CF423D-9A49-4158-807C-9A05E52A2B0D}"/>
              </a:ext>
            </a:extLst>
          </p:cNvPr>
          <p:cNvSpPr/>
          <p:nvPr/>
        </p:nvSpPr>
        <p:spPr>
          <a:xfrm>
            <a:off x="1880411" y="6383838"/>
            <a:ext cx="1804051" cy="333617"/>
          </a:xfrm>
          <a:prstGeom prst="rect">
            <a:avLst/>
          </a:prstGeom>
        </p:spPr>
        <p:txBody>
          <a:bodyPr wrap="square">
            <a:spAutoFit/>
          </a:bodyPr>
          <a:lstStyle/>
          <a:p>
            <a:pPr defTabSz="896043">
              <a:defRPr/>
            </a:pPr>
            <a:r>
              <a:rPr lang="en-US" sz="1568" kern="0">
                <a:solidFill>
                  <a:srgbClr val="353535"/>
                </a:solidFill>
                <a:latin typeface="Segoe UI" panose="020B0502040204020203" pitchFamily="34" charset="0"/>
                <a:ea typeface="Segoe UI" panose="020B0502040204020203" pitchFamily="34" charset="0"/>
                <a:cs typeface="Segoe UI" panose="020B0502040204020203" pitchFamily="34" charset="0"/>
              </a:rPr>
              <a:t>Dev environment</a:t>
            </a:r>
          </a:p>
        </p:txBody>
      </p:sp>
      <p:sp>
        <p:nvSpPr>
          <p:cNvPr id="72" name="Rectangle 71">
            <a:extLst>
              <a:ext uri="{FF2B5EF4-FFF2-40B4-BE49-F238E27FC236}">
                <a16:creationId xmlns:a16="http://schemas.microsoft.com/office/drawing/2014/main" id="{E441AD1E-D714-44E0-886A-2B03CB11ACFA}"/>
              </a:ext>
            </a:extLst>
          </p:cNvPr>
          <p:cNvSpPr/>
          <p:nvPr/>
        </p:nvSpPr>
        <p:spPr>
          <a:xfrm>
            <a:off x="1470302" y="4688614"/>
            <a:ext cx="1096983" cy="288412"/>
          </a:xfrm>
          <a:prstGeom prst="rect">
            <a:avLst/>
          </a:prstGeom>
        </p:spPr>
        <p:txBody>
          <a:bodyPr wrap="square">
            <a:spAutoFit/>
          </a:bodyPr>
          <a:lstStyle/>
          <a:p>
            <a:pPr defTabSz="896043">
              <a:defRPr/>
            </a:pPr>
            <a:r>
              <a:rPr lang="en-US" sz="1274" i="1" kern="0">
                <a:solidFill>
                  <a:srgbClr val="353535"/>
                </a:solidFill>
                <a:latin typeface="Segoe UI" panose="020B0502040204020203" pitchFamily="34" charset="0"/>
                <a:ea typeface="Segoe UI" panose="020B0502040204020203" pitchFamily="34" charset="0"/>
                <a:cs typeface="Segoe UI" panose="020B0502040204020203" pitchFamily="34" charset="0"/>
              </a:rPr>
              <a:t>Inner loop</a:t>
            </a:r>
          </a:p>
        </p:txBody>
      </p:sp>
      <p:sp>
        <p:nvSpPr>
          <p:cNvPr id="87" name="TextBox 86">
            <a:extLst>
              <a:ext uri="{FF2B5EF4-FFF2-40B4-BE49-F238E27FC236}">
                <a16:creationId xmlns:a16="http://schemas.microsoft.com/office/drawing/2014/main" id="{CDB702B5-93DE-4F04-B403-D2B19BC7A635}"/>
              </a:ext>
            </a:extLst>
          </p:cNvPr>
          <p:cNvSpPr txBox="1"/>
          <p:nvPr/>
        </p:nvSpPr>
        <p:spPr>
          <a:xfrm>
            <a:off x="1436468" y="4809929"/>
            <a:ext cx="947799" cy="382813"/>
          </a:xfrm>
          <a:prstGeom prst="rect">
            <a:avLst/>
          </a:prstGeom>
        </p:spPr>
        <p:txBody>
          <a:bodyPr vert="horz" wrap="square" lIns="89562" tIns="89562" rIns="89562" bIns="89562" rtlCol="0" anchor="t">
            <a:noAutofit/>
          </a:bodyPr>
          <a:lstStyle/>
          <a:p>
            <a:pPr marL="228523" indent="-228523" algn="ctr" defTabSz="878390">
              <a:defRPr/>
            </a:pPr>
            <a:r>
              <a:rPr lang="en-US" sz="1961" b="1" kern="0" dirty="0">
                <a:solidFill>
                  <a:srgbClr val="353535"/>
                </a:solidFill>
                <a:latin typeface="Segoe UI" panose="020B0502040204020203" pitchFamily="34" charset="0"/>
                <a:ea typeface="Segoe UI" panose="020B0502040204020203" pitchFamily="34" charset="0"/>
                <a:cs typeface="Segoe UI" panose="020B0502040204020203" pitchFamily="34" charset="0"/>
              </a:rPr>
              <a:t>1.</a:t>
            </a:r>
          </a:p>
        </p:txBody>
      </p:sp>
      <p:grpSp>
        <p:nvGrpSpPr>
          <p:cNvPr id="3" name="Group 2">
            <a:extLst>
              <a:ext uri="{FF2B5EF4-FFF2-40B4-BE49-F238E27FC236}">
                <a16:creationId xmlns:a16="http://schemas.microsoft.com/office/drawing/2014/main" id="{38997B94-069D-441B-AD2F-A2407B2CE9C5}"/>
              </a:ext>
            </a:extLst>
          </p:cNvPr>
          <p:cNvGrpSpPr/>
          <p:nvPr/>
        </p:nvGrpSpPr>
        <p:grpSpPr>
          <a:xfrm>
            <a:off x="3351953" y="1533819"/>
            <a:ext cx="1999456" cy="1496778"/>
            <a:chOff x="3489707" y="1329998"/>
            <a:chExt cx="2039972" cy="1527108"/>
          </a:xfrm>
        </p:grpSpPr>
        <p:sp>
          <p:nvSpPr>
            <p:cNvPr id="65" name="Rounded Rectangle 12">
              <a:extLst>
                <a:ext uri="{FF2B5EF4-FFF2-40B4-BE49-F238E27FC236}">
                  <a16:creationId xmlns:a16="http://schemas.microsoft.com/office/drawing/2014/main" id="{ACB5E9A3-D4E0-4595-898B-889541B14EC1}"/>
                </a:ext>
              </a:extLst>
            </p:cNvPr>
            <p:cNvSpPr/>
            <p:nvPr/>
          </p:nvSpPr>
          <p:spPr>
            <a:xfrm>
              <a:off x="3996861" y="1378802"/>
              <a:ext cx="1483488" cy="1478304"/>
            </a:xfrm>
            <a:prstGeom prst="roundRect">
              <a:avLst>
                <a:gd name="adj" fmla="val 5783"/>
              </a:avLst>
            </a:prstGeom>
            <a:solidFill>
              <a:schemeClr val="tx2"/>
            </a:solidFill>
            <a:ln w="28575" cap="flat" cmpd="sng" algn="ctr">
              <a:noFill/>
              <a:prstDash val="solid"/>
            </a:ln>
            <a:effectLst/>
          </p:spPr>
          <p:txBody>
            <a:bodyPr rot="0" spcFirstLastPara="0" vertOverflow="overflow" horzOverflow="overflow" vert="horz" wrap="square" lIns="89562" tIns="89562" rIns="89562" bIns="89562" numCol="1" spcCol="0" rtlCol="0" fromWordArt="0" anchor="b" anchorCtr="0" forceAA="0" compatLnSpc="1">
              <a:prstTxWarp prst="textNoShape">
                <a:avLst/>
              </a:prstTxWarp>
              <a:noAutofit/>
            </a:bodyPr>
            <a:lstStyle/>
            <a:p>
              <a:pPr algn="r" defTabSz="878390">
                <a:defRPr/>
              </a:pPr>
              <a:endParaRPr lang="en-US" sz="1078" kern="0">
                <a:solidFill>
                  <a:srgbClr val="353535"/>
                </a:solidFill>
                <a:latin typeface="Segoe UI"/>
              </a:endParaRPr>
            </a:p>
          </p:txBody>
        </p:sp>
        <p:sp>
          <p:nvSpPr>
            <p:cNvPr id="75" name="TextBox 74">
              <a:extLst>
                <a:ext uri="{FF2B5EF4-FFF2-40B4-BE49-F238E27FC236}">
                  <a16:creationId xmlns:a16="http://schemas.microsoft.com/office/drawing/2014/main" id="{2A8BA420-BD19-40C5-8DF1-C1C7EB6F0A9C}"/>
                </a:ext>
              </a:extLst>
            </p:cNvPr>
            <p:cNvSpPr txBox="1"/>
            <p:nvPr/>
          </p:nvSpPr>
          <p:spPr>
            <a:xfrm>
              <a:off x="3996960" y="1723494"/>
              <a:ext cx="1532719" cy="899073"/>
            </a:xfrm>
            <a:prstGeom prst="rect">
              <a:avLst/>
            </a:prstGeom>
          </p:spPr>
          <p:txBody>
            <a:bodyPr vert="horz" wrap="square" lIns="89562" tIns="89562" rIns="89562" bIns="89562" rtlCol="0" anchor="t">
              <a:noAutofit/>
            </a:bodyPr>
            <a:lstStyle/>
            <a:p>
              <a:pPr marL="228523" indent="-228523" algn="ctr" defTabSz="878390">
                <a:defRPr/>
              </a:pPr>
              <a:r>
                <a:rPr lang="en-US" sz="1372" kern="0">
                  <a:solidFill>
                    <a:srgbClr val="353535"/>
                  </a:solidFill>
                  <a:latin typeface="Segoe UI" panose="020B0502040204020203" pitchFamily="34" charset="0"/>
                  <a:ea typeface="Segoe UI" panose="020B0502040204020203" pitchFamily="34" charset="0"/>
                  <a:cs typeface="Segoe UI" panose="020B0502040204020203" pitchFamily="34" charset="0"/>
                </a:rPr>
                <a:t>Build, CI</a:t>
              </a:r>
            </a:p>
          </p:txBody>
        </p:sp>
        <p:pic>
          <p:nvPicPr>
            <p:cNvPr id="81" name="Picture 80">
              <a:extLst>
                <a:ext uri="{FF2B5EF4-FFF2-40B4-BE49-F238E27FC236}">
                  <a16:creationId xmlns:a16="http://schemas.microsoft.com/office/drawing/2014/main" id="{831F2970-3C92-40D2-BDA3-1D955B0A973A}"/>
                </a:ext>
              </a:extLst>
            </p:cNvPr>
            <p:cNvPicPr>
              <a:picLocks noChangeAspect="1"/>
            </p:cNvPicPr>
            <p:nvPr/>
          </p:nvPicPr>
          <p:blipFill>
            <a:blip r:embed="rId3">
              <a:duotone>
                <a:prstClr val="black"/>
                <a:srgbClr val="44546A">
                  <a:tint val="45000"/>
                  <a:satMod val="400000"/>
                </a:srgbClr>
              </a:duotone>
            </a:blip>
            <a:stretch>
              <a:fillRect/>
            </a:stretch>
          </p:blipFill>
          <p:spPr>
            <a:xfrm>
              <a:off x="3489707" y="1951876"/>
              <a:ext cx="317080" cy="330668"/>
            </a:xfrm>
            <a:prstGeom prst="rect">
              <a:avLst/>
            </a:prstGeom>
          </p:spPr>
        </p:pic>
        <p:sp>
          <p:nvSpPr>
            <p:cNvPr id="84" name="TextBox 83">
              <a:extLst>
                <a:ext uri="{FF2B5EF4-FFF2-40B4-BE49-F238E27FC236}">
                  <a16:creationId xmlns:a16="http://schemas.microsoft.com/office/drawing/2014/main" id="{96D01BF7-AFEB-4488-84F5-2FB5EFAA40CD}"/>
                </a:ext>
              </a:extLst>
            </p:cNvPr>
            <p:cNvSpPr txBox="1"/>
            <p:nvPr/>
          </p:nvSpPr>
          <p:spPr>
            <a:xfrm>
              <a:off x="4300739" y="1329998"/>
              <a:ext cx="967004" cy="390570"/>
            </a:xfrm>
            <a:prstGeom prst="rect">
              <a:avLst/>
            </a:prstGeom>
          </p:spPr>
          <p:txBody>
            <a:bodyPr vert="horz" wrap="square" lIns="89562" tIns="89562" rIns="89562" bIns="89562" rtlCol="0" anchor="t">
              <a:noAutofit/>
            </a:bodyPr>
            <a:lstStyle/>
            <a:p>
              <a:pPr marL="228523" indent="-228523" algn="ctr" defTabSz="878390">
                <a:defRPr/>
              </a:pPr>
              <a:r>
                <a:rPr lang="en-US" sz="1961" b="1" kern="0">
                  <a:solidFill>
                    <a:srgbClr val="353535"/>
                  </a:solidFill>
                  <a:latin typeface="Segoe UI" panose="020B0502040204020203" pitchFamily="34" charset="0"/>
                  <a:ea typeface="Segoe UI" panose="020B0502040204020203" pitchFamily="34" charset="0"/>
                  <a:cs typeface="Segoe UI" panose="020B0502040204020203" pitchFamily="34" charset="0"/>
                </a:rPr>
                <a:t>3.</a:t>
              </a:r>
            </a:p>
          </p:txBody>
        </p:sp>
        <p:pic>
          <p:nvPicPr>
            <p:cNvPr id="92" name="Picture 91">
              <a:extLst>
                <a:ext uri="{FF2B5EF4-FFF2-40B4-BE49-F238E27FC236}">
                  <a16:creationId xmlns:a16="http://schemas.microsoft.com/office/drawing/2014/main" id="{4A69EC15-1A2D-4935-92D5-3080254116A5}"/>
                </a:ext>
              </a:extLst>
            </p:cNvPr>
            <p:cNvPicPr>
              <a:picLocks noChangeAspect="1"/>
            </p:cNvPicPr>
            <p:nvPr/>
          </p:nvPicPr>
          <p:blipFill>
            <a:blip r:embed="rId4"/>
            <a:stretch>
              <a:fillRect/>
            </a:stretch>
          </p:blipFill>
          <p:spPr>
            <a:xfrm>
              <a:off x="4328921" y="2221467"/>
              <a:ext cx="832582" cy="456982"/>
            </a:xfrm>
            <a:prstGeom prst="rect">
              <a:avLst/>
            </a:prstGeom>
          </p:spPr>
        </p:pic>
        <p:pic>
          <p:nvPicPr>
            <p:cNvPr id="93" name="Picture 92">
              <a:extLst>
                <a:ext uri="{FF2B5EF4-FFF2-40B4-BE49-F238E27FC236}">
                  <a16:creationId xmlns:a16="http://schemas.microsoft.com/office/drawing/2014/main" id="{96926A6F-1C4F-438B-9E0D-EB6E59BE7732}"/>
                </a:ext>
              </a:extLst>
            </p:cNvPr>
            <p:cNvPicPr>
              <a:picLocks noChangeAspect="1"/>
            </p:cNvPicPr>
            <p:nvPr/>
          </p:nvPicPr>
          <p:blipFill rotWithShape="1">
            <a:blip r:embed="rId5">
              <a:duotone>
                <a:prstClr val="black"/>
                <a:srgbClr val="4472C4">
                  <a:tint val="45000"/>
                  <a:satMod val="400000"/>
                </a:srgbClr>
              </a:duotone>
              <a:extLst>
                <a:ext uri="{28A0092B-C50C-407E-A947-70E740481C1C}">
                  <a14:useLocalDpi xmlns:a14="http://schemas.microsoft.com/office/drawing/2010/main" val="0"/>
                </a:ext>
              </a:extLst>
            </a:blip>
            <a:srcRect l="7464" t="16469" r="7295" b="21721"/>
            <a:stretch/>
          </p:blipFill>
          <p:spPr>
            <a:xfrm>
              <a:off x="4984285" y="2202132"/>
              <a:ext cx="338663" cy="245571"/>
            </a:xfrm>
            <a:prstGeom prst="rect">
              <a:avLst/>
            </a:prstGeom>
          </p:spPr>
        </p:pic>
        <p:sp>
          <p:nvSpPr>
            <p:cNvPr id="98" name="TextBox 97">
              <a:extLst>
                <a:ext uri="{FF2B5EF4-FFF2-40B4-BE49-F238E27FC236}">
                  <a16:creationId xmlns:a16="http://schemas.microsoft.com/office/drawing/2014/main" id="{029BE2B5-DF3D-409C-A305-CBC95FADCBCF}"/>
                </a:ext>
              </a:extLst>
            </p:cNvPr>
            <p:cNvSpPr txBox="1"/>
            <p:nvPr/>
          </p:nvSpPr>
          <p:spPr>
            <a:xfrm>
              <a:off x="4454470" y="2580466"/>
              <a:ext cx="659539" cy="259602"/>
            </a:xfrm>
            <a:prstGeom prst="rect">
              <a:avLst/>
            </a:prstGeom>
          </p:spPr>
          <p:txBody>
            <a:bodyPr vert="horz" wrap="square" lIns="89562" tIns="89562" rIns="89562" bIns="89562" rtlCol="0" anchor="t">
              <a:noAutofit/>
            </a:bodyPr>
            <a:lstStyle/>
            <a:p>
              <a:pPr marL="228523" indent="-228523" algn="ctr" defTabSz="878390">
                <a:defRPr/>
              </a:pPr>
              <a:r>
                <a:rPr lang="en-US" sz="1176" kern="0">
                  <a:solidFill>
                    <a:srgbClr val="353535"/>
                  </a:solidFill>
                  <a:latin typeface="Segoe UI" panose="020B0502040204020203" pitchFamily="34" charset="0"/>
                  <a:ea typeface="Segoe UI" panose="020B0502040204020203" pitchFamily="34" charset="0"/>
                  <a:cs typeface="Segoe UI" panose="020B0502040204020203" pitchFamily="34" charset="0"/>
                </a:rPr>
                <a:t>VSTS</a:t>
              </a:r>
            </a:p>
          </p:txBody>
        </p:sp>
      </p:grpSp>
      <p:sp>
        <p:nvSpPr>
          <p:cNvPr id="102" name="Rectangle 101">
            <a:extLst>
              <a:ext uri="{FF2B5EF4-FFF2-40B4-BE49-F238E27FC236}">
                <a16:creationId xmlns:a16="http://schemas.microsoft.com/office/drawing/2014/main" id="{BC6259A0-2417-4A45-BE63-867F3DF940FA}"/>
              </a:ext>
            </a:extLst>
          </p:cNvPr>
          <p:cNvSpPr/>
          <p:nvPr/>
        </p:nvSpPr>
        <p:spPr>
          <a:xfrm>
            <a:off x="903383" y="5225323"/>
            <a:ext cx="605161" cy="589970"/>
          </a:xfrm>
          <a:prstGeom prst="rect">
            <a:avLst/>
          </a:prstGeom>
        </p:spPr>
        <p:txBody>
          <a:bodyPr wrap="square">
            <a:spAutoFit/>
          </a:bodyPr>
          <a:lstStyle/>
          <a:p>
            <a:pPr defTabSz="896043">
              <a:defRPr/>
            </a:pPr>
            <a:r>
              <a:rPr lang="en-US" sz="1078" kern="0">
                <a:solidFill>
                  <a:srgbClr val="353535"/>
                </a:solidFill>
                <a:latin typeface="Segoe UI" panose="020B0502040204020203" pitchFamily="34" charset="0"/>
                <a:ea typeface="Segoe UI" panose="020B0502040204020203" pitchFamily="34" charset="0"/>
                <a:cs typeface="Segoe UI" panose="020B0502040204020203" pitchFamily="34" charset="0"/>
              </a:rPr>
              <a:t>Code,</a:t>
            </a:r>
          </a:p>
          <a:p>
            <a:pPr defTabSz="896043">
              <a:defRPr/>
            </a:pPr>
            <a:r>
              <a:rPr lang="en-US" sz="1078" kern="0">
                <a:solidFill>
                  <a:srgbClr val="353535"/>
                </a:solidFill>
                <a:latin typeface="Segoe UI" panose="020B0502040204020203" pitchFamily="34" charset="0"/>
                <a:ea typeface="Segoe UI" panose="020B0502040204020203" pitchFamily="34" charset="0"/>
                <a:cs typeface="Segoe UI" panose="020B0502040204020203" pitchFamily="34" charset="0"/>
              </a:rPr>
              <a:t>run,</a:t>
            </a:r>
          </a:p>
          <a:p>
            <a:pPr defTabSz="896043">
              <a:defRPr/>
            </a:pPr>
            <a:r>
              <a:rPr lang="en-US" sz="1078" kern="0">
                <a:solidFill>
                  <a:srgbClr val="353535"/>
                </a:solidFill>
                <a:latin typeface="Segoe UI" panose="020B0502040204020203" pitchFamily="34" charset="0"/>
                <a:ea typeface="Segoe UI" panose="020B0502040204020203" pitchFamily="34" charset="0"/>
                <a:cs typeface="Segoe UI" panose="020B0502040204020203" pitchFamily="34" charset="0"/>
              </a:rPr>
              <a:t>debug</a:t>
            </a:r>
          </a:p>
        </p:txBody>
      </p:sp>
      <p:pic>
        <p:nvPicPr>
          <p:cNvPr id="104" name="Picture 103">
            <a:extLst>
              <a:ext uri="{FF2B5EF4-FFF2-40B4-BE49-F238E27FC236}">
                <a16:creationId xmlns:a16="http://schemas.microsoft.com/office/drawing/2014/main" id="{7243E4F1-E6A3-4EC7-B8A4-5D13CD2A3282}"/>
              </a:ext>
            </a:extLst>
          </p:cNvPr>
          <p:cNvPicPr>
            <a:picLocks noChangeAspect="1"/>
          </p:cNvPicPr>
          <p:nvPr/>
        </p:nvPicPr>
        <p:blipFill>
          <a:blip r:embed="rId6"/>
          <a:stretch>
            <a:fillRect/>
          </a:stretch>
        </p:blipFill>
        <p:spPr>
          <a:xfrm>
            <a:off x="2196338" y="4979050"/>
            <a:ext cx="1041927" cy="1160744"/>
          </a:xfrm>
          <a:prstGeom prst="rect">
            <a:avLst/>
          </a:prstGeom>
          <a:noFill/>
          <a:ln w="22225">
            <a:noFill/>
          </a:ln>
        </p:spPr>
      </p:pic>
      <p:grpSp>
        <p:nvGrpSpPr>
          <p:cNvPr id="2" name="Group 1">
            <a:extLst>
              <a:ext uri="{FF2B5EF4-FFF2-40B4-BE49-F238E27FC236}">
                <a16:creationId xmlns:a16="http://schemas.microsoft.com/office/drawing/2014/main" id="{7F76BC33-D0B7-4753-A7CE-395328B3A38D}"/>
              </a:ext>
            </a:extLst>
          </p:cNvPr>
          <p:cNvGrpSpPr/>
          <p:nvPr/>
        </p:nvGrpSpPr>
        <p:grpSpPr>
          <a:xfrm>
            <a:off x="1428461" y="1550020"/>
            <a:ext cx="1748779" cy="3051210"/>
            <a:chOff x="1527237" y="1346527"/>
            <a:chExt cx="1784215" cy="3113037"/>
          </a:xfrm>
        </p:grpSpPr>
        <p:sp>
          <p:nvSpPr>
            <p:cNvPr id="64" name="Rounded Rectangle 11">
              <a:extLst>
                <a:ext uri="{FF2B5EF4-FFF2-40B4-BE49-F238E27FC236}">
                  <a16:creationId xmlns:a16="http://schemas.microsoft.com/office/drawing/2014/main" id="{897FEA6A-CCA7-46FE-899B-F0D3A055EA50}"/>
                </a:ext>
              </a:extLst>
            </p:cNvPr>
            <p:cNvSpPr/>
            <p:nvPr/>
          </p:nvSpPr>
          <p:spPr>
            <a:xfrm>
              <a:off x="1827964" y="1378802"/>
              <a:ext cx="1483488" cy="1478304"/>
            </a:xfrm>
            <a:prstGeom prst="roundRect">
              <a:avLst>
                <a:gd name="adj" fmla="val 5783"/>
              </a:avLst>
            </a:prstGeom>
            <a:solidFill>
              <a:schemeClr val="tx2"/>
            </a:solidFill>
            <a:ln w="28575" cap="flat" cmpd="sng" algn="ctr">
              <a:noFill/>
              <a:prstDash val="solid"/>
            </a:ln>
            <a:effectLst/>
          </p:spPr>
          <p:txBody>
            <a:bodyPr rot="0" spcFirstLastPara="0" vertOverflow="overflow" horzOverflow="overflow" vert="horz" wrap="square" lIns="89562" tIns="89562" rIns="89562" bIns="89562" numCol="1" spcCol="0" rtlCol="0" fromWordArt="0" anchor="b" anchorCtr="0" forceAA="0" compatLnSpc="1">
              <a:prstTxWarp prst="textNoShape">
                <a:avLst/>
              </a:prstTxWarp>
              <a:noAutofit/>
            </a:bodyPr>
            <a:lstStyle/>
            <a:p>
              <a:pPr algn="r" defTabSz="878390">
                <a:defRPr/>
              </a:pPr>
              <a:endParaRPr lang="en-US" sz="1078" kern="0">
                <a:solidFill>
                  <a:srgbClr val="353535"/>
                </a:solidFill>
                <a:latin typeface="Segoe UI"/>
              </a:endParaRPr>
            </a:p>
          </p:txBody>
        </p:sp>
        <p:pic>
          <p:nvPicPr>
            <p:cNvPr id="67" name="Picture 66">
              <a:extLst>
                <a:ext uri="{FF2B5EF4-FFF2-40B4-BE49-F238E27FC236}">
                  <a16:creationId xmlns:a16="http://schemas.microsoft.com/office/drawing/2014/main" id="{EE022DA6-9904-4BD3-9DEE-2757AC54AB48}"/>
                </a:ext>
              </a:extLst>
            </p:cNvPr>
            <p:cNvPicPr>
              <a:picLocks noChangeAspect="1"/>
            </p:cNvPicPr>
            <p:nvPr/>
          </p:nvPicPr>
          <p:blipFill>
            <a:blip r:embed="rId3">
              <a:duotone>
                <a:prstClr val="black"/>
                <a:srgbClr val="44546A">
                  <a:tint val="45000"/>
                  <a:satMod val="400000"/>
                </a:srgbClr>
              </a:duotone>
            </a:blip>
            <a:stretch>
              <a:fillRect/>
            </a:stretch>
          </p:blipFill>
          <p:spPr>
            <a:xfrm>
              <a:off x="2270476" y="3459480"/>
              <a:ext cx="599805" cy="625508"/>
            </a:xfrm>
            <a:prstGeom prst="rect">
              <a:avLst/>
            </a:prstGeom>
          </p:spPr>
        </p:pic>
        <p:sp>
          <p:nvSpPr>
            <p:cNvPr id="74" name="TextBox 73">
              <a:extLst>
                <a:ext uri="{FF2B5EF4-FFF2-40B4-BE49-F238E27FC236}">
                  <a16:creationId xmlns:a16="http://schemas.microsoft.com/office/drawing/2014/main" id="{C884A41A-D938-448C-9EDF-12A7C6E1172B}"/>
                </a:ext>
              </a:extLst>
            </p:cNvPr>
            <p:cNvSpPr txBox="1"/>
            <p:nvPr/>
          </p:nvSpPr>
          <p:spPr>
            <a:xfrm>
              <a:off x="1908591" y="1593267"/>
              <a:ext cx="1375182" cy="876000"/>
            </a:xfrm>
            <a:prstGeom prst="rect">
              <a:avLst/>
            </a:prstGeom>
          </p:spPr>
          <p:txBody>
            <a:bodyPr vert="horz" wrap="square" lIns="89562" tIns="89562" rIns="89562" bIns="89562" rtlCol="0" anchor="t">
              <a:noAutofit/>
            </a:bodyPr>
            <a:lstStyle/>
            <a:p>
              <a:pPr marL="228523" indent="-228523" algn="ctr" defTabSz="878390">
                <a:defRPr/>
              </a:pPr>
              <a:r>
                <a:rPr lang="en-US" sz="1372" kern="0">
                  <a:solidFill>
                    <a:srgbClr val="353535"/>
                  </a:solidFill>
                  <a:latin typeface="Segoe UI" panose="020B0502040204020203" pitchFamily="34" charset="0"/>
                  <a:ea typeface="Segoe UI" panose="020B0502040204020203" pitchFamily="34" charset="0"/>
                  <a:cs typeface="Segoe UI" panose="020B0502040204020203" pitchFamily="34" charset="0"/>
                </a:rPr>
                <a:t>Application</a:t>
              </a:r>
            </a:p>
            <a:p>
              <a:pPr marL="228523" indent="-228523" algn="ctr" defTabSz="878390">
                <a:defRPr/>
              </a:pPr>
              <a:r>
                <a:rPr lang="en-US" sz="1372" kern="0" dirty="0">
                  <a:solidFill>
                    <a:srgbClr val="353535"/>
                  </a:solidFill>
                  <a:latin typeface="Segoe UI" panose="020B0502040204020203" pitchFamily="34" charset="0"/>
                  <a:ea typeface="Segoe UI" panose="020B0502040204020203" pitchFamily="34" charset="0"/>
                  <a:cs typeface="Segoe UI" panose="020B0502040204020203" pitchFamily="34" charset="0"/>
                </a:rPr>
                <a:t>code repo</a:t>
              </a:r>
            </a:p>
            <a:p>
              <a:pPr marL="228523" indent="-228523" algn="ctr" defTabSz="878390">
                <a:defRPr/>
              </a:pPr>
              <a:r>
                <a:rPr lang="en-US" sz="1372" kern="0" dirty="0">
                  <a:solidFill>
                    <a:srgbClr val="353535"/>
                  </a:solidFill>
                  <a:latin typeface="Segoe UI" panose="020B0502040204020203" pitchFamily="34" charset="0"/>
                  <a:ea typeface="Segoe UI" panose="020B0502040204020203" pitchFamily="34" charset="0"/>
                  <a:cs typeface="Segoe UI" panose="020B0502040204020203" pitchFamily="34" charset="0"/>
                </a:rPr>
                <a:t>(SCC)</a:t>
              </a:r>
            </a:p>
          </p:txBody>
        </p:sp>
        <p:sp>
          <p:nvSpPr>
            <p:cNvPr id="77" name="Rectangle 76">
              <a:extLst>
                <a:ext uri="{FF2B5EF4-FFF2-40B4-BE49-F238E27FC236}">
                  <a16:creationId xmlns:a16="http://schemas.microsoft.com/office/drawing/2014/main" id="{D4F96297-22D4-40C4-97A5-8A7170733F02}"/>
                </a:ext>
              </a:extLst>
            </p:cNvPr>
            <p:cNvSpPr/>
            <p:nvPr/>
          </p:nvSpPr>
          <p:spPr>
            <a:xfrm>
              <a:off x="1794693" y="3556820"/>
              <a:ext cx="515982" cy="432683"/>
            </a:xfrm>
            <a:prstGeom prst="rect">
              <a:avLst/>
            </a:prstGeom>
          </p:spPr>
          <p:txBody>
            <a:bodyPr wrap="square">
              <a:spAutoFit/>
            </a:bodyPr>
            <a:lstStyle/>
            <a:p>
              <a:pPr defTabSz="896043">
                <a:defRPr/>
              </a:pPr>
              <a:r>
                <a:rPr lang="en-US" sz="1078" kern="0">
                  <a:solidFill>
                    <a:srgbClr val="353535"/>
                  </a:solidFill>
                  <a:latin typeface="Segoe UI" panose="020B0502040204020203" pitchFamily="34" charset="0"/>
                  <a:ea typeface="Segoe UI" panose="020B0502040204020203" pitchFamily="34" charset="0"/>
                  <a:cs typeface="Segoe UI" panose="020B0502040204020203" pitchFamily="34" charset="0"/>
                </a:rPr>
                <a:t>Code Push</a:t>
              </a:r>
            </a:p>
          </p:txBody>
        </p:sp>
        <p:sp>
          <p:nvSpPr>
            <p:cNvPr id="83" name="TextBox 82">
              <a:extLst>
                <a:ext uri="{FF2B5EF4-FFF2-40B4-BE49-F238E27FC236}">
                  <a16:creationId xmlns:a16="http://schemas.microsoft.com/office/drawing/2014/main" id="{4430C481-A67A-491B-95C6-C12C1D929F3A}"/>
                </a:ext>
              </a:extLst>
            </p:cNvPr>
            <p:cNvSpPr txBox="1"/>
            <p:nvPr/>
          </p:nvSpPr>
          <p:spPr>
            <a:xfrm>
              <a:off x="2108296" y="1346527"/>
              <a:ext cx="967004" cy="390570"/>
            </a:xfrm>
            <a:prstGeom prst="rect">
              <a:avLst/>
            </a:prstGeom>
          </p:spPr>
          <p:txBody>
            <a:bodyPr vert="horz" wrap="square" lIns="89562" tIns="89562" rIns="89562" bIns="89562" rtlCol="0" anchor="t">
              <a:noAutofit/>
            </a:bodyPr>
            <a:lstStyle/>
            <a:p>
              <a:pPr marL="228523" indent="-228523" algn="ctr" defTabSz="878390">
                <a:defRPr/>
              </a:pPr>
              <a:r>
                <a:rPr lang="en-US" sz="1961" b="1" kern="0">
                  <a:solidFill>
                    <a:srgbClr val="353535"/>
                  </a:solidFill>
                  <a:latin typeface="Segoe UI" panose="020B0502040204020203" pitchFamily="34" charset="0"/>
                  <a:ea typeface="Segoe UI" panose="020B0502040204020203" pitchFamily="34" charset="0"/>
                  <a:cs typeface="Segoe UI" panose="020B0502040204020203" pitchFamily="34" charset="0"/>
                </a:rPr>
                <a:t>2.</a:t>
              </a:r>
            </a:p>
          </p:txBody>
        </p:sp>
        <p:pic>
          <p:nvPicPr>
            <p:cNvPr id="88" name="Picture 4" descr="http://image.flaticon.com/icons/png/512/25/25231.png">
              <a:extLst>
                <a:ext uri="{FF2B5EF4-FFF2-40B4-BE49-F238E27FC236}">
                  <a16:creationId xmlns:a16="http://schemas.microsoft.com/office/drawing/2014/main" id="{DB91A2E0-DF74-4A4E-AE90-4592736652C0}"/>
                </a:ext>
              </a:extLst>
            </p:cNvPr>
            <p:cNvPicPr>
              <a:picLocks noChangeAspect="1" noChangeArrowheads="1"/>
            </p:cNvPicPr>
            <p:nvPr/>
          </p:nvPicPr>
          <p:blipFill>
            <a:blip r:embed="rId7" cstate="print">
              <a:lum bright="70000" contrast="-70000"/>
              <a:extLst>
                <a:ext uri="{28A0092B-C50C-407E-A947-70E740481C1C}">
                  <a14:useLocalDpi xmlns:a14="http://schemas.microsoft.com/office/drawing/2010/main" val="0"/>
                </a:ext>
              </a:extLst>
            </a:blip>
            <a:srcRect/>
            <a:stretch>
              <a:fillRect/>
            </a:stretch>
          </p:blipFill>
          <p:spPr bwMode="auto">
            <a:xfrm>
              <a:off x="2013281" y="2434081"/>
              <a:ext cx="358576" cy="358576"/>
            </a:xfrm>
            <a:prstGeom prst="rect">
              <a:avLst/>
            </a:prstGeom>
            <a:noFill/>
            <a:extLst>
              <a:ext uri="{909E8E84-426E-40DD-AFC4-6F175D3DCCD1}">
                <a14:hiddenFill xmlns:a14="http://schemas.microsoft.com/office/drawing/2010/main">
                  <a:solidFill>
                    <a:srgbClr val="FFFFFF"/>
                  </a:solidFill>
                </a14:hiddenFill>
              </a:ext>
            </a:extLst>
          </p:spPr>
        </p:pic>
        <p:pic>
          <p:nvPicPr>
            <p:cNvPr id="91" name="Picture 90">
              <a:extLst>
                <a:ext uri="{FF2B5EF4-FFF2-40B4-BE49-F238E27FC236}">
                  <a16:creationId xmlns:a16="http://schemas.microsoft.com/office/drawing/2014/main" id="{69BF581E-D431-41B8-A039-2A3EF4221B0D}"/>
                </a:ext>
              </a:extLst>
            </p:cNvPr>
            <p:cNvPicPr>
              <a:picLocks noChangeAspect="1"/>
            </p:cNvPicPr>
            <p:nvPr/>
          </p:nvPicPr>
          <p:blipFill>
            <a:blip r:embed="rId4"/>
            <a:stretch>
              <a:fillRect/>
            </a:stretch>
          </p:blipFill>
          <p:spPr>
            <a:xfrm>
              <a:off x="2760188" y="2486117"/>
              <a:ext cx="507110" cy="278339"/>
            </a:xfrm>
            <a:prstGeom prst="rect">
              <a:avLst/>
            </a:prstGeom>
          </p:spPr>
        </p:pic>
        <p:pic>
          <p:nvPicPr>
            <p:cNvPr id="100" name="Picture 99">
              <a:extLst>
                <a:ext uri="{FF2B5EF4-FFF2-40B4-BE49-F238E27FC236}">
                  <a16:creationId xmlns:a16="http://schemas.microsoft.com/office/drawing/2014/main" id="{8E1B07E6-5D99-47E8-BDD5-A8CFCD5DE2B1}"/>
                </a:ext>
              </a:extLst>
            </p:cNvPr>
            <p:cNvPicPr>
              <a:picLocks noChangeAspect="1"/>
            </p:cNvPicPr>
            <p:nvPr/>
          </p:nvPicPr>
          <p:blipFill>
            <a:blip r:embed="rId8"/>
            <a:stretch>
              <a:fillRect/>
            </a:stretch>
          </p:blipFill>
          <p:spPr>
            <a:xfrm>
              <a:off x="2403550" y="2437200"/>
              <a:ext cx="360313" cy="358020"/>
            </a:xfrm>
            <a:prstGeom prst="rect">
              <a:avLst/>
            </a:prstGeom>
          </p:spPr>
        </p:pic>
        <p:sp>
          <p:nvSpPr>
            <p:cNvPr id="105" name="Rectangle 104">
              <a:extLst>
                <a:ext uri="{FF2B5EF4-FFF2-40B4-BE49-F238E27FC236}">
                  <a16:creationId xmlns:a16="http://schemas.microsoft.com/office/drawing/2014/main" id="{8A6E2422-5322-4ABB-962B-EEB9F4DC1C74}"/>
                </a:ext>
              </a:extLst>
            </p:cNvPr>
            <p:cNvSpPr/>
            <p:nvPr/>
          </p:nvSpPr>
          <p:spPr>
            <a:xfrm>
              <a:off x="1527237" y="4180747"/>
              <a:ext cx="1184508" cy="278817"/>
            </a:xfrm>
            <a:prstGeom prst="rect">
              <a:avLst/>
            </a:prstGeom>
          </p:spPr>
          <p:txBody>
            <a:bodyPr wrap="square">
              <a:spAutoFit/>
            </a:bodyPr>
            <a:lstStyle/>
            <a:p>
              <a:pPr algn="ctr" defTabSz="896214">
                <a:defRPr/>
              </a:pPr>
              <a:r>
                <a:rPr lang="en-US" sz="1176" b="1" dirty="0" err="1">
                  <a:solidFill>
                    <a:srgbClr val="353535"/>
                  </a:solidFill>
                  <a:latin typeface="Consolas" panose="020B0609020204030204" pitchFamily="49" charset="0"/>
                  <a:cs typeface="Segoe UI" panose="020B0502040204020203" pitchFamily="34" charset="0"/>
                </a:rPr>
                <a:t>git</a:t>
              </a:r>
              <a:r>
                <a:rPr lang="en-US" sz="1176" b="1" dirty="0">
                  <a:solidFill>
                    <a:srgbClr val="353535"/>
                  </a:solidFill>
                  <a:latin typeface="Consolas" panose="020B0609020204030204" pitchFamily="49" charset="0"/>
                  <a:cs typeface="Segoe UI" panose="020B0502040204020203" pitchFamily="34" charset="0"/>
                </a:rPr>
                <a:t> push</a:t>
              </a:r>
            </a:p>
          </p:txBody>
        </p:sp>
      </p:grpSp>
      <p:grpSp>
        <p:nvGrpSpPr>
          <p:cNvPr id="6" name="Group 5">
            <a:extLst>
              <a:ext uri="{FF2B5EF4-FFF2-40B4-BE49-F238E27FC236}">
                <a16:creationId xmlns:a16="http://schemas.microsoft.com/office/drawing/2014/main" id="{64B8883B-31D9-4F0C-9FA3-0AF24E97DD97}"/>
              </a:ext>
            </a:extLst>
          </p:cNvPr>
          <p:cNvGrpSpPr/>
          <p:nvPr/>
        </p:nvGrpSpPr>
        <p:grpSpPr>
          <a:xfrm>
            <a:off x="3844692" y="3087057"/>
            <a:ext cx="5430328" cy="1492002"/>
            <a:chOff x="3992430" y="2914707"/>
            <a:chExt cx="5540364" cy="1522234"/>
          </a:xfrm>
        </p:grpSpPr>
        <p:sp>
          <p:nvSpPr>
            <p:cNvPr id="107" name="Rectangle 106">
              <a:extLst>
                <a:ext uri="{FF2B5EF4-FFF2-40B4-BE49-F238E27FC236}">
                  <a16:creationId xmlns:a16="http://schemas.microsoft.com/office/drawing/2014/main" id="{B2A564C1-58BB-42A1-AB97-4851F8996D6D}"/>
                </a:ext>
              </a:extLst>
            </p:cNvPr>
            <p:cNvSpPr/>
            <p:nvPr/>
          </p:nvSpPr>
          <p:spPr>
            <a:xfrm>
              <a:off x="6890470" y="3514437"/>
              <a:ext cx="2642324" cy="740482"/>
            </a:xfrm>
            <a:prstGeom prst="rect">
              <a:avLst/>
            </a:prstGeom>
          </p:spPr>
          <p:txBody>
            <a:bodyPr wrap="square">
              <a:spAutoFit/>
            </a:bodyPr>
            <a:lstStyle/>
            <a:p>
              <a:pPr defTabSz="896214">
                <a:defRPr/>
              </a:pPr>
              <a:r>
                <a:rPr lang="en-US" sz="1372" b="1" dirty="0">
                  <a:solidFill>
                    <a:srgbClr val="353535"/>
                  </a:solidFill>
                  <a:latin typeface="Calibri" panose="020F0502020204030204"/>
                </a:rPr>
                <a:t>Docker Hub </a:t>
              </a:r>
            </a:p>
            <a:p>
              <a:pPr defTabSz="896214">
                <a:defRPr/>
              </a:pPr>
              <a:r>
                <a:rPr lang="en-US" sz="1372" dirty="0">
                  <a:solidFill>
                    <a:srgbClr val="353535"/>
                  </a:solidFill>
                  <a:latin typeface="Calibri" panose="020F0502020204030204"/>
                </a:rPr>
                <a:t>or</a:t>
              </a:r>
            </a:p>
            <a:p>
              <a:pPr defTabSz="896214">
                <a:defRPr/>
              </a:pPr>
              <a:r>
                <a:rPr lang="en-US" sz="1372" b="1" dirty="0">
                  <a:solidFill>
                    <a:srgbClr val="353535"/>
                  </a:solidFill>
                  <a:latin typeface="Calibri" panose="020F0502020204030204"/>
                </a:rPr>
                <a:t>Azure Container Registry</a:t>
              </a:r>
              <a:endParaRPr lang="en-US" sz="1372" dirty="0">
                <a:solidFill>
                  <a:srgbClr val="353535"/>
                </a:solidFill>
                <a:latin typeface="Calibri" panose="020F0502020204030204"/>
              </a:endParaRPr>
            </a:p>
          </p:txBody>
        </p:sp>
        <p:grpSp>
          <p:nvGrpSpPr>
            <p:cNvPr id="5" name="Group 4">
              <a:extLst>
                <a:ext uri="{FF2B5EF4-FFF2-40B4-BE49-F238E27FC236}">
                  <a16:creationId xmlns:a16="http://schemas.microsoft.com/office/drawing/2014/main" id="{E9EAF657-6CE4-426A-AA80-00152AE8FA0A}"/>
                </a:ext>
              </a:extLst>
            </p:cNvPr>
            <p:cNvGrpSpPr/>
            <p:nvPr/>
          </p:nvGrpSpPr>
          <p:grpSpPr>
            <a:xfrm>
              <a:off x="3992430" y="2914707"/>
              <a:ext cx="3014426" cy="1522234"/>
              <a:chOff x="3992430" y="2914707"/>
              <a:chExt cx="3014426" cy="1522234"/>
            </a:xfrm>
          </p:grpSpPr>
          <p:pic>
            <p:nvPicPr>
              <p:cNvPr id="90" name="Picture 89">
                <a:extLst>
                  <a:ext uri="{FF2B5EF4-FFF2-40B4-BE49-F238E27FC236}">
                    <a16:creationId xmlns:a16="http://schemas.microsoft.com/office/drawing/2014/main" id="{F23AA912-8AC7-495B-A246-2975B744B2C9}"/>
                  </a:ext>
                </a:extLst>
              </p:cNvPr>
              <p:cNvPicPr>
                <a:picLocks noChangeAspect="1"/>
              </p:cNvPicPr>
              <p:nvPr/>
            </p:nvPicPr>
            <p:blipFill rotWithShape="1">
              <a:blip r:embed="rId9"/>
              <a:srcRect l="-1" r="-9542" b="27938"/>
              <a:stretch/>
            </p:blipFill>
            <p:spPr>
              <a:xfrm>
                <a:off x="6512657" y="3649759"/>
                <a:ext cx="494199" cy="447690"/>
              </a:xfrm>
              <a:prstGeom prst="rect">
                <a:avLst/>
              </a:prstGeom>
            </p:spPr>
          </p:pic>
          <p:grpSp>
            <p:nvGrpSpPr>
              <p:cNvPr id="4" name="Group 3">
                <a:extLst>
                  <a:ext uri="{FF2B5EF4-FFF2-40B4-BE49-F238E27FC236}">
                    <a16:creationId xmlns:a16="http://schemas.microsoft.com/office/drawing/2014/main" id="{3A3F97DE-B728-47DF-9599-1398B20C76AB}"/>
                  </a:ext>
                </a:extLst>
              </p:cNvPr>
              <p:cNvGrpSpPr/>
              <p:nvPr/>
            </p:nvGrpSpPr>
            <p:grpSpPr>
              <a:xfrm>
                <a:off x="3992430" y="2914707"/>
                <a:ext cx="2594634" cy="1522234"/>
                <a:chOff x="3992430" y="2914707"/>
                <a:chExt cx="2594634" cy="1522234"/>
              </a:xfrm>
            </p:grpSpPr>
            <p:sp>
              <p:nvSpPr>
                <p:cNvPr id="78" name="Rectangle 77">
                  <a:extLst>
                    <a:ext uri="{FF2B5EF4-FFF2-40B4-BE49-F238E27FC236}">
                      <a16:creationId xmlns:a16="http://schemas.microsoft.com/office/drawing/2014/main" id="{26569607-EC4D-477E-B4BF-BF22650A3505}"/>
                    </a:ext>
                  </a:extLst>
                </p:cNvPr>
                <p:cNvSpPr/>
                <p:nvPr/>
              </p:nvSpPr>
              <p:spPr>
                <a:xfrm>
                  <a:off x="5867750" y="4004258"/>
                  <a:ext cx="719314" cy="432683"/>
                </a:xfrm>
                <a:prstGeom prst="rect">
                  <a:avLst/>
                </a:prstGeom>
              </p:spPr>
              <p:txBody>
                <a:bodyPr wrap="square">
                  <a:spAutoFit/>
                </a:bodyPr>
                <a:lstStyle/>
                <a:p>
                  <a:pPr defTabSz="896043">
                    <a:defRPr/>
                  </a:pPr>
                  <a:r>
                    <a:rPr lang="en-US" sz="1078" b="1" kern="0" dirty="0">
                      <a:solidFill>
                        <a:srgbClr val="353535"/>
                      </a:solidFill>
                      <a:latin typeface="Segoe UI" panose="020B0502040204020203" pitchFamily="34" charset="0"/>
                      <a:ea typeface="Segoe UI" panose="020B0502040204020203" pitchFamily="34" charset="0"/>
                      <a:cs typeface="Segoe UI" panose="020B0502040204020203" pitchFamily="34" charset="0"/>
                    </a:rPr>
                    <a:t>Docker registry</a:t>
                  </a:r>
                </a:p>
              </p:txBody>
            </p:sp>
            <p:pic>
              <p:nvPicPr>
                <p:cNvPr id="79" name="Picture 2" descr="Image result for Docker Registry icon">
                  <a:extLst>
                    <a:ext uri="{FF2B5EF4-FFF2-40B4-BE49-F238E27FC236}">
                      <a16:creationId xmlns:a16="http://schemas.microsoft.com/office/drawing/2014/main" id="{1E02A6C9-C8AE-4B2A-9DF0-C06F49B4292A}"/>
                    </a:ext>
                  </a:extLst>
                </p:cNvPr>
                <p:cNvPicPr>
                  <a:picLocks noChangeAspect="1" noChangeArrowheads="1"/>
                </p:cNvPicPr>
                <p:nvPr/>
              </p:nvPicPr>
              <p:blipFill rotWithShape="1">
                <a:blip r:embed="rId10" cstate="print">
                  <a:duotone>
                    <a:prstClr val="black"/>
                    <a:srgbClr val="4472C4">
                      <a:tint val="45000"/>
                      <a:satMod val="400000"/>
                    </a:srgbClr>
                  </a:duotone>
                  <a:extLst>
                    <a:ext uri="{28A0092B-C50C-407E-A947-70E740481C1C}">
                      <a14:useLocalDpi xmlns:a14="http://schemas.microsoft.com/office/drawing/2010/main" val="0"/>
                    </a:ext>
                  </a:extLst>
                </a:blip>
                <a:srcRect l="12890" t="6591" r="11216" b="5663"/>
                <a:stretch/>
              </p:blipFill>
              <p:spPr bwMode="auto">
                <a:xfrm>
                  <a:off x="5773332" y="3388231"/>
                  <a:ext cx="722662" cy="673430"/>
                </a:xfrm>
                <a:prstGeom prst="rect">
                  <a:avLst/>
                </a:prstGeom>
                <a:noFill/>
                <a:extLst>
                  <a:ext uri="{909E8E84-426E-40DD-AFC4-6F175D3DCCD1}">
                    <a14:hiddenFill xmlns:a14="http://schemas.microsoft.com/office/drawing/2010/main">
                      <a:solidFill>
                        <a:srgbClr val="FFFFFF"/>
                      </a:solidFill>
                    </a14:hiddenFill>
                  </a:ext>
                </a:extLst>
              </p:spPr>
            </p:pic>
            <p:sp>
              <p:nvSpPr>
                <p:cNvPr id="89" name="Rectangle 88">
                  <a:extLst>
                    <a:ext uri="{FF2B5EF4-FFF2-40B4-BE49-F238E27FC236}">
                      <a16:creationId xmlns:a16="http://schemas.microsoft.com/office/drawing/2014/main" id="{D5C26E56-26DA-44C7-857E-BC0D7337482E}"/>
                    </a:ext>
                  </a:extLst>
                </p:cNvPr>
                <p:cNvSpPr/>
                <p:nvPr/>
              </p:nvSpPr>
              <p:spPr>
                <a:xfrm>
                  <a:off x="3992430" y="3004577"/>
                  <a:ext cx="1162152" cy="278817"/>
                </a:xfrm>
                <a:prstGeom prst="rect">
                  <a:avLst/>
                </a:prstGeom>
              </p:spPr>
              <p:txBody>
                <a:bodyPr wrap="square">
                  <a:spAutoFit/>
                </a:bodyPr>
                <a:lstStyle/>
                <a:p>
                  <a:pPr defTabSz="896043">
                    <a:defRPr/>
                  </a:pPr>
                  <a:r>
                    <a:rPr lang="en-US" sz="1176" b="1">
                      <a:solidFill>
                        <a:srgbClr val="353535"/>
                      </a:solidFill>
                      <a:latin typeface="Consolas" panose="020B0609020204030204" pitchFamily="49" charset="0"/>
                      <a:cs typeface="Segoe UI" panose="020B0502040204020203" pitchFamily="34" charset="0"/>
                    </a:rPr>
                    <a:t>docker push</a:t>
                  </a:r>
                </a:p>
              </p:txBody>
            </p:sp>
            <p:cxnSp>
              <p:nvCxnSpPr>
                <p:cNvPr id="106" name="Straight Arrow Connector 105">
                  <a:extLst>
                    <a:ext uri="{FF2B5EF4-FFF2-40B4-BE49-F238E27FC236}">
                      <a16:creationId xmlns:a16="http://schemas.microsoft.com/office/drawing/2014/main" id="{06ED5669-CE66-4EDA-A9DD-33A9BB605D56}"/>
                    </a:ext>
                  </a:extLst>
                </p:cNvPr>
                <p:cNvCxnSpPr>
                  <a:cxnSpLocks/>
                  <a:endCxn id="79" idx="1"/>
                </p:cNvCxnSpPr>
                <p:nvPr/>
              </p:nvCxnSpPr>
              <p:spPr>
                <a:xfrm>
                  <a:off x="4847866" y="2914707"/>
                  <a:ext cx="925466" cy="810239"/>
                </a:xfrm>
                <a:prstGeom prst="straightConnector1">
                  <a:avLst/>
                </a:prstGeom>
                <a:noFill/>
                <a:ln w="76200" cap="flat" cmpd="sng" algn="ctr">
                  <a:solidFill>
                    <a:srgbClr val="89CBFF"/>
                  </a:solidFill>
                  <a:prstDash val="solid"/>
                  <a:headEnd type="none"/>
                  <a:tailEnd type="triangle"/>
                </a:ln>
                <a:effectLst/>
              </p:spPr>
            </p:cxnSp>
            <p:pic>
              <p:nvPicPr>
                <p:cNvPr id="108" name="Picture 107">
                  <a:extLst>
                    <a:ext uri="{FF2B5EF4-FFF2-40B4-BE49-F238E27FC236}">
                      <a16:creationId xmlns:a16="http://schemas.microsoft.com/office/drawing/2014/main" id="{BB569018-1FFC-4A4F-BB4D-D4BF2123FBB0}"/>
                    </a:ext>
                  </a:extLst>
                </p:cNvPr>
                <p:cNvPicPr>
                  <a:picLocks noChangeAspect="1"/>
                </p:cNvPicPr>
                <p:nvPr/>
              </p:nvPicPr>
              <p:blipFill>
                <a:blip r:embed="rId11"/>
                <a:stretch>
                  <a:fillRect/>
                </a:stretch>
              </p:blipFill>
              <p:spPr>
                <a:xfrm>
                  <a:off x="4180221" y="3306054"/>
                  <a:ext cx="1011115" cy="566363"/>
                </a:xfrm>
                <a:prstGeom prst="rect">
                  <a:avLst/>
                </a:prstGeom>
              </p:spPr>
            </p:pic>
            <p:sp>
              <p:nvSpPr>
                <p:cNvPr id="112" name="Rectangle 111">
                  <a:extLst>
                    <a:ext uri="{FF2B5EF4-FFF2-40B4-BE49-F238E27FC236}">
                      <a16:creationId xmlns:a16="http://schemas.microsoft.com/office/drawing/2014/main" id="{1B8CA9DF-3E82-4B5A-BD2B-D68CB386D65B}"/>
                    </a:ext>
                  </a:extLst>
                </p:cNvPr>
                <p:cNvSpPr/>
                <p:nvPr/>
              </p:nvSpPr>
              <p:spPr>
                <a:xfrm>
                  <a:off x="4300739" y="3777410"/>
                  <a:ext cx="759433" cy="432683"/>
                </a:xfrm>
                <a:prstGeom prst="rect">
                  <a:avLst/>
                </a:prstGeom>
              </p:spPr>
              <p:txBody>
                <a:bodyPr wrap="square">
                  <a:spAutoFit/>
                </a:bodyPr>
                <a:lstStyle/>
                <a:p>
                  <a:pPr algn="ctr" defTabSz="896043">
                    <a:defRPr/>
                  </a:pPr>
                  <a:r>
                    <a:rPr lang="en-US" sz="1078" b="1" kern="0">
                      <a:solidFill>
                        <a:srgbClr val="353535"/>
                      </a:solidFill>
                      <a:latin typeface="Segoe UI" panose="020B0502040204020203" pitchFamily="34" charset="0"/>
                      <a:ea typeface="Segoe UI" panose="020B0502040204020203" pitchFamily="34" charset="0"/>
                      <a:cs typeface="Segoe UI" panose="020B0502040204020203" pitchFamily="34" charset="0"/>
                    </a:rPr>
                    <a:t>Custom</a:t>
                  </a:r>
                </a:p>
                <a:p>
                  <a:pPr algn="ctr" defTabSz="896043">
                    <a:defRPr/>
                  </a:pPr>
                  <a:r>
                    <a:rPr lang="en-US" sz="1078" b="1" kern="0">
                      <a:solidFill>
                        <a:srgbClr val="353535"/>
                      </a:solidFill>
                      <a:latin typeface="Segoe UI" panose="020B0502040204020203" pitchFamily="34" charset="0"/>
                      <a:ea typeface="Segoe UI" panose="020B0502040204020203" pitchFamily="34" charset="0"/>
                      <a:cs typeface="Segoe UI" panose="020B0502040204020203" pitchFamily="34" charset="0"/>
                    </a:rPr>
                    <a:t>Image</a:t>
                  </a:r>
                </a:p>
              </p:txBody>
            </p:sp>
          </p:grpSp>
        </p:grpSp>
      </p:grpSp>
      <p:sp>
        <p:nvSpPr>
          <p:cNvPr id="121" name="Rectangle 120">
            <a:extLst>
              <a:ext uri="{FF2B5EF4-FFF2-40B4-BE49-F238E27FC236}">
                <a16:creationId xmlns:a16="http://schemas.microsoft.com/office/drawing/2014/main" id="{4A288C1E-0059-497C-843C-E9EE629E511F}"/>
              </a:ext>
            </a:extLst>
          </p:cNvPr>
          <p:cNvSpPr/>
          <p:nvPr/>
        </p:nvSpPr>
        <p:spPr>
          <a:xfrm>
            <a:off x="6801382" y="5943711"/>
            <a:ext cx="4947276" cy="394210"/>
          </a:xfrm>
          <a:prstGeom prst="rect">
            <a:avLst/>
          </a:prstGeom>
        </p:spPr>
        <p:txBody>
          <a:bodyPr wrap="square">
            <a:spAutoFit/>
          </a:bodyPr>
          <a:lstStyle/>
          <a:p>
            <a:pPr defTabSz="896214">
              <a:defRPr/>
            </a:pPr>
            <a:r>
              <a:rPr lang="en-US" sz="981" dirty="0">
                <a:solidFill>
                  <a:srgbClr val="FF0000"/>
                </a:solidFill>
                <a:latin typeface="Segoe UI" charset="0"/>
                <a:ea typeface="Segoe UI" charset="0"/>
                <a:cs typeface="Segoe UI" charset="0"/>
              </a:rPr>
              <a:t>(*) SQL Server in a container should only be used for dev/test environments.</a:t>
            </a:r>
          </a:p>
          <a:p>
            <a:pPr defTabSz="896214">
              <a:defRPr/>
            </a:pPr>
            <a:r>
              <a:rPr lang="en-US" sz="981" dirty="0">
                <a:solidFill>
                  <a:srgbClr val="FF0000"/>
                </a:solidFill>
                <a:latin typeface="Segoe UI" charset="0"/>
                <a:ea typeface="Segoe UI" charset="0"/>
                <a:cs typeface="Segoe UI" charset="0"/>
              </a:rPr>
              <a:t>Move to high available systems, like Azure SQL Database, for production environments</a:t>
            </a:r>
          </a:p>
        </p:txBody>
      </p:sp>
      <p:sp>
        <p:nvSpPr>
          <p:cNvPr id="82" name="Rectangle 81"/>
          <p:cNvSpPr/>
          <p:nvPr/>
        </p:nvSpPr>
        <p:spPr>
          <a:xfrm>
            <a:off x="1263" y="2138"/>
            <a:ext cx="12189477" cy="974320"/>
          </a:xfrm>
          <a:prstGeom prst="rect">
            <a:avLst/>
          </a:prstGeom>
          <a:solidFill>
            <a:srgbClr val="0070C0"/>
          </a:solidFill>
          <a:ln w="10795" cap="flat" cmpd="sng" algn="ctr">
            <a:noFill/>
            <a:prstDash val="solid"/>
          </a:ln>
          <a:effectLst/>
        </p:spPr>
        <p:txBody>
          <a:bodyPr rtlCol="0" anchor="ctr"/>
          <a:lstStyle/>
          <a:p>
            <a:pPr algn="ctr" defTabSz="896214">
              <a:defRPr/>
            </a:pPr>
            <a:endParaRPr lang="en-US" kern="0">
              <a:solidFill>
                <a:srgbClr val="FFFFFF"/>
              </a:solidFill>
              <a:latin typeface="Segoe UI"/>
            </a:endParaRPr>
          </a:p>
        </p:txBody>
      </p:sp>
      <p:sp>
        <p:nvSpPr>
          <p:cNvPr id="122" name="Title 1"/>
          <p:cNvSpPr txBox="1">
            <a:spLocks/>
          </p:cNvSpPr>
          <p:nvPr/>
        </p:nvSpPr>
        <p:spPr>
          <a:xfrm>
            <a:off x="527181" y="197081"/>
            <a:ext cx="11423940" cy="882237"/>
          </a:xfrm>
          <a:prstGeom prst="rect">
            <a:avLst/>
          </a:prstGeom>
        </p:spPr>
        <p:txBody>
          <a:bodyPr vert="horz" wrap="square" lIns="143398" tIns="89624" rIns="143398" bIns="89624" rtlCol="0" anchor="t">
            <a:normAutofit/>
          </a:bodyPr>
          <a:lstStyle>
            <a:lvl1pPr algn="l" defTabSz="913231" rtl="0" eaLnBrk="0" fontAlgn="base" hangingPunct="0">
              <a:lnSpc>
                <a:spcPct val="90000"/>
              </a:lnSpc>
              <a:spcBef>
                <a:spcPct val="0"/>
              </a:spcBef>
              <a:spcAft>
                <a:spcPct val="0"/>
              </a:spcAft>
              <a:defRPr lang="en-US" sz="5398" kern="1200" spc="-100" dirty="0">
                <a:ln w="3175">
                  <a:noFill/>
                </a:ln>
                <a:solidFill>
                  <a:schemeClr val="tx2"/>
                </a:solidFill>
                <a:latin typeface="+mj-lt"/>
                <a:ea typeface="ＭＳ Ｐゴシック" charset="0"/>
                <a:cs typeface="Segoe UI" pitchFamily="34" charset="0"/>
              </a:defRPr>
            </a:lvl1pPr>
            <a:lvl2pPr algn="l" defTabSz="913231" rtl="0" eaLnBrk="0" fontAlgn="base" hangingPunct="0">
              <a:lnSpc>
                <a:spcPct val="90000"/>
              </a:lnSpc>
              <a:spcBef>
                <a:spcPct val="0"/>
              </a:spcBef>
              <a:spcAft>
                <a:spcPct val="0"/>
              </a:spcAft>
              <a:defRPr sz="5292">
                <a:solidFill>
                  <a:schemeClr val="tx2"/>
                </a:solidFill>
                <a:latin typeface="Segoe UI Light" charset="0"/>
                <a:ea typeface="ＭＳ Ｐゴシック" charset="0"/>
                <a:cs typeface="Segoe UI" charset="0"/>
              </a:defRPr>
            </a:lvl2pPr>
            <a:lvl3pPr algn="l" defTabSz="913231" rtl="0" eaLnBrk="0" fontAlgn="base" hangingPunct="0">
              <a:lnSpc>
                <a:spcPct val="90000"/>
              </a:lnSpc>
              <a:spcBef>
                <a:spcPct val="0"/>
              </a:spcBef>
              <a:spcAft>
                <a:spcPct val="0"/>
              </a:spcAft>
              <a:defRPr sz="5292">
                <a:solidFill>
                  <a:schemeClr val="tx2"/>
                </a:solidFill>
                <a:latin typeface="Segoe UI Light" charset="0"/>
                <a:ea typeface="ＭＳ Ｐゴシック" charset="0"/>
                <a:cs typeface="Segoe UI" charset="0"/>
              </a:defRPr>
            </a:lvl3pPr>
            <a:lvl4pPr algn="l" defTabSz="913231" rtl="0" eaLnBrk="0" fontAlgn="base" hangingPunct="0">
              <a:lnSpc>
                <a:spcPct val="90000"/>
              </a:lnSpc>
              <a:spcBef>
                <a:spcPct val="0"/>
              </a:spcBef>
              <a:spcAft>
                <a:spcPct val="0"/>
              </a:spcAft>
              <a:defRPr sz="5292">
                <a:solidFill>
                  <a:schemeClr val="tx2"/>
                </a:solidFill>
                <a:latin typeface="Segoe UI Light" charset="0"/>
                <a:ea typeface="ＭＳ Ｐゴシック" charset="0"/>
                <a:cs typeface="Segoe UI" charset="0"/>
              </a:defRPr>
            </a:lvl4pPr>
            <a:lvl5pPr algn="l" defTabSz="913231" rtl="0" eaLnBrk="0" fontAlgn="base" hangingPunct="0">
              <a:lnSpc>
                <a:spcPct val="90000"/>
              </a:lnSpc>
              <a:spcBef>
                <a:spcPct val="0"/>
              </a:spcBef>
              <a:spcAft>
                <a:spcPct val="0"/>
              </a:spcAft>
              <a:defRPr sz="5292">
                <a:solidFill>
                  <a:schemeClr val="tx2"/>
                </a:solidFill>
                <a:latin typeface="Segoe UI Light" charset="0"/>
                <a:ea typeface="ＭＳ Ｐゴシック" charset="0"/>
                <a:cs typeface="Segoe UI" charset="0"/>
              </a:defRPr>
            </a:lvl5pPr>
            <a:lvl6pPr marL="448059" algn="l" defTabSz="913231" rtl="0" fontAlgn="base">
              <a:lnSpc>
                <a:spcPct val="90000"/>
              </a:lnSpc>
              <a:spcBef>
                <a:spcPct val="0"/>
              </a:spcBef>
              <a:spcAft>
                <a:spcPct val="0"/>
              </a:spcAft>
              <a:defRPr sz="5292">
                <a:solidFill>
                  <a:schemeClr val="tx2"/>
                </a:solidFill>
                <a:latin typeface="Segoe UI Light" charset="0"/>
                <a:ea typeface="ＭＳ Ｐゴシック" charset="0"/>
                <a:cs typeface="Segoe UI" charset="0"/>
              </a:defRPr>
            </a:lvl6pPr>
            <a:lvl7pPr marL="896117" algn="l" defTabSz="913231" rtl="0" fontAlgn="base">
              <a:lnSpc>
                <a:spcPct val="90000"/>
              </a:lnSpc>
              <a:spcBef>
                <a:spcPct val="0"/>
              </a:spcBef>
              <a:spcAft>
                <a:spcPct val="0"/>
              </a:spcAft>
              <a:defRPr sz="5292">
                <a:solidFill>
                  <a:schemeClr val="tx2"/>
                </a:solidFill>
                <a:latin typeface="Segoe UI Light" charset="0"/>
                <a:ea typeface="ＭＳ Ｐゴシック" charset="0"/>
                <a:cs typeface="Segoe UI" charset="0"/>
              </a:defRPr>
            </a:lvl7pPr>
            <a:lvl8pPr marL="1344176" algn="l" defTabSz="913231" rtl="0" fontAlgn="base">
              <a:lnSpc>
                <a:spcPct val="90000"/>
              </a:lnSpc>
              <a:spcBef>
                <a:spcPct val="0"/>
              </a:spcBef>
              <a:spcAft>
                <a:spcPct val="0"/>
              </a:spcAft>
              <a:defRPr sz="5292">
                <a:solidFill>
                  <a:schemeClr val="tx2"/>
                </a:solidFill>
                <a:latin typeface="Segoe UI Light" charset="0"/>
                <a:ea typeface="ＭＳ Ｐゴシック" charset="0"/>
                <a:cs typeface="Segoe UI" charset="0"/>
              </a:defRPr>
            </a:lvl8pPr>
            <a:lvl9pPr marL="1792235" algn="l" defTabSz="913231" rtl="0" fontAlgn="base">
              <a:lnSpc>
                <a:spcPct val="90000"/>
              </a:lnSpc>
              <a:spcBef>
                <a:spcPct val="0"/>
              </a:spcBef>
              <a:spcAft>
                <a:spcPct val="0"/>
              </a:spcAft>
              <a:defRPr sz="5292">
                <a:solidFill>
                  <a:schemeClr val="tx2"/>
                </a:solidFill>
                <a:latin typeface="Segoe UI Light" charset="0"/>
                <a:ea typeface="ＭＳ Ｐゴシック" charset="0"/>
                <a:cs typeface="Segoe UI" charset="0"/>
              </a:defRPr>
            </a:lvl9pPr>
          </a:lstStyle>
          <a:p>
            <a:pPr defTabSz="895068">
              <a:defRPr/>
            </a:pPr>
            <a:r>
              <a:rPr sz="2745" spc="-98">
                <a:solidFill>
                  <a:srgbClr val="FFFFFF">
                    <a:lumMod val="85000"/>
                    <a:lumOff val="15000"/>
                  </a:srgbClr>
                </a:solidFill>
                <a:ea typeface="Segoe UI Light" charset="0"/>
                <a:cs typeface="Segoe UI Light" charset="0"/>
              </a:rPr>
              <a:t>Using CI/CD pipelines to automate build and deploy for microservices/containers</a:t>
            </a:r>
          </a:p>
        </p:txBody>
      </p:sp>
      <p:pic>
        <p:nvPicPr>
          <p:cNvPr id="124" name="Picture 123"/>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11041852" y="6414747"/>
            <a:ext cx="986529" cy="362837"/>
          </a:xfrm>
          <a:prstGeom prst="rect">
            <a:avLst/>
          </a:prstGeom>
        </p:spPr>
      </p:pic>
      <p:grpSp>
        <p:nvGrpSpPr>
          <p:cNvPr id="11" name="Group 10">
            <a:extLst>
              <a:ext uri="{FF2B5EF4-FFF2-40B4-BE49-F238E27FC236}">
                <a16:creationId xmlns:a16="http://schemas.microsoft.com/office/drawing/2014/main" id="{519E65C4-A9B3-49FC-84E4-0760356BAD08}"/>
              </a:ext>
            </a:extLst>
          </p:cNvPr>
          <p:cNvGrpSpPr/>
          <p:nvPr/>
        </p:nvGrpSpPr>
        <p:grpSpPr>
          <a:xfrm>
            <a:off x="7456012" y="1144032"/>
            <a:ext cx="4187153" cy="4144724"/>
            <a:chOff x="7605610" y="1166323"/>
            <a:chExt cx="4271392" cy="4228109"/>
          </a:xfrm>
        </p:grpSpPr>
        <p:cxnSp>
          <p:nvCxnSpPr>
            <p:cNvPr id="111" name="Straight Arrow Connector 110">
              <a:extLst>
                <a:ext uri="{FF2B5EF4-FFF2-40B4-BE49-F238E27FC236}">
                  <a16:creationId xmlns:a16="http://schemas.microsoft.com/office/drawing/2014/main" id="{E06A3D9A-2FEA-49E0-908A-94B9ED37B947}"/>
                </a:ext>
              </a:extLst>
            </p:cNvPr>
            <p:cNvCxnSpPr>
              <a:cxnSpLocks/>
              <a:endCxn id="63" idx="3"/>
            </p:cNvCxnSpPr>
            <p:nvPr/>
          </p:nvCxnSpPr>
          <p:spPr>
            <a:xfrm>
              <a:off x="7605610" y="2351797"/>
              <a:ext cx="1463102" cy="6538"/>
            </a:xfrm>
            <a:prstGeom prst="straightConnector1">
              <a:avLst/>
            </a:prstGeom>
            <a:noFill/>
            <a:ln w="76200" cap="flat" cmpd="sng" algn="ctr">
              <a:solidFill>
                <a:srgbClr val="89CBFF"/>
              </a:solidFill>
              <a:prstDash val="solid"/>
              <a:headEnd type="none"/>
              <a:tailEnd type="triangle"/>
            </a:ln>
            <a:effectLst/>
          </p:spPr>
        </p:cxnSp>
        <p:grpSp>
          <p:nvGrpSpPr>
            <p:cNvPr id="9" name="Group 8">
              <a:extLst>
                <a:ext uri="{FF2B5EF4-FFF2-40B4-BE49-F238E27FC236}">
                  <a16:creationId xmlns:a16="http://schemas.microsoft.com/office/drawing/2014/main" id="{391D807D-519B-4A0C-AC9F-D4EEC3C66AB4}"/>
                </a:ext>
              </a:extLst>
            </p:cNvPr>
            <p:cNvGrpSpPr/>
            <p:nvPr/>
          </p:nvGrpSpPr>
          <p:grpSpPr>
            <a:xfrm>
              <a:off x="7898389" y="1166323"/>
              <a:ext cx="3978613" cy="4228109"/>
              <a:chOff x="7898389" y="1166323"/>
              <a:chExt cx="3978613" cy="4228109"/>
            </a:xfrm>
          </p:grpSpPr>
          <p:sp>
            <p:nvSpPr>
              <p:cNvPr id="68" name="Rounded Rectangle 26">
                <a:extLst>
                  <a:ext uri="{FF2B5EF4-FFF2-40B4-BE49-F238E27FC236}">
                    <a16:creationId xmlns:a16="http://schemas.microsoft.com/office/drawing/2014/main" id="{09763E33-3510-4FCC-99E4-09FC44F335FA}"/>
                  </a:ext>
                </a:extLst>
              </p:cNvPr>
              <p:cNvSpPr/>
              <p:nvPr/>
            </p:nvSpPr>
            <p:spPr>
              <a:xfrm>
                <a:off x="9085586" y="1238777"/>
                <a:ext cx="2791416" cy="4155655"/>
              </a:xfrm>
              <a:prstGeom prst="roundRect">
                <a:avLst>
                  <a:gd name="adj" fmla="val 5783"/>
                </a:avLst>
              </a:prstGeom>
              <a:solidFill>
                <a:schemeClr val="tx2"/>
              </a:solidFill>
              <a:ln w="28575" cap="flat" cmpd="sng" algn="ctr">
                <a:noFill/>
                <a:prstDash val="solid"/>
              </a:ln>
              <a:effectLst/>
            </p:spPr>
            <p:txBody>
              <a:bodyPr rot="0" spcFirstLastPara="0" vertOverflow="overflow" horzOverflow="overflow" vert="horz" wrap="square" lIns="89562" tIns="89562" rIns="89562" bIns="89562" numCol="1" spcCol="0" rtlCol="0" fromWordArt="0" anchor="b" anchorCtr="0" forceAA="0" compatLnSpc="1">
                <a:prstTxWarp prst="textNoShape">
                  <a:avLst/>
                </a:prstTxWarp>
                <a:noAutofit/>
              </a:bodyPr>
              <a:lstStyle/>
              <a:p>
                <a:pPr algn="r" defTabSz="878390">
                  <a:defRPr/>
                </a:pPr>
                <a:endParaRPr lang="en-US" sz="1078" kern="0">
                  <a:solidFill>
                    <a:srgbClr val="353535"/>
                  </a:solidFill>
                  <a:latin typeface="Segoe UI"/>
                </a:endParaRPr>
              </a:p>
            </p:txBody>
          </p:sp>
          <p:sp>
            <p:nvSpPr>
              <p:cNvPr id="80" name="Rectangle 79">
                <a:extLst>
                  <a:ext uri="{FF2B5EF4-FFF2-40B4-BE49-F238E27FC236}">
                    <a16:creationId xmlns:a16="http://schemas.microsoft.com/office/drawing/2014/main" id="{8044ECCB-F977-4AF3-BEBC-CB892B77D35B}"/>
                  </a:ext>
                </a:extLst>
              </p:cNvPr>
              <p:cNvSpPr/>
              <p:nvPr/>
            </p:nvSpPr>
            <p:spPr>
              <a:xfrm>
                <a:off x="9191954" y="1580479"/>
                <a:ext cx="1841950" cy="1451749"/>
              </a:xfrm>
              <a:prstGeom prst="rect">
                <a:avLst/>
              </a:prstGeom>
              <a:noFill/>
              <a:ln w="12700" cap="flat" cmpd="sng" algn="ctr">
                <a:noFill/>
                <a:prstDash val="solid"/>
                <a:miter lim="800000"/>
              </a:ln>
              <a:effectLst/>
            </p:spPr>
            <p:txBody>
              <a:bodyPr rtlCol="0" anchor="ctr"/>
              <a:lstStyle/>
              <a:p>
                <a:pPr algn="ctr" defTabSz="896043">
                  <a:defRPr/>
                </a:pPr>
                <a:endParaRPr lang="en-US" kern="0">
                  <a:solidFill>
                    <a:srgbClr val="353535"/>
                  </a:solidFill>
                  <a:latin typeface="Calibri" panose="020F0502020204030204"/>
                </a:endParaRPr>
              </a:p>
            </p:txBody>
          </p:sp>
          <p:sp>
            <p:nvSpPr>
              <p:cNvPr id="86" name="TextBox 85">
                <a:extLst>
                  <a:ext uri="{FF2B5EF4-FFF2-40B4-BE49-F238E27FC236}">
                    <a16:creationId xmlns:a16="http://schemas.microsoft.com/office/drawing/2014/main" id="{AD7622A5-DE47-402F-9775-1BC0E080FCFE}"/>
                  </a:ext>
                </a:extLst>
              </p:cNvPr>
              <p:cNvSpPr txBox="1"/>
              <p:nvPr/>
            </p:nvSpPr>
            <p:spPr>
              <a:xfrm>
                <a:off x="8826203" y="1166323"/>
                <a:ext cx="966867" cy="390514"/>
              </a:xfrm>
              <a:prstGeom prst="rect">
                <a:avLst/>
              </a:prstGeom>
            </p:spPr>
            <p:txBody>
              <a:bodyPr vert="horz" wrap="square" lIns="89562" tIns="89562" rIns="89562" bIns="89562" rtlCol="0" anchor="t">
                <a:noAutofit/>
              </a:bodyPr>
              <a:lstStyle/>
              <a:p>
                <a:pPr marL="228523" indent="-228523" algn="ctr" defTabSz="878390">
                  <a:defRPr/>
                </a:pPr>
                <a:r>
                  <a:rPr lang="en-US" sz="1961" b="1" kern="0">
                    <a:solidFill>
                      <a:srgbClr val="353535"/>
                    </a:solidFill>
                    <a:latin typeface="Segoe UI" panose="020B0502040204020203" pitchFamily="34" charset="0"/>
                    <a:ea typeface="Segoe UI" panose="020B0502040204020203" pitchFamily="34" charset="0"/>
                    <a:cs typeface="Segoe UI" panose="020B0502040204020203" pitchFamily="34" charset="0"/>
                  </a:rPr>
                  <a:t>5.</a:t>
                </a:r>
              </a:p>
            </p:txBody>
          </p:sp>
          <p:pic>
            <p:nvPicPr>
              <p:cNvPr id="109" name="Picture 108">
                <a:extLst>
                  <a:ext uri="{FF2B5EF4-FFF2-40B4-BE49-F238E27FC236}">
                    <a16:creationId xmlns:a16="http://schemas.microsoft.com/office/drawing/2014/main" id="{F9B9F409-6154-478F-B775-EBA5069470A8}"/>
                  </a:ext>
                </a:extLst>
              </p:cNvPr>
              <p:cNvPicPr>
                <a:picLocks noChangeAspect="1"/>
              </p:cNvPicPr>
              <p:nvPr/>
            </p:nvPicPr>
            <p:blipFill>
              <a:blip r:embed="rId13"/>
              <a:stretch>
                <a:fillRect/>
              </a:stretch>
            </p:blipFill>
            <p:spPr>
              <a:xfrm>
                <a:off x="8157809" y="3071432"/>
                <a:ext cx="763524" cy="428422"/>
              </a:xfrm>
              <a:prstGeom prst="rect">
                <a:avLst/>
              </a:prstGeom>
            </p:spPr>
          </p:pic>
          <p:pic>
            <p:nvPicPr>
              <p:cNvPr id="113" name="Picture 112">
                <a:extLst>
                  <a:ext uri="{FF2B5EF4-FFF2-40B4-BE49-F238E27FC236}">
                    <a16:creationId xmlns:a16="http://schemas.microsoft.com/office/drawing/2014/main" id="{48A1A9EA-F99D-46FF-B868-E9650716FA0E}"/>
                  </a:ext>
                </a:extLst>
              </p:cNvPr>
              <p:cNvPicPr>
                <a:picLocks noChangeAspect="1"/>
              </p:cNvPicPr>
              <p:nvPr/>
            </p:nvPicPr>
            <p:blipFill>
              <a:blip r:embed="rId11"/>
              <a:stretch>
                <a:fillRect/>
              </a:stretch>
            </p:blipFill>
            <p:spPr>
              <a:xfrm>
                <a:off x="7898389" y="2645265"/>
                <a:ext cx="763560" cy="427698"/>
              </a:xfrm>
              <a:prstGeom prst="rect">
                <a:avLst/>
              </a:prstGeom>
            </p:spPr>
          </p:pic>
          <p:sp>
            <p:nvSpPr>
              <p:cNvPr id="114" name="TextBox 113">
                <a:extLst>
                  <a:ext uri="{FF2B5EF4-FFF2-40B4-BE49-F238E27FC236}">
                    <a16:creationId xmlns:a16="http://schemas.microsoft.com/office/drawing/2014/main" id="{862B7BA4-5B4F-42FF-B391-20314FAD721B}"/>
                  </a:ext>
                </a:extLst>
              </p:cNvPr>
              <p:cNvSpPr txBox="1"/>
              <p:nvPr/>
            </p:nvSpPr>
            <p:spPr>
              <a:xfrm>
                <a:off x="9551250" y="1206796"/>
                <a:ext cx="2076101" cy="310304"/>
              </a:xfrm>
              <a:prstGeom prst="rect">
                <a:avLst/>
              </a:prstGeom>
            </p:spPr>
            <p:txBody>
              <a:bodyPr vert="horz" wrap="square" lIns="89562" tIns="89562" rIns="89562" bIns="89562" rtlCol="0" anchor="t">
                <a:noAutofit/>
              </a:bodyPr>
              <a:lstStyle/>
              <a:p>
                <a:pPr marL="228523" indent="-228523" defTabSz="878390">
                  <a:defRPr/>
                </a:pPr>
                <a:r>
                  <a:rPr lang="en-US" sz="1568" kern="0" dirty="0">
                    <a:solidFill>
                      <a:srgbClr val="353535"/>
                    </a:solidFill>
                    <a:latin typeface="Segoe UI" panose="020B0502040204020203" pitchFamily="34" charset="0"/>
                    <a:ea typeface="Segoe UI" panose="020B0502040204020203" pitchFamily="34" charset="0"/>
                    <a:cs typeface="Segoe UI" panose="020B0502040204020203" pitchFamily="34" charset="0"/>
                  </a:rPr>
                  <a:t>Deployment choices</a:t>
                </a:r>
              </a:p>
            </p:txBody>
          </p:sp>
          <p:sp>
            <p:nvSpPr>
              <p:cNvPr id="8" name="Rectangle 7">
                <a:extLst>
                  <a:ext uri="{FF2B5EF4-FFF2-40B4-BE49-F238E27FC236}">
                    <a16:creationId xmlns:a16="http://schemas.microsoft.com/office/drawing/2014/main" id="{2EBDBD73-585D-4C83-A009-19817F1DDA38}"/>
                  </a:ext>
                </a:extLst>
              </p:cNvPr>
              <p:cNvSpPr/>
              <p:nvPr/>
            </p:nvSpPr>
            <p:spPr bwMode="auto">
              <a:xfrm>
                <a:off x="9361491" y="1756544"/>
                <a:ext cx="2296932" cy="588037"/>
              </a:xfrm>
              <a:prstGeom prst="rect">
                <a:avLst/>
              </a:prstGeom>
              <a:solidFill>
                <a:schemeClr val="bg1">
                  <a:lumMod val="60000"/>
                  <a:lumOff val="4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43" tIns="146274" rIns="182843" bIns="146274" numCol="1" spcCol="0" rtlCol="0" fromWordArt="0" anchor="t" anchorCtr="0" forceAA="0" compatLnSpc="1">
                <a:prstTxWarp prst="textNoShape">
                  <a:avLst/>
                </a:prstTxWarp>
                <a:noAutofit/>
              </a:bodyPr>
              <a:lstStyle/>
              <a:p>
                <a:pPr algn="ctr" defTabSz="932293" fontAlgn="base">
                  <a:lnSpc>
                    <a:spcPct val="90000"/>
                  </a:lnSpc>
                  <a:spcBef>
                    <a:spcPct val="0"/>
                  </a:spcBef>
                  <a:spcAft>
                    <a:spcPct val="0"/>
                  </a:spcAft>
                  <a:defRPr/>
                </a:pPr>
                <a:endParaRPr lang="en-US" sz="2400" dirty="0" err="1">
                  <a:gradFill>
                    <a:gsLst>
                      <a:gs pos="0">
                        <a:srgbClr val="FFFFFF"/>
                      </a:gs>
                      <a:gs pos="100000">
                        <a:srgbClr val="FFFFFF"/>
                      </a:gs>
                    </a:gsLst>
                    <a:lin ang="5400000" scaled="0"/>
                  </a:gradFill>
                  <a:ea typeface="Segoe UI" pitchFamily="34" charset="0"/>
                  <a:cs typeface="Segoe UI" pitchFamily="34" charset="0"/>
                </a:endParaRPr>
              </a:p>
            </p:txBody>
          </p:sp>
          <p:sp>
            <p:nvSpPr>
              <p:cNvPr id="118" name="Rectangle 117">
                <a:extLst>
                  <a:ext uri="{FF2B5EF4-FFF2-40B4-BE49-F238E27FC236}">
                    <a16:creationId xmlns:a16="http://schemas.microsoft.com/office/drawing/2014/main" id="{9F1E6DEA-45D5-4206-9B33-D33EEAE060F6}"/>
                  </a:ext>
                </a:extLst>
              </p:cNvPr>
              <p:cNvSpPr/>
              <p:nvPr/>
            </p:nvSpPr>
            <p:spPr>
              <a:xfrm>
                <a:off x="9840910" y="1819806"/>
                <a:ext cx="1770071" cy="463365"/>
              </a:xfrm>
              <a:prstGeom prst="rect">
                <a:avLst/>
              </a:prstGeom>
            </p:spPr>
            <p:txBody>
              <a:bodyPr wrap="square">
                <a:spAutoFit/>
              </a:bodyPr>
              <a:lstStyle/>
              <a:p>
                <a:pPr algn="ctr" defTabSz="896214">
                  <a:defRPr/>
                </a:pPr>
                <a:r>
                  <a:rPr lang="en-US" sz="1176" b="1" dirty="0">
                    <a:solidFill>
                      <a:srgbClr val="FFFFFF"/>
                    </a:solidFill>
                    <a:latin typeface="Segoe UI" panose="020B0502040204020203" pitchFamily="34" charset="0"/>
                    <a:cs typeface="Segoe UI" panose="020B0502040204020203" pitchFamily="34" charset="0"/>
                  </a:rPr>
                  <a:t>Azure Container Instances (ACI)</a:t>
                </a:r>
              </a:p>
            </p:txBody>
          </p:sp>
          <p:sp>
            <p:nvSpPr>
              <p:cNvPr id="101" name="Rectangle 100">
                <a:extLst>
                  <a:ext uri="{FF2B5EF4-FFF2-40B4-BE49-F238E27FC236}">
                    <a16:creationId xmlns:a16="http://schemas.microsoft.com/office/drawing/2014/main" id="{AA27E877-8513-42FE-975D-30ADAAE21A4B}"/>
                  </a:ext>
                </a:extLst>
              </p:cNvPr>
              <p:cNvSpPr/>
              <p:nvPr/>
            </p:nvSpPr>
            <p:spPr bwMode="auto">
              <a:xfrm>
                <a:off x="9361491" y="2415254"/>
                <a:ext cx="2296932" cy="588037"/>
              </a:xfrm>
              <a:prstGeom prst="rect">
                <a:avLst/>
              </a:prstGeom>
              <a:solidFill>
                <a:schemeClr val="bg1">
                  <a:lumMod val="60000"/>
                  <a:lumOff val="4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43" tIns="146274" rIns="182843" bIns="146274" numCol="1" spcCol="0" rtlCol="0" fromWordArt="0" anchor="t" anchorCtr="0" forceAA="0" compatLnSpc="1">
                <a:prstTxWarp prst="textNoShape">
                  <a:avLst/>
                </a:prstTxWarp>
                <a:noAutofit/>
              </a:bodyPr>
              <a:lstStyle/>
              <a:p>
                <a:pPr algn="ctr" defTabSz="932293" fontAlgn="base">
                  <a:lnSpc>
                    <a:spcPct val="90000"/>
                  </a:lnSpc>
                  <a:spcBef>
                    <a:spcPct val="0"/>
                  </a:spcBef>
                  <a:spcAft>
                    <a:spcPct val="0"/>
                  </a:spcAft>
                  <a:defRPr/>
                </a:pPr>
                <a:endParaRPr lang="en-US" sz="2400" dirty="0" err="1">
                  <a:gradFill>
                    <a:gsLst>
                      <a:gs pos="0">
                        <a:srgbClr val="FFFFFF"/>
                      </a:gs>
                      <a:gs pos="100000">
                        <a:srgbClr val="FFFFFF"/>
                      </a:gs>
                    </a:gsLst>
                    <a:lin ang="5400000" scaled="0"/>
                  </a:gradFill>
                  <a:ea typeface="Segoe UI" pitchFamily="34" charset="0"/>
                  <a:cs typeface="Segoe UI" pitchFamily="34" charset="0"/>
                </a:endParaRPr>
              </a:p>
            </p:txBody>
          </p:sp>
          <p:pic>
            <p:nvPicPr>
              <p:cNvPr id="103" name="Picture 2" descr="Image result for Azure VM icon">
                <a:extLst>
                  <a:ext uri="{FF2B5EF4-FFF2-40B4-BE49-F238E27FC236}">
                    <a16:creationId xmlns:a16="http://schemas.microsoft.com/office/drawing/2014/main" id="{B841186C-C8C0-44AA-830B-F4C8E474250F}"/>
                  </a:ext>
                </a:extLst>
              </p:cNvPr>
              <p:cNvPicPr>
                <a:picLocks noChangeAspect="1" noChangeArrowheads="1"/>
              </p:cNvPicPr>
              <p:nvPr/>
            </p:nvPicPr>
            <p:blipFill rotWithShape="1">
              <a:blip r:embed="rId14">
                <a:biLevel thresh="25000"/>
                <a:extLst>
                  <a:ext uri="{28A0092B-C50C-407E-A947-70E740481C1C}">
                    <a14:useLocalDpi xmlns:a14="http://schemas.microsoft.com/office/drawing/2010/main" val="0"/>
                  </a:ext>
                </a:extLst>
              </a:blip>
              <a:srcRect l="25381" r="26646" b="51769"/>
              <a:stretch/>
            </p:blipFill>
            <p:spPr bwMode="auto">
              <a:xfrm>
                <a:off x="9461214" y="2514706"/>
                <a:ext cx="425962" cy="395547"/>
              </a:xfrm>
              <a:prstGeom prst="rect">
                <a:avLst/>
              </a:prstGeom>
              <a:noFill/>
              <a:extLst>
                <a:ext uri="{909E8E84-426E-40DD-AFC4-6F175D3DCCD1}">
                  <a14:hiddenFill xmlns:a14="http://schemas.microsoft.com/office/drawing/2010/main">
                    <a:solidFill>
                      <a:srgbClr val="FFFFFF"/>
                    </a:solidFill>
                  </a14:hiddenFill>
                </a:ext>
              </a:extLst>
            </p:spPr>
          </p:pic>
          <p:sp>
            <p:nvSpPr>
              <p:cNvPr id="125" name="Rectangle 124">
                <a:extLst>
                  <a:ext uri="{FF2B5EF4-FFF2-40B4-BE49-F238E27FC236}">
                    <a16:creationId xmlns:a16="http://schemas.microsoft.com/office/drawing/2014/main" id="{6511DA89-72AE-45E9-9BCB-540C4FF1172C}"/>
                  </a:ext>
                </a:extLst>
              </p:cNvPr>
              <p:cNvSpPr/>
              <p:nvPr/>
            </p:nvSpPr>
            <p:spPr>
              <a:xfrm>
                <a:off x="9903031" y="2393418"/>
                <a:ext cx="1770071" cy="617209"/>
              </a:xfrm>
              <a:prstGeom prst="rect">
                <a:avLst/>
              </a:prstGeom>
            </p:spPr>
            <p:txBody>
              <a:bodyPr wrap="square">
                <a:spAutoFit/>
              </a:bodyPr>
              <a:lstStyle/>
              <a:p>
                <a:pPr algn="ctr" defTabSz="896214">
                  <a:defRPr/>
                </a:pPr>
                <a:r>
                  <a:rPr lang="en-US" sz="1176" b="1" dirty="0">
                    <a:solidFill>
                      <a:srgbClr val="FFFFFF"/>
                    </a:solidFill>
                    <a:latin typeface="Segoe UI" panose="020B0502040204020203" pitchFamily="34" charset="0"/>
                    <a:cs typeface="Segoe UI" panose="020B0502040204020203" pitchFamily="34" charset="0"/>
                  </a:rPr>
                  <a:t>Azure VM</a:t>
                </a:r>
              </a:p>
              <a:p>
                <a:pPr algn="ctr" defTabSz="896214">
                  <a:defRPr/>
                </a:pPr>
                <a:r>
                  <a:rPr lang="en-US" sz="1078" dirty="0">
                    <a:solidFill>
                      <a:srgbClr val="FFFFFF"/>
                    </a:solidFill>
                    <a:latin typeface="Segoe UI" panose="020B0502040204020203" pitchFamily="34" charset="0"/>
                    <a:cs typeface="Segoe UI" panose="020B0502040204020203" pitchFamily="34" charset="0"/>
                  </a:rPr>
                  <a:t>Windows Server 2016</a:t>
                </a:r>
              </a:p>
              <a:p>
                <a:pPr algn="ctr" defTabSz="896214">
                  <a:defRPr/>
                </a:pPr>
                <a:r>
                  <a:rPr lang="en-US" sz="1078" dirty="0">
                    <a:solidFill>
                      <a:srgbClr val="FFFFFF"/>
                    </a:solidFill>
                    <a:latin typeface="Segoe UI" panose="020B0502040204020203" pitchFamily="34" charset="0"/>
                    <a:cs typeface="Segoe UI" panose="020B0502040204020203" pitchFamily="34" charset="0"/>
                  </a:rPr>
                  <a:t>Docker Engine</a:t>
                </a:r>
                <a:endParaRPr lang="en-US" sz="1176" dirty="0">
                  <a:solidFill>
                    <a:srgbClr val="FFFFFF"/>
                  </a:solidFill>
                  <a:latin typeface="Segoe UI" panose="020B0502040204020203" pitchFamily="34" charset="0"/>
                  <a:cs typeface="Segoe UI" panose="020B0502040204020203" pitchFamily="34" charset="0"/>
                </a:endParaRPr>
              </a:p>
            </p:txBody>
          </p:sp>
          <p:pic>
            <p:nvPicPr>
              <p:cNvPr id="126" name="Picture 2" descr="Image result for Azure Container Instances logo">
                <a:extLst>
                  <a:ext uri="{FF2B5EF4-FFF2-40B4-BE49-F238E27FC236}">
                    <a16:creationId xmlns:a16="http://schemas.microsoft.com/office/drawing/2014/main" id="{E2A81CFC-6A9F-4B82-8031-F62F6BCF3F4D}"/>
                  </a:ext>
                </a:extLst>
              </p:cNvPr>
              <p:cNvPicPr>
                <a:picLocks noChangeAspect="1" noChangeArrowheads="1"/>
              </p:cNvPicPr>
              <p:nvPr/>
            </p:nvPicPr>
            <p:blipFill rotWithShape="1">
              <a:blip r:embed="rId15">
                <a:extLst>
                  <a:ext uri="{28A0092B-C50C-407E-A947-70E740481C1C}">
                    <a14:useLocalDpi xmlns:a14="http://schemas.microsoft.com/office/drawing/2010/main" val="0"/>
                  </a:ext>
                </a:extLst>
              </a:blip>
              <a:srcRect l="21300" r="20135" b="-679"/>
              <a:stretch/>
            </p:blipFill>
            <p:spPr bwMode="auto">
              <a:xfrm>
                <a:off x="9467011" y="1867608"/>
                <a:ext cx="436920" cy="394337"/>
              </a:xfrm>
              <a:prstGeom prst="rect">
                <a:avLst/>
              </a:prstGeom>
              <a:noFill/>
              <a:extLst>
                <a:ext uri="{909E8E84-426E-40DD-AFC4-6F175D3DCCD1}">
                  <a14:hiddenFill xmlns:a14="http://schemas.microsoft.com/office/drawing/2010/main">
                    <a:solidFill>
                      <a:srgbClr val="FFFFFF"/>
                    </a:solidFill>
                  </a14:hiddenFill>
                </a:ext>
              </a:extLst>
            </p:spPr>
          </p:pic>
          <p:sp>
            <p:nvSpPr>
              <p:cNvPr id="127" name="Rectangle 126">
                <a:extLst>
                  <a:ext uri="{FF2B5EF4-FFF2-40B4-BE49-F238E27FC236}">
                    <a16:creationId xmlns:a16="http://schemas.microsoft.com/office/drawing/2014/main" id="{1553B9E6-C872-458C-AF82-AC394CE01046}"/>
                  </a:ext>
                </a:extLst>
              </p:cNvPr>
              <p:cNvSpPr/>
              <p:nvPr/>
            </p:nvSpPr>
            <p:spPr bwMode="auto">
              <a:xfrm>
                <a:off x="9361491" y="3072492"/>
                <a:ext cx="2296932" cy="588037"/>
              </a:xfrm>
              <a:prstGeom prst="rect">
                <a:avLst/>
              </a:prstGeom>
              <a:solidFill>
                <a:schemeClr val="bg1">
                  <a:lumMod val="60000"/>
                  <a:lumOff val="4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43" tIns="146274" rIns="182843" bIns="146274" numCol="1" spcCol="0" rtlCol="0" fromWordArt="0" anchor="t" anchorCtr="0" forceAA="0" compatLnSpc="1">
                <a:prstTxWarp prst="textNoShape">
                  <a:avLst/>
                </a:prstTxWarp>
                <a:noAutofit/>
              </a:bodyPr>
              <a:lstStyle/>
              <a:p>
                <a:pPr algn="ctr" defTabSz="932293" fontAlgn="base">
                  <a:lnSpc>
                    <a:spcPct val="90000"/>
                  </a:lnSpc>
                  <a:spcBef>
                    <a:spcPct val="0"/>
                  </a:spcBef>
                  <a:spcAft>
                    <a:spcPct val="0"/>
                  </a:spcAft>
                  <a:defRPr/>
                </a:pPr>
                <a:endParaRPr lang="en-US" sz="2400" dirty="0" err="1">
                  <a:gradFill>
                    <a:gsLst>
                      <a:gs pos="0">
                        <a:srgbClr val="FFFFFF"/>
                      </a:gs>
                      <a:gs pos="100000">
                        <a:srgbClr val="FFFFFF"/>
                      </a:gs>
                    </a:gsLst>
                    <a:lin ang="5400000" scaled="0"/>
                  </a:gradFill>
                  <a:ea typeface="Segoe UI" pitchFamily="34" charset="0"/>
                  <a:cs typeface="Segoe UI" pitchFamily="34" charset="0"/>
                </a:endParaRPr>
              </a:p>
            </p:txBody>
          </p:sp>
          <p:sp>
            <p:nvSpPr>
              <p:cNvPr id="131" name="Rectangle 130">
                <a:extLst>
                  <a:ext uri="{FF2B5EF4-FFF2-40B4-BE49-F238E27FC236}">
                    <a16:creationId xmlns:a16="http://schemas.microsoft.com/office/drawing/2014/main" id="{8FB9540A-1836-4A38-8B63-6B028E025F36}"/>
                  </a:ext>
                </a:extLst>
              </p:cNvPr>
              <p:cNvSpPr/>
              <p:nvPr/>
            </p:nvSpPr>
            <p:spPr bwMode="auto">
              <a:xfrm>
                <a:off x="9357958" y="3733179"/>
                <a:ext cx="2296932" cy="588037"/>
              </a:xfrm>
              <a:prstGeom prst="rect">
                <a:avLst/>
              </a:prstGeom>
              <a:solidFill>
                <a:schemeClr val="bg1">
                  <a:lumMod val="60000"/>
                  <a:lumOff val="4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43" tIns="146274" rIns="182843" bIns="146274" numCol="1" spcCol="0" rtlCol="0" fromWordArt="0" anchor="t" anchorCtr="0" forceAA="0" compatLnSpc="1">
                <a:prstTxWarp prst="textNoShape">
                  <a:avLst/>
                </a:prstTxWarp>
                <a:noAutofit/>
              </a:bodyPr>
              <a:lstStyle/>
              <a:p>
                <a:pPr algn="ctr" defTabSz="932293" fontAlgn="base">
                  <a:lnSpc>
                    <a:spcPct val="90000"/>
                  </a:lnSpc>
                  <a:spcBef>
                    <a:spcPct val="0"/>
                  </a:spcBef>
                  <a:spcAft>
                    <a:spcPct val="0"/>
                  </a:spcAft>
                  <a:defRPr/>
                </a:pPr>
                <a:endParaRPr lang="en-US" sz="2400" dirty="0" err="1">
                  <a:gradFill>
                    <a:gsLst>
                      <a:gs pos="0">
                        <a:srgbClr val="FFFFFF"/>
                      </a:gs>
                      <a:gs pos="100000">
                        <a:srgbClr val="FFFFFF"/>
                      </a:gs>
                    </a:gsLst>
                    <a:lin ang="5400000" scaled="0"/>
                  </a:gradFill>
                  <a:ea typeface="Segoe UI" pitchFamily="34" charset="0"/>
                  <a:cs typeface="Segoe UI" pitchFamily="34" charset="0"/>
                </a:endParaRPr>
              </a:p>
            </p:txBody>
          </p:sp>
          <p:sp>
            <p:nvSpPr>
              <p:cNvPr id="132" name="Rectangle 131">
                <a:extLst>
                  <a:ext uri="{FF2B5EF4-FFF2-40B4-BE49-F238E27FC236}">
                    <a16:creationId xmlns:a16="http://schemas.microsoft.com/office/drawing/2014/main" id="{ECB6149B-847B-4536-A7E0-293AB8C8B391}"/>
                  </a:ext>
                </a:extLst>
              </p:cNvPr>
              <p:cNvSpPr/>
              <p:nvPr/>
            </p:nvSpPr>
            <p:spPr>
              <a:xfrm>
                <a:off x="9837376" y="3157267"/>
                <a:ext cx="1817514" cy="404366"/>
              </a:xfrm>
              <a:prstGeom prst="rect">
                <a:avLst/>
              </a:prstGeom>
            </p:spPr>
            <p:txBody>
              <a:bodyPr wrap="square">
                <a:spAutoFit/>
              </a:bodyPr>
              <a:lstStyle/>
              <a:p>
                <a:pPr algn="ctr" defTabSz="896214">
                  <a:defRPr/>
                </a:pPr>
                <a:r>
                  <a:rPr lang="en-US" sz="1176" b="1" dirty="0">
                    <a:solidFill>
                      <a:srgbClr val="FFFFFF"/>
                    </a:solidFill>
                    <a:latin typeface="Segoe UI" panose="020B0502040204020203" pitchFamily="34" charset="0"/>
                    <a:cs typeface="Segoe UI" panose="020B0502040204020203" pitchFamily="34" charset="0"/>
                  </a:rPr>
                  <a:t>Azure App Service</a:t>
                </a:r>
              </a:p>
              <a:p>
                <a:pPr algn="ctr" defTabSz="896214">
                  <a:defRPr/>
                </a:pPr>
                <a:r>
                  <a:rPr lang="en-US" sz="800" dirty="0">
                    <a:solidFill>
                      <a:srgbClr val="FFFFFF"/>
                    </a:solidFill>
                    <a:latin typeface="Segoe UI" panose="020B0502040204020203" pitchFamily="34" charset="0"/>
                    <a:cs typeface="Segoe UI" panose="020B0502040204020203" pitchFamily="34" charset="0"/>
                  </a:rPr>
                  <a:t>(Preview for Windows Containers)</a:t>
                </a:r>
              </a:p>
            </p:txBody>
          </p:sp>
          <p:pic>
            <p:nvPicPr>
              <p:cNvPr id="134" name="Picture 8" descr="Image result for Azure App Service icon">
                <a:extLst>
                  <a:ext uri="{FF2B5EF4-FFF2-40B4-BE49-F238E27FC236}">
                    <a16:creationId xmlns:a16="http://schemas.microsoft.com/office/drawing/2014/main" id="{52D0D992-8A69-462E-A1A6-E69ECF0BAA9C}"/>
                  </a:ext>
                </a:extLst>
              </p:cNvPr>
              <p:cNvPicPr>
                <a:picLocks noChangeAspect="1" noChangeArrowheads="1"/>
              </p:cNvPicPr>
              <p:nvPr/>
            </p:nvPicPr>
            <p:blipFill>
              <a:blip r:embed="rId16">
                <a:biLevel thresh="25000"/>
                <a:extLst>
                  <a:ext uri="{BEBA8EAE-BF5A-486C-A8C5-ECC9F3942E4B}">
                    <a14:imgProps xmlns:a14="http://schemas.microsoft.com/office/drawing/2010/main">
                      <a14:imgLayer r:embed="rId17">
                        <a14:imgEffect>
                          <a14:brightnessContrast bright="40000" contrast="40000"/>
                        </a14:imgEffect>
                      </a14:imgLayer>
                    </a14:imgProps>
                  </a:ext>
                  <a:ext uri="{28A0092B-C50C-407E-A947-70E740481C1C}">
                    <a14:useLocalDpi xmlns:a14="http://schemas.microsoft.com/office/drawing/2010/main" val="0"/>
                  </a:ext>
                </a:extLst>
              </a:blip>
              <a:srcRect/>
              <a:stretch>
                <a:fillRect/>
              </a:stretch>
            </p:blipFill>
            <p:spPr bwMode="auto">
              <a:xfrm>
                <a:off x="9510510" y="3205907"/>
                <a:ext cx="341367" cy="341367"/>
              </a:xfrm>
              <a:prstGeom prst="rect">
                <a:avLst/>
              </a:prstGeom>
              <a:noFill/>
              <a:extLst>
                <a:ext uri="{909E8E84-426E-40DD-AFC4-6F175D3DCCD1}">
                  <a14:hiddenFill xmlns:a14="http://schemas.microsoft.com/office/drawing/2010/main">
                    <a:solidFill>
                      <a:srgbClr val="FFFFFF"/>
                    </a:solidFill>
                  </a14:hiddenFill>
                </a:ext>
              </a:extLst>
            </p:spPr>
          </p:pic>
          <p:sp>
            <p:nvSpPr>
              <p:cNvPr id="135" name="Rectangle 134">
                <a:extLst>
                  <a:ext uri="{FF2B5EF4-FFF2-40B4-BE49-F238E27FC236}">
                    <a16:creationId xmlns:a16="http://schemas.microsoft.com/office/drawing/2014/main" id="{2BDC8FB1-B3DB-463B-AFE4-828281070534}"/>
                  </a:ext>
                </a:extLst>
              </p:cNvPr>
              <p:cNvSpPr/>
              <p:nvPr/>
            </p:nvSpPr>
            <p:spPr bwMode="auto">
              <a:xfrm>
                <a:off x="9357958" y="4400736"/>
                <a:ext cx="2296932" cy="588037"/>
              </a:xfrm>
              <a:prstGeom prst="rect">
                <a:avLst/>
              </a:prstGeom>
              <a:solidFill>
                <a:schemeClr val="bg1">
                  <a:lumMod val="60000"/>
                  <a:lumOff val="4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43" tIns="146274" rIns="182843" bIns="146274" numCol="1" spcCol="0" rtlCol="0" fromWordArt="0" anchor="t" anchorCtr="0" forceAA="0" compatLnSpc="1">
                <a:prstTxWarp prst="textNoShape">
                  <a:avLst/>
                </a:prstTxWarp>
                <a:noAutofit/>
              </a:bodyPr>
              <a:lstStyle/>
              <a:p>
                <a:pPr algn="ctr" defTabSz="932293" fontAlgn="base">
                  <a:lnSpc>
                    <a:spcPct val="90000"/>
                  </a:lnSpc>
                  <a:spcBef>
                    <a:spcPct val="0"/>
                  </a:spcBef>
                  <a:spcAft>
                    <a:spcPct val="0"/>
                  </a:spcAft>
                  <a:defRPr/>
                </a:pPr>
                <a:endParaRPr lang="en-US" sz="2400" dirty="0" err="1">
                  <a:gradFill>
                    <a:gsLst>
                      <a:gs pos="0">
                        <a:srgbClr val="FFFFFF"/>
                      </a:gs>
                      <a:gs pos="100000">
                        <a:srgbClr val="FFFFFF"/>
                      </a:gs>
                    </a:gsLst>
                    <a:lin ang="5400000" scaled="0"/>
                  </a:gradFill>
                  <a:ea typeface="Segoe UI" pitchFamily="34" charset="0"/>
                  <a:cs typeface="Segoe UI" pitchFamily="34" charset="0"/>
                </a:endParaRPr>
              </a:p>
            </p:txBody>
          </p:sp>
          <p:sp>
            <p:nvSpPr>
              <p:cNvPr id="136" name="Rectangle 135">
                <a:extLst>
                  <a:ext uri="{FF2B5EF4-FFF2-40B4-BE49-F238E27FC236}">
                    <a16:creationId xmlns:a16="http://schemas.microsoft.com/office/drawing/2014/main" id="{CDE6C188-C936-461A-8E9F-5E193CC1806A}"/>
                  </a:ext>
                </a:extLst>
              </p:cNvPr>
              <p:cNvSpPr/>
              <p:nvPr/>
            </p:nvSpPr>
            <p:spPr>
              <a:xfrm>
                <a:off x="9754368" y="4410563"/>
                <a:ext cx="1940521" cy="404366"/>
              </a:xfrm>
              <a:prstGeom prst="rect">
                <a:avLst/>
              </a:prstGeom>
            </p:spPr>
            <p:txBody>
              <a:bodyPr wrap="square">
                <a:spAutoFit/>
              </a:bodyPr>
              <a:lstStyle/>
              <a:p>
                <a:pPr algn="ctr" defTabSz="896214">
                  <a:defRPr/>
                </a:pPr>
                <a:r>
                  <a:rPr lang="en-US" sz="1176" b="1" dirty="0">
                    <a:solidFill>
                      <a:srgbClr val="FFFFFF"/>
                    </a:solidFill>
                    <a:latin typeface="Segoe UI" panose="020B0502040204020203" pitchFamily="34" charset="0"/>
                    <a:cs typeface="Segoe UI" panose="020B0502040204020203" pitchFamily="34" charset="0"/>
                  </a:rPr>
                  <a:t>Azure Container Service</a:t>
                </a:r>
              </a:p>
              <a:p>
                <a:pPr algn="ctr" defTabSz="896214">
                  <a:defRPr/>
                </a:pPr>
                <a:r>
                  <a:rPr lang="en-US" sz="800" dirty="0">
                    <a:solidFill>
                      <a:srgbClr val="FFFFFF"/>
                    </a:solidFill>
                    <a:latin typeface="Segoe UI" panose="020B0502040204020203" pitchFamily="34" charset="0"/>
                    <a:cs typeface="Segoe UI" panose="020B0502040204020203" pitchFamily="34" charset="0"/>
                  </a:rPr>
                  <a:t>KUBERNETES</a:t>
                </a:r>
              </a:p>
            </p:txBody>
          </p:sp>
          <p:pic>
            <p:nvPicPr>
              <p:cNvPr id="138" name="Picture 16" descr="Image result for &quot;Azure Container Service&quot; icon">
                <a:extLst>
                  <a:ext uri="{FF2B5EF4-FFF2-40B4-BE49-F238E27FC236}">
                    <a16:creationId xmlns:a16="http://schemas.microsoft.com/office/drawing/2014/main" id="{0FBA8C7C-BFA7-4254-B144-CB115F04CE8B}"/>
                  </a:ext>
                </a:extLst>
              </p:cNvPr>
              <p:cNvPicPr>
                <a:picLocks noChangeAspect="1" noChangeArrowheads="1"/>
              </p:cNvPicPr>
              <p:nvPr/>
            </p:nvPicPr>
            <p:blipFill>
              <a:blip r:embed="rId18">
                <a:clrChange>
                  <a:clrFrom>
                    <a:srgbClr val="FFFFFF"/>
                  </a:clrFrom>
                  <a:clrTo>
                    <a:srgbClr val="FFFFFF">
                      <a:alpha val="0"/>
                    </a:srgbClr>
                  </a:clrTo>
                </a:clrChange>
                <a:biLevel thresh="25000"/>
                <a:extLst>
                  <a:ext uri="{28A0092B-C50C-407E-A947-70E740481C1C}">
                    <a14:useLocalDpi xmlns:a14="http://schemas.microsoft.com/office/drawing/2010/main" val="0"/>
                  </a:ext>
                </a:extLst>
              </a:blip>
              <a:srcRect/>
              <a:stretch>
                <a:fillRect/>
              </a:stretch>
            </p:blipFill>
            <p:spPr bwMode="auto">
              <a:xfrm>
                <a:off x="9396410" y="4477867"/>
                <a:ext cx="422762" cy="422762"/>
              </a:xfrm>
              <a:prstGeom prst="rect">
                <a:avLst/>
              </a:prstGeom>
              <a:noFill/>
              <a:extLst>
                <a:ext uri="{909E8E84-426E-40DD-AFC4-6F175D3DCCD1}">
                  <a14:hiddenFill xmlns:a14="http://schemas.microsoft.com/office/drawing/2010/main">
                    <a:solidFill>
                      <a:srgbClr val="FFFFFF"/>
                    </a:solidFill>
                  </a14:hiddenFill>
                </a:ext>
              </a:extLst>
            </p:spPr>
          </p:pic>
          <p:pic>
            <p:nvPicPr>
              <p:cNvPr id="139" name="Picture 138">
                <a:extLst>
                  <a:ext uri="{FF2B5EF4-FFF2-40B4-BE49-F238E27FC236}">
                    <a16:creationId xmlns:a16="http://schemas.microsoft.com/office/drawing/2014/main" id="{3A37961F-1EEA-4F9B-AE3C-B662564501B3}"/>
                  </a:ext>
                </a:extLst>
              </p:cNvPr>
              <p:cNvPicPr>
                <a:picLocks noChangeAspect="1"/>
              </p:cNvPicPr>
              <p:nvPr/>
            </p:nvPicPr>
            <p:blipFill>
              <a:blip r:embed="rId19"/>
              <a:stretch>
                <a:fillRect/>
              </a:stretch>
            </p:blipFill>
            <p:spPr>
              <a:xfrm>
                <a:off x="8177746" y="1229333"/>
                <a:ext cx="871091" cy="274332"/>
              </a:xfrm>
              <a:prstGeom prst="rect">
                <a:avLst/>
              </a:prstGeom>
            </p:spPr>
          </p:pic>
          <p:sp>
            <p:nvSpPr>
              <p:cNvPr id="128" name="Rectangle 127">
                <a:extLst>
                  <a:ext uri="{FF2B5EF4-FFF2-40B4-BE49-F238E27FC236}">
                    <a16:creationId xmlns:a16="http://schemas.microsoft.com/office/drawing/2014/main" id="{B21ABA17-D6E9-4BE0-8F9B-B10CAAC1B4C3}"/>
                  </a:ext>
                </a:extLst>
              </p:cNvPr>
              <p:cNvSpPr/>
              <p:nvPr/>
            </p:nvSpPr>
            <p:spPr>
              <a:xfrm>
                <a:off x="9833558" y="3723965"/>
                <a:ext cx="1770071" cy="463365"/>
              </a:xfrm>
              <a:prstGeom prst="rect">
                <a:avLst/>
              </a:prstGeom>
            </p:spPr>
            <p:txBody>
              <a:bodyPr wrap="square">
                <a:spAutoFit/>
              </a:bodyPr>
              <a:lstStyle/>
              <a:p>
                <a:pPr algn="ctr" defTabSz="896214">
                  <a:defRPr/>
                </a:pPr>
                <a:r>
                  <a:rPr lang="en-US" sz="1176" b="1" dirty="0">
                    <a:solidFill>
                      <a:srgbClr val="FFFFFF"/>
                    </a:solidFill>
                    <a:latin typeface="Segoe UI" panose="020B0502040204020203" pitchFamily="34" charset="0"/>
                    <a:cs typeface="Segoe UI" panose="020B0502040204020203" pitchFamily="34" charset="0"/>
                  </a:rPr>
                  <a:t>Service Fabric</a:t>
                </a:r>
              </a:p>
              <a:p>
                <a:pPr algn="ctr" defTabSz="896214">
                  <a:defRPr/>
                </a:pPr>
                <a:r>
                  <a:rPr lang="en-US" sz="1176" dirty="0">
                    <a:solidFill>
                      <a:srgbClr val="FFFFFF"/>
                    </a:solidFill>
                    <a:latin typeface="Segoe UI" panose="020B0502040204020203" pitchFamily="34" charset="0"/>
                    <a:cs typeface="Segoe UI" panose="020B0502040204020203" pitchFamily="34" charset="0"/>
                  </a:rPr>
                  <a:t>(Mesh or cluster)</a:t>
                </a:r>
              </a:p>
            </p:txBody>
          </p:sp>
          <p:pic>
            <p:nvPicPr>
              <p:cNvPr id="130" name="Picture 18">
                <a:extLst>
                  <a:ext uri="{FF2B5EF4-FFF2-40B4-BE49-F238E27FC236}">
                    <a16:creationId xmlns:a16="http://schemas.microsoft.com/office/drawing/2014/main" id="{6C0D1DE7-E976-4599-9833-87652AF44DBB}"/>
                  </a:ext>
                </a:extLst>
              </p:cNvPr>
              <p:cNvPicPr>
                <a:picLocks noChangeAspect="1" noChangeArrowheads="1"/>
              </p:cNvPicPr>
              <p:nvPr/>
            </p:nvPicPr>
            <p:blipFill>
              <a:blip r:embed="rId20">
                <a:biLevel thresh="25000"/>
              </a:blip>
              <a:stretch>
                <a:fillRect/>
              </a:stretch>
            </p:blipFill>
            <p:spPr bwMode="auto">
              <a:xfrm>
                <a:off x="9426458" y="3822871"/>
                <a:ext cx="777451" cy="285594"/>
              </a:xfrm>
              <a:prstGeom prst="rect">
                <a:avLst/>
              </a:prstGeom>
              <a:noFill/>
              <a:extLst>
                <a:ext uri="{909E8E84-426E-40DD-AFC4-6F175D3DCCD1}">
                  <a14:hiddenFill xmlns:a14="http://schemas.microsoft.com/office/drawing/2010/main">
                    <a:solidFill>
                      <a:srgbClr val="FFFFFF"/>
                    </a:solidFill>
                  </a14:hiddenFill>
                </a:ext>
              </a:extLst>
            </p:spPr>
          </p:pic>
        </p:grpSp>
      </p:grpSp>
      <p:grpSp>
        <p:nvGrpSpPr>
          <p:cNvPr id="96" name="Group 95">
            <a:extLst>
              <a:ext uri="{FF2B5EF4-FFF2-40B4-BE49-F238E27FC236}">
                <a16:creationId xmlns:a16="http://schemas.microsoft.com/office/drawing/2014/main" id="{FDD394DB-D720-4B9C-928A-812BD81CED09}"/>
              </a:ext>
            </a:extLst>
          </p:cNvPr>
          <p:cNvGrpSpPr/>
          <p:nvPr/>
        </p:nvGrpSpPr>
        <p:grpSpPr>
          <a:xfrm>
            <a:off x="6001987" y="1509801"/>
            <a:ext cx="1454025" cy="2297708"/>
            <a:chOff x="6193438" y="1305493"/>
            <a:chExt cx="1483488" cy="2344266"/>
          </a:xfrm>
        </p:grpSpPr>
        <p:sp>
          <p:nvSpPr>
            <p:cNvPr id="97" name="Rounded Rectangle 12">
              <a:extLst>
                <a:ext uri="{FF2B5EF4-FFF2-40B4-BE49-F238E27FC236}">
                  <a16:creationId xmlns:a16="http://schemas.microsoft.com/office/drawing/2014/main" id="{3DAFA4DD-1E44-4124-929D-C99BDC63E748}"/>
                </a:ext>
              </a:extLst>
            </p:cNvPr>
            <p:cNvSpPr/>
            <p:nvPr/>
          </p:nvSpPr>
          <p:spPr>
            <a:xfrm>
              <a:off x="6193438" y="1378802"/>
              <a:ext cx="1483488" cy="1478304"/>
            </a:xfrm>
            <a:prstGeom prst="roundRect">
              <a:avLst>
                <a:gd name="adj" fmla="val 5783"/>
              </a:avLst>
            </a:prstGeom>
            <a:solidFill>
              <a:schemeClr val="tx2"/>
            </a:solidFill>
            <a:ln w="28575" cap="flat" cmpd="sng" algn="ctr">
              <a:noFill/>
              <a:prstDash val="solid"/>
            </a:ln>
            <a:effectLst/>
          </p:spPr>
          <p:txBody>
            <a:bodyPr rot="0" spcFirstLastPara="0" vertOverflow="overflow" horzOverflow="overflow" vert="horz" wrap="square" lIns="89562" tIns="89562" rIns="89562" bIns="89562" numCol="1" spcCol="0" rtlCol="0" fromWordArt="0" anchor="b" anchorCtr="0" forceAA="0" compatLnSpc="1">
              <a:prstTxWarp prst="textNoShape">
                <a:avLst/>
              </a:prstTxWarp>
              <a:noAutofit/>
            </a:bodyPr>
            <a:lstStyle/>
            <a:p>
              <a:pPr algn="r" defTabSz="878390">
                <a:defRPr/>
              </a:pPr>
              <a:endParaRPr lang="en-US" sz="1078" kern="0">
                <a:solidFill>
                  <a:srgbClr val="353535"/>
                </a:solidFill>
                <a:latin typeface="Segoe UI"/>
              </a:endParaRPr>
            </a:p>
          </p:txBody>
        </p:sp>
        <p:sp>
          <p:nvSpPr>
            <p:cNvPr id="115" name="TextBox 114">
              <a:extLst>
                <a:ext uri="{FF2B5EF4-FFF2-40B4-BE49-F238E27FC236}">
                  <a16:creationId xmlns:a16="http://schemas.microsoft.com/office/drawing/2014/main" id="{9D42E5C2-7444-4DE8-A185-120D332AC8A6}"/>
                </a:ext>
              </a:extLst>
            </p:cNvPr>
            <p:cNvSpPr txBox="1"/>
            <p:nvPr/>
          </p:nvSpPr>
          <p:spPr>
            <a:xfrm>
              <a:off x="6336445" y="1704205"/>
              <a:ext cx="1240304" cy="310348"/>
            </a:xfrm>
            <a:prstGeom prst="rect">
              <a:avLst/>
            </a:prstGeom>
          </p:spPr>
          <p:txBody>
            <a:bodyPr vert="horz" wrap="square" lIns="89562" tIns="89562" rIns="89562" bIns="89562" rtlCol="0" anchor="t">
              <a:noAutofit/>
            </a:bodyPr>
            <a:lstStyle/>
            <a:p>
              <a:pPr marL="228523" indent="-228523" algn="ctr" defTabSz="878390">
                <a:defRPr/>
              </a:pPr>
              <a:r>
                <a:rPr lang="en-US" sz="1372" kern="0">
                  <a:solidFill>
                    <a:srgbClr val="353535"/>
                  </a:solidFill>
                  <a:latin typeface="Segoe UI" panose="020B0502040204020203" pitchFamily="34" charset="0"/>
                  <a:ea typeface="Segoe UI" panose="020B0502040204020203" pitchFamily="34" charset="0"/>
                  <a:cs typeface="Segoe UI" panose="020B0502040204020203" pitchFamily="34" charset="0"/>
                </a:rPr>
                <a:t>CD, deploy</a:t>
              </a:r>
            </a:p>
          </p:txBody>
        </p:sp>
        <p:sp>
          <p:nvSpPr>
            <p:cNvPr id="116" name="TextBox 115">
              <a:extLst>
                <a:ext uri="{FF2B5EF4-FFF2-40B4-BE49-F238E27FC236}">
                  <a16:creationId xmlns:a16="http://schemas.microsoft.com/office/drawing/2014/main" id="{DCA4ECAF-0FBA-4787-8A05-8B8A8B1A0F95}"/>
                </a:ext>
              </a:extLst>
            </p:cNvPr>
            <p:cNvSpPr txBox="1"/>
            <p:nvPr/>
          </p:nvSpPr>
          <p:spPr>
            <a:xfrm>
              <a:off x="6441877" y="1305493"/>
              <a:ext cx="967004" cy="390570"/>
            </a:xfrm>
            <a:prstGeom prst="rect">
              <a:avLst/>
            </a:prstGeom>
          </p:spPr>
          <p:txBody>
            <a:bodyPr vert="horz" wrap="square" lIns="89562" tIns="89562" rIns="89562" bIns="89562" rtlCol="0" anchor="t">
              <a:noAutofit/>
            </a:bodyPr>
            <a:lstStyle/>
            <a:p>
              <a:pPr marL="228523" indent="-228523" algn="ctr" defTabSz="878390">
                <a:defRPr/>
              </a:pPr>
              <a:r>
                <a:rPr lang="en-US" sz="1961" b="1" kern="0" dirty="0">
                  <a:solidFill>
                    <a:srgbClr val="353535"/>
                  </a:solidFill>
                  <a:latin typeface="Segoe UI" panose="020B0502040204020203" pitchFamily="34" charset="0"/>
                  <a:ea typeface="Segoe UI" panose="020B0502040204020203" pitchFamily="34" charset="0"/>
                  <a:cs typeface="Segoe UI" panose="020B0502040204020203" pitchFamily="34" charset="0"/>
                </a:rPr>
                <a:t>4.</a:t>
              </a:r>
            </a:p>
          </p:txBody>
        </p:sp>
        <p:pic>
          <p:nvPicPr>
            <p:cNvPr id="117" name="Picture 116">
              <a:extLst>
                <a:ext uri="{FF2B5EF4-FFF2-40B4-BE49-F238E27FC236}">
                  <a16:creationId xmlns:a16="http://schemas.microsoft.com/office/drawing/2014/main" id="{9D93A557-451F-477D-A955-FA98276C4D1E}"/>
                </a:ext>
              </a:extLst>
            </p:cNvPr>
            <p:cNvPicPr>
              <a:picLocks noChangeAspect="1"/>
            </p:cNvPicPr>
            <p:nvPr/>
          </p:nvPicPr>
          <p:blipFill>
            <a:blip r:embed="rId4"/>
            <a:stretch>
              <a:fillRect/>
            </a:stretch>
          </p:blipFill>
          <p:spPr>
            <a:xfrm>
              <a:off x="6547993" y="2214648"/>
              <a:ext cx="832582" cy="456982"/>
            </a:xfrm>
            <a:prstGeom prst="rect">
              <a:avLst/>
            </a:prstGeom>
          </p:spPr>
        </p:pic>
        <p:pic>
          <p:nvPicPr>
            <p:cNvPr id="123" name="Picture 122">
              <a:extLst>
                <a:ext uri="{FF2B5EF4-FFF2-40B4-BE49-F238E27FC236}">
                  <a16:creationId xmlns:a16="http://schemas.microsoft.com/office/drawing/2014/main" id="{B6E88437-DF10-4C82-B4D3-CEA4F6771B44}"/>
                </a:ext>
              </a:extLst>
            </p:cNvPr>
            <p:cNvPicPr>
              <a:picLocks noChangeAspect="1"/>
            </p:cNvPicPr>
            <p:nvPr/>
          </p:nvPicPr>
          <p:blipFill rotWithShape="1">
            <a:blip r:embed="rId5">
              <a:duotone>
                <a:prstClr val="black"/>
                <a:srgbClr val="4472C4">
                  <a:tint val="45000"/>
                  <a:satMod val="400000"/>
                </a:srgbClr>
              </a:duotone>
              <a:extLst>
                <a:ext uri="{28A0092B-C50C-407E-A947-70E740481C1C}">
                  <a14:useLocalDpi xmlns:a14="http://schemas.microsoft.com/office/drawing/2010/main" val="0"/>
                </a:ext>
              </a:extLst>
            </a:blip>
            <a:srcRect l="7464" t="16469" r="7295" b="21721"/>
            <a:stretch/>
          </p:blipFill>
          <p:spPr>
            <a:xfrm>
              <a:off x="7203357" y="2195312"/>
              <a:ext cx="338663" cy="245571"/>
            </a:xfrm>
            <a:prstGeom prst="rect">
              <a:avLst/>
            </a:prstGeom>
          </p:spPr>
        </p:pic>
        <p:sp>
          <p:nvSpPr>
            <p:cNvPr id="129" name="TextBox 128">
              <a:extLst>
                <a:ext uri="{FF2B5EF4-FFF2-40B4-BE49-F238E27FC236}">
                  <a16:creationId xmlns:a16="http://schemas.microsoft.com/office/drawing/2014/main" id="{5F6C17C7-6991-44BC-9FFD-097A4C62DA1A}"/>
                </a:ext>
              </a:extLst>
            </p:cNvPr>
            <p:cNvSpPr txBox="1"/>
            <p:nvPr/>
          </p:nvSpPr>
          <p:spPr>
            <a:xfrm>
              <a:off x="6612498" y="2578762"/>
              <a:ext cx="659539" cy="259602"/>
            </a:xfrm>
            <a:prstGeom prst="rect">
              <a:avLst/>
            </a:prstGeom>
          </p:spPr>
          <p:txBody>
            <a:bodyPr vert="horz" wrap="square" lIns="89562" tIns="89562" rIns="89562" bIns="89562" rtlCol="0" anchor="t">
              <a:noAutofit/>
            </a:bodyPr>
            <a:lstStyle/>
            <a:p>
              <a:pPr marL="228523" indent="-228523" algn="ctr" defTabSz="878390">
                <a:defRPr/>
              </a:pPr>
              <a:r>
                <a:rPr lang="en-US" sz="1176" kern="0">
                  <a:solidFill>
                    <a:srgbClr val="353535"/>
                  </a:solidFill>
                  <a:latin typeface="Segoe UI" panose="020B0502040204020203" pitchFamily="34" charset="0"/>
                  <a:ea typeface="Segoe UI" panose="020B0502040204020203" pitchFamily="34" charset="0"/>
                  <a:cs typeface="Segoe UI" panose="020B0502040204020203" pitchFamily="34" charset="0"/>
                </a:rPr>
                <a:t>VSTS</a:t>
              </a:r>
            </a:p>
          </p:txBody>
        </p:sp>
        <p:cxnSp>
          <p:nvCxnSpPr>
            <p:cNvPr id="133" name="Straight Arrow Connector 132">
              <a:extLst>
                <a:ext uri="{FF2B5EF4-FFF2-40B4-BE49-F238E27FC236}">
                  <a16:creationId xmlns:a16="http://schemas.microsoft.com/office/drawing/2014/main" id="{415C7C22-7DBE-449C-A456-29DD1C0FB3EB}"/>
                </a:ext>
              </a:extLst>
            </p:cNvPr>
            <p:cNvCxnSpPr>
              <a:cxnSpLocks/>
              <a:endCxn id="97" idx="2"/>
            </p:cNvCxnSpPr>
            <p:nvPr/>
          </p:nvCxnSpPr>
          <p:spPr>
            <a:xfrm flipV="1">
              <a:off x="6506683" y="2857106"/>
              <a:ext cx="428499" cy="792653"/>
            </a:xfrm>
            <a:prstGeom prst="straightConnector1">
              <a:avLst/>
            </a:prstGeom>
            <a:noFill/>
            <a:ln w="76200" cap="flat" cmpd="sng" algn="ctr">
              <a:solidFill>
                <a:srgbClr val="89CBFF"/>
              </a:solidFill>
              <a:prstDash val="solid"/>
              <a:headEnd type="none"/>
              <a:tailEnd type="triangle"/>
            </a:ln>
            <a:effectLst/>
          </p:spPr>
        </p:cxnSp>
        <p:pic>
          <p:nvPicPr>
            <p:cNvPr id="137" name="Picture 136">
              <a:extLst>
                <a:ext uri="{FF2B5EF4-FFF2-40B4-BE49-F238E27FC236}">
                  <a16:creationId xmlns:a16="http://schemas.microsoft.com/office/drawing/2014/main" id="{168466C5-F8F8-491B-9786-B013FAF5D289}"/>
                </a:ext>
              </a:extLst>
            </p:cNvPr>
            <p:cNvPicPr>
              <a:picLocks noChangeAspect="1"/>
            </p:cNvPicPr>
            <p:nvPr/>
          </p:nvPicPr>
          <p:blipFill>
            <a:blip r:embed="rId13"/>
            <a:stretch>
              <a:fillRect/>
            </a:stretch>
          </p:blipFill>
          <p:spPr>
            <a:xfrm>
              <a:off x="7126292" y="3169423"/>
              <a:ext cx="363190" cy="203791"/>
            </a:xfrm>
            <a:prstGeom prst="rect">
              <a:avLst/>
            </a:prstGeom>
          </p:spPr>
        </p:pic>
        <p:pic>
          <p:nvPicPr>
            <p:cNvPr id="140" name="Picture 139">
              <a:extLst>
                <a:ext uri="{FF2B5EF4-FFF2-40B4-BE49-F238E27FC236}">
                  <a16:creationId xmlns:a16="http://schemas.microsoft.com/office/drawing/2014/main" id="{84F2F046-B1F7-41EB-9917-CA017FEDA4B9}"/>
                </a:ext>
              </a:extLst>
            </p:cNvPr>
            <p:cNvPicPr>
              <a:picLocks noChangeAspect="1"/>
            </p:cNvPicPr>
            <p:nvPr/>
          </p:nvPicPr>
          <p:blipFill>
            <a:blip r:embed="rId11"/>
            <a:stretch>
              <a:fillRect/>
            </a:stretch>
          </p:blipFill>
          <p:spPr>
            <a:xfrm>
              <a:off x="6963355" y="2953608"/>
              <a:ext cx="363207" cy="203446"/>
            </a:xfrm>
            <a:prstGeom prst="rect">
              <a:avLst/>
            </a:prstGeom>
          </p:spPr>
        </p:pic>
      </p:grpSp>
      <p:sp>
        <p:nvSpPr>
          <p:cNvPr id="7" name="Rectangle: Rounded Corners 6">
            <a:extLst>
              <a:ext uri="{FF2B5EF4-FFF2-40B4-BE49-F238E27FC236}">
                <a16:creationId xmlns:a16="http://schemas.microsoft.com/office/drawing/2014/main" id="{A47CF6BE-90E1-46B9-A449-B1F93CD4DE02}"/>
              </a:ext>
            </a:extLst>
          </p:cNvPr>
          <p:cNvSpPr/>
          <p:nvPr/>
        </p:nvSpPr>
        <p:spPr bwMode="auto">
          <a:xfrm>
            <a:off x="9080289" y="3621008"/>
            <a:ext cx="2472490" cy="1358042"/>
          </a:xfrm>
          <a:prstGeom prst="roundRect">
            <a:avLst/>
          </a:prstGeom>
          <a:noFill/>
          <a:ln w="101600">
            <a:solidFill>
              <a:srgbClr val="FFFF00"/>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73152" rIns="91440" bIns="73152" numCol="1" spcCol="0" rtlCol="0" fromWordArt="0" anchor="t" anchorCtr="0" forceAA="0" compatLnSpc="1">
            <a:prstTxWarp prst="textNoShape">
              <a:avLst/>
            </a:prstTxWarp>
            <a:noAutofit/>
          </a:bodyPr>
          <a:lstStyle/>
          <a:p>
            <a:pPr algn="ctr" defTabSz="466236" fontAlgn="base">
              <a:lnSpc>
                <a:spcPct val="90000"/>
              </a:lnSpc>
              <a:spcBef>
                <a:spcPct val="0"/>
              </a:spcBef>
              <a:spcAft>
                <a:spcPct val="0"/>
              </a:spcAft>
              <a:defRPr/>
            </a:pPr>
            <a:endParaRPr lang="en-US" sz="1200" dirty="0" err="1">
              <a:gradFill>
                <a:gsLst>
                  <a:gs pos="0">
                    <a:srgbClr val="FFFFFF"/>
                  </a:gs>
                  <a:gs pos="100000">
                    <a:srgbClr val="FFFFFF"/>
                  </a:gs>
                </a:gsLst>
                <a:lin ang="5400000" scaled="0"/>
              </a:gradFill>
              <a:ea typeface="Segoe UI" pitchFamily="34" charset="0"/>
              <a:cs typeface="Segoe UI" pitchFamily="34" charset="0"/>
            </a:endParaRPr>
          </a:p>
        </p:txBody>
      </p:sp>
    </p:spTree>
    <p:extLst>
      <p:ext uri="{BB962C8B-B14F-4D97-AF65-F5344CB8AC3E}">
        <p14:creationId xmlns:p14="http://schemas.microsoft.com/office/powerpoint/2010/main" val="29218392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par>
                                <p:cTn id="8" presetID="22" presetClass="entr" presetSubtype="4" fill="hold" nodeType="withEffect">
                                  <p:stCondLst>
                                    <p:cond delay="0"/>
                                  </p:stCondLst>
                                  <p:childTnLst>
                                    <p:set>
                                      <p:cBhvr>
                                        <p:cTn id="9" dur="1" fill="hold">
                                          <p:stCondLst>
                                            <p:cond delay="0"/>
                                          </p:stCondLst>
                                        </p:cTn>
                                        <p:tgtEl>
                                          <p:spTgt spid="66"/>
                                        </p:tgtEl>
                                        <p:attrNameLst>
                                          <p:attrName>style.visibility</p:attrName>
                                        </p:attrNameLst>
                                      </p:cBhvr>
                                      <p:to>
                                        <p:strVal val="visible"/>
                                      </p:to>
                                    </p:set>
                                    <p:animEffect transition="in" filter="wipe(down)">
                                      <p:cBhvr>
                                        <p:cTn id="10" dur="500"/>
                                        <p:tgtEl>
                                          <p:spTgt spid="66"/>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nodeType="click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wipe(left)">
                                      <p:cBhvr>
                                        <p:cTn id="15" dur="500"/>
                                        <p:tgtEl>
                                          <p:spTgt spid="3"/>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1" fill="hold" nodeType="click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wipe(up)">
                                      <p:cBhvr>
                                        <p:cTn id="20" dur="500"/>
                                        <p:tgtEl>
                                          <p:spTgt spid="6"/>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4" fill="hold" nodeType="clickEffect">
                                  <p:stCondLst>
                                    <p:cond delay="0"/>
                                  </p:stCondLst>
                                  <p:childTnLst>
                                    <p:set>
                                      <p:cBhvr>
                                        <p:cTn id="24" dur="1" fill="hold">
                                          <p:stCondLst>
                                            <p:cond delay="0"/>
                                          </p:stCondLst>
                                        </p:cTn>
                                        <p:tgtEl>
                                          <p:spTgt spid="96"/>
                                        </p:tgtEl>
                                        <p:attrNameLst>
                                          <p:attrName>style.visibility</p:attrName>
                                        </p:attrNameLst>
                                      </p:cBhvr>
                                      <p:to>
                                        <p:strVal val="visible"/>
                                      </p:to>
                                    </p:set>
                                    <p:animEffect transition="in" filter="wipe(down)">
                                      <p:cBhvr>
                                        <p:cTn id="25" dur="500"/>
                                        <p:tgtEl>
                                          <p:spTgt spid="96"/>
                                        </p:tgtEl>
                                      </p:cBhvr>
                                    </p:animEffec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grpId="0" nodeType="clickEffect">
                                  <p:stCondLst>
                                    <p:cond delay="0"/>
                                  </p:stCondLst>
                                  <p:childTnLst>
                                    <p:set>
                                      <p:cBhvr>
                                        <p:cTn id="29" dur="1" fill="hold">
                                          <p:stCondLst>
                                            <p:cond delay="0"/>
                                          </p:stCondLst>
                                        </p:cTn>
                                        <p:tgtEl>
                                          <p:spTgt spid="63"/>
                                        </p:tgtEl>
                                        <p:attrNameLst>
                                          <p:attrName>style.visibility</p:attrName>
                                        </p:attrNameLst>
                                      </p:cBhvr>
                                      <p:to>
                                        <p:strVal val="visible"/>
                                      </p:to>
                                    </p:set>
                                  </p:childTnLst>
                                </p:cTn>
                              </p:par>
                            </p:childTnLst>
                          </p:cTn>
                        </p:par>
                        <p:par>
                          <p:cTn id="30" fill="hold">
                            <p:stCondLst>
                              <p:cond delay="0"/>
                            </p:stCondLst>
                            <p:childTnLst>
                              <p:par>
                                <p:cTn id="31" presetID="22" presetClass="entr" presetSubtype="8" fill="hold" nodeType="afterEffect">
                                  <p:stCondLst>
                                    <p:cond delay="0"/>
                                  </p:stCondLst>
                                  <p:childTnLst>
                                    <p:set>
                                      <p:cBhvr>
                                        <p:cTn id="32" dur="1" fill="hold">
                                          <p:stCondLst>
                                            <p:cond delay="0"/>
                                          </p:stCondLst>
                                        </p:cTn>
                                        <p:tgtEl>
                                          <p:spTgt spid="11"/>
                                        </p:tgtEl>
                                        <p:attrNameLst>
                                          <p:attrName>style.visibility</p:attrName>
                                        </p:attrNameLst>
                                      </p:cBhvr>
                                      <p:to>
                                        <p:strVal val="visible"/>
                                      </p:to>
                                    </p:set>
                                    <p:animEffect transition="in" filter="wipe(left)">
                                      <p:cBhvr>
                                        <p:cTn id="33" dur="500"/>
                                        <p:tgtEl>
                                          <p:spTgt spid="11"/>
                                        </p:tgtEl>
                                      </p:cBhvr>
                                    </p:animEffect>
                                  </p:childTnLst>
                                </p:cTn>
                              </p:par>
                            </p:childTnLst>
                          </p:cTn>
                        </p:par>
                        <p:par>
                          <p:cTn id="34" fill="hold">
                            <p:stCondLst>
                              <p:cond delay="500"/>
                            </p:stCondLst>
                            <p:childTnLst>
                              <p:par>
                                <p:cTn id="35" presetID="10" presetClass="entr" presetSubtype="0" fill="hold" grpId="0" nodeType="afterEffect">
                                  <p:stCondLst>
                                    <p:cond delay="2000"/>
                                  </p:stCondLst>
                                  <p:childTnLst>
                                    <p:set>
                                      <p:cBhvr>
                                        <p:cTn id="36" dur="1" fill="hold">
                                          <p:stCondLst>
                                            <p:cond delay="0"/>
                                          </p:stCondLst>
                                        </p:cTn>
                                        <p:tgtEl>
                                          <p:spTgt spid="121"/>
                                        </p:tgtEl>
                                        <p:attrNameLst>
                                          <p:attrName>style.visibility</p:attrName>
                                        </p:attrNameLst>
                                      </p:cBhvr>
                                      <p:to>
                                        <p:strVal val="visible"/>
                                      </p:to>
                                    </p:set>
                                    <p:animEffect transition="in" filter="fade">
                                      <p:cBhvr>
                                        <p:cTn id="37" dur="500"/>
                                        <p:tgtEl>
                                          <p:spTgt spid="121"/>
                                        </p:tgtEl>
                                      </p:cBhvr>
                                    </p:animEffect>
                                  </p:childTnLst>
                                </p:cTn>
                              </p:par>
                            </p:childTnLst>
                          </p:cTn>
                        </p:par>
                        <p:par>
                          <p:cTn id="38" fill="hold">
                            <p:stCondLst>
                              <p:cond delay="3000"/>
                            </p:stCondLst>
                            <p:childTnLst>
                              <p:par>
                                <p:cTn id="39" presetID="10" presetClass="entr" presetSubtype="0" fill="hold" grpId="0" nodeType="afterEffect">
                                  <p:stCondLst>
                                    <p:cond delay="0"/>
                                  </p:stCondLst>
                                  <p:childTnLst>
                                    <p:set>
                                      <p:cBhvr>
                                        <p:cTn id="40" dur="1" fill="hold">
                                          <p:stCondLst>
                                            <p:cond delay="0"/>
                                          </p:stCondLst>
                                        </p:cTn>
                                        <p:tgtEl>
                                          <p:spTgt spid="7"/>
                                        </p:tgtEl>
                                        <p:attrNameLst>
                                          <p:attrName>style.visibility</p:attrName>
                                        </p:attrNameLst>
                                      </p:cBhvr>
                                      <p:to>
                                        <p:strVal val="visible"/>
                                      </p:to>
                                    </p:set>
                                    <p:animEffect transition="in" filter="fade">
                                      <p:cBhvr>
                                        <p:cTn id="41"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 grpId="0" animBg="1"/>
      <p:bldP spid="121" grpId="0"/>
      <p:bldP spid="7" grpId="0" animBg="1"/>
    </p:bldLst>
  </p:timing>
</p:sld>
</file>

<file path=ppt/slides/slide7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C8E905-ED28-4661-A5DF-87B856165272}"/>
              </a:ext>
            </a:extLst>
          </p:cNvPr>
          <p:cNvSpPr>
            <a:spLocks noGrp="1"/>
          </p:cNvSpPr>
          <p:nvPr>
            <p:ph type="title"/>
          </p:nvPr>
        </p:nvSpPr>
        <p:spPr>
          <a:xfrm>
            <a:off x="588622" y="457200"/>
            <a:ext cx="11017803" cy="1531188"/>
          </a:xfrm>
        </p:spPr>
        <p:txBody>
          <a:bodyPr/>
          <a:lstStyle/>
          <a:p>
            <a:r>
              <a:rPr lang="en-US" sz="9950" dirty="0"/>
              <a:t>AKS</a:t>
            </a:r>
          </a:p>
        </p:txBody>
      </p:sp>
    </p:spTree>
    <p:extLst>
      <p:ext uri="{BB962C8B-B14F-4D97-AF65-F5344CB8AC3E}">
        <p14:creationId xmlns:p14="http://schemas.microsoft.com/office/powerpoint/2010/main" val="3246429296"/>
      </p:ext>
    </p:extLst>
  </p:cSld>
  <p:clrMapOvr>
    <a:masterClrMapping/>
  </p:clrMapOvr>
  <p:transition>
    <p:fade/>
  </p:transition>
</p:sld>
</file>

<file path=ppt/slides/slide7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F0C00B6C-63C2-4990-A20F-B75CB0C049A1}"/>
              </a:ext>
            </a:extLst>
          </p:cNvPr>
          <p:cNvPicPr>
            <a:picLocks noChangeAspect="1"/>
          </p:cNvPicPr>
          <p:nvPr/>
        </p:nvPicPr>
        <p:blipFill>
          <a:blip r:embed="rId2"/>
          <a:stretch>
            <a:fillRect/>
          </a:stretch>
        </p:blipFill>
        <p:spPr>
          <a:xfrm>
            <a:off x="1083513" y="495300"/>
            <a:ext cx="9341454" cy="5467350"/>
          </a:xfrm>
          <a:prstGeom prst="rect">
            <a:avLst/>
          </a:prstGeom>
        </p:spPr>
      </p:pic>
    </p:spTree>
    <p:extLst>
      <p:ext uri="{BB962C8B-B14F-4D97-AF65-F5344CB8AC3E}">
        <p14:creationId xmlns:p14="http://schemas.microsoft.com/office/powerpoint/2010/main" val="3414050438"/>
      </p:ext>
    </p:extLst>
  </p:cSld>
  <p:clrMapOvr>
    <a:masterClrMapping/>
  </p:clrMapOvr>
  <p:transition>
    <p:fade/>
  </p:transition>
</p:sld>
</file>

<file path=ppt/slides/slide7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D06124A-9DC0-4A49-A181-57325172896D}"/>
              </a:ext>
            </a:extLst>
          </p:cNvPr>
          <p:cNvPicPr>
            <a:picLocks noChangeAspect="1"/>
          </p:cNvPicPr>
          <p:nvPr/>
        </p:nvPicPr>
        <p:blipFill>
          <a:blip r:embed="rId2"/>
          <a:stretch>
            <a:fillRect/>
          </a:stretch>
        </p:blipFill>
        <p:spPr>
          <a:xfrm>
            <a:off x="914797" y="281899"/>
            <a:ext cx="9948350" cy="6042701"/>
          </a:xfrm>
          <a:prstGeom prst="rect">
            <a:avLst/>
          </a:prstGeom>
        </p:spPr>
      </p:pic>
    </p:spTree>
    <p:extLst>
      <p:ext uri="{BB962C8B-B14F-4D97-AF65-F5344CB8AC3E}">
        <p14:creationId xmlns:p14="http://schemas.microsoft.com/office/powerpoint/2010/main" val="4047430506"/>
      </p:ext>
    </p:extLst>
  </p:cSld>
  <p:clrMapOvr>
    <a:masterClrMapping/>
  </p:clrMapOvr>
  <p:transition>
    <p:fade/>
  </p:transition>
</p:sld>
</file>

<file path=ppt/slides/slide7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FEDCC0C5-0F55-4342-B3A7-457FDAEA1430}"/>
              </a:ext>
            </a:extLst>
          </p:cNvPr>
          <p:cNvPicPr>
            <a:picLocks noChangeAspect="1"/>
          </p:cNvPicPr>
          <p:nvPr/>
        </p:nvPicPr>
        <p:blipFill>
          <a:blip r:embed="rId2"/>
          <a:stretch>
            <a:fillRect/>
          </a:stretch>
        </p:blipFill>
        <p:spPr>
          <a:xfrm>
            <a:off x="1270397" y="188066"/>
            <a:ext cx="9146475" cy="6142884"/>
          </a:xfrm>
          <a:prstGeom prst="rect">
            <a:avLst/>
          </a:prstGeom>
        </p:spPr>
      </p:pic>
    </p:spTree>
    <p:extLst>
      <p:ext uri="{BB962C8B-B14F-4D97-AF65-F5344CB8AC3E}">
        <p14:creationId xmlns:p14="http://schemas.microsoft.com/office/powerpoint/2010/main" val="1399770260"/>
      </p:ext>
    </p:extLst>
  </p:cSld>
  <p:clrMapOvr>
    <a:masterClrMapping/>
  </p:clrMapOvr>
  <p:transition>
    <p:fade/>
  </p:transition>
</p:sld>
</file>

<file path=ppt/slides/slide7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C8E905-ED28-4661-A5DF-87B856165272}"/>
              </a:ext>
            </a:extLst>
          </p:cNvPr>
          <p:cNvSpPr>
            <a:spLocks noGrp="1"/>
          </p:cNvSpPr>
          <p:nvPr>
            <p:ph type="title"/>
          </p:nvPr>
        </p:nvSpPr>
        <p:spPr>
          <a:xfrm>
            <a:off x="769095" y="2231858"/>
            <a:ext cx="11017803" cy="1531188"/>
          </a:xfrm>
        </p:spPr>
        <p:txBody>
          <a:bodyPr/>
          <a:lstStyle/>
          <a:p>
            <a:r>
              <a:rPr lang="en-US" sz="9950" dirty="0"/>
              <a:t>Azure Dev Spaces</a:t>
            </a:r>
          </a:p>
        </p:txBody>
      </p:sp>
    </p:spTree>
    <p:extLst>
      <p:ext uri="{BB962C8B-B14F-4D97-AF65-F5344CB8AC3E}">
        <p14:creationId xmlns:p14="http://schemas.microsoft.com/office/powerpoint/2010/main" val="2512517448"/>
      </p:ext>
    </p:extLst>
  </p:cSld>
  <p:clrMapOvr>
    <a:masterClrMapping/>
  </p:clrMapOvr>
  <p:transition>
    <p:fade/>
  </p:transition>
</p:sld>
</file>

<file path=ppt/slides/slide8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717638" y="506588"/>
            <a:ext cx="15131327" cy="738664"/>
          </a:xfrm>
        </p:spPr>
        <p:txBody>
          <a:bodyPr/>
          <a:lstStyle/>
          <a:p>
            <a:r>
              <a:rPr lang="en-US" sz="4800" dirty="0"/>
              <a:t>Microservices are hard to develop locally</a:t>
            </a:r>
          </a:p>
        </p:txBody>
      </p:sp>
      <p:sp>
        <p:nvSpPr>
          <p:cNvPr id="4" name="Rectangle 3"/>
          <p:cNvSpPr/>
          <p:nvPr/>
        </p:nvSpPr>
        <p:spPr>
          <a:xfrm>
            <a:off x="717639" y="4372134"/>
            <a:ext cx="10607483" cy="1583920"/>
          </a:xfrm>
          <a:prstGeom prst="rect">
            <a:avLst/>
          </a:prstGeom>
          <a:noFill/>
          <a:ln w="9525" cap="flat" cmpd="sng" algn="ctr">
            <a:solidFill>
              <a:srgbClr val="7030A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6"/>
          </a:fontRef>
        </p:style>
        <p:txBody>
          <a:bodyPr rtlCol="0" anchor="b"/>
          <a:lstStyle/>
          <a:p>
            <a:pPr algn="ctr" defTabSz="914322">
              <a:defRPr/>
            </a:pPr>
            <a:r>
              <a:rPr lang="en-US" sz="1800">
                <a:solidFill>
                  <a:srgbClr val="FFFFFF">
                    <a:lumMod val="50000"/>
                  </a:srgbClr>
                </a:solidFill>
              </a:rPr>
              <a:t>Local Development Machine</a:t>
            </a:r>
          </a:p>
        </p:txBody>
      </p:sp>
      <p:sp>
        <p:nvSpPr>
          <p:cNvPr id="5" name="Rectangle 4"/>
          <p:cNvSpPr/>
          <p:nvPr/>
        </p:nvSpPr>
        <p:spPr>
          <a:xfrm>
            <a:off x="717639" y="1391804"/>
            <a:ext cx="10607483" cy="2861677"/>
          </a:xfrm>
          <a:prstGeom prst="rect">
            <a:avLst/>
          </a:prstGeom>
          <a:noFill/>
          <a:ln w="9525" cap="flat" cmpd="sng" algn="ctr">
            <a:solidFill>
              <a:schemeClr val="accent6"/>
            </a:solidFill>
            <a:prstDash val="solid"/>
            <a:round/>
            <a:headEnd type="none" w="med" len="med"/>
            <a:tailEnd type="none" w="med" len="med"/>
          </a:ln>
        </p:spPr>
        <p:style>
          <a:lnRef idx="0">
            <a:scrgbClr r="0" g="0" b="0"/>
          </a:lnRef>
          <a:fillRef idx="0">
            <a:scrgbClr r="0" g="0" b="0"/>
          </a:fillRef>
          <a:effectRef idx="0">
            <a:scrgbClr r="0" g="0" b="0"/>
          </a:effectRef>
          <a:fontRef idx="minor">
            <a:schemeClr val="accent6"/>
          </a:fontRef>
        </p:style>
        <p:txBody>
          <a:bodyPr rtlCol="0" anchor="t"/>
          <a:lstStyle/>
          <a:p>
            <a:pPr algn="ctr" defTabSz="914322">
              <a:defRPr/>
            </a:pPr>
            <a:r>
              <a:rPr lang="en-US" sz="1800">
                <a:solidFill>
                  <a:srgbClr val="FFFFFF">
                    <a:lumMod val="50000"/>
                  </a:srgbClr>
                </a:solidFill>
              </a:rPr>
              <a:t>Azure</a:t>
            </a:r>
          </a:p>
        </p:txBody>
      </p:sp>
      <p:sp>
        <p:nvSpPr>
          <p:cNvPr id="6" name="Rectangle 5"/>
          <p:cNvSpPr/>
          <p:nvPr/>
        </p:nvSpPr>
        <p:spPr>
          <a:xfrm>
            <a:off x="1323886" y="2180083"/>
            <a:ext cx="1828681" cy="914341"/>
          </a:xfrm>
          <a:prstGeom prst="rect">
            <a:avLst/>
          </a:prstGeom>
          <a:solidFill>
            <a:srgbClr val="0078D4"/>
          </a:solidFill>
          <a:ln>
            <a:solidFill>
              <a:srgbClr val="002050"/>
            </a:solid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defTabSz="914322">
              <a:defRPr/>
            </a:pPr>
            <a:r>
              <a:rPr lang="en-US" sz="1800" dirty="0">
                <a:solidFill>
                  <a:srgbClr val="FFFFFF"/>
                </a:solidFill>
              </a:rPr>
              <a:t>Frontend</a:t>
            </a:r>
          </a:p>
        </p:txBody>
      </p:sp>
      <p:sp>
        <p:nvSpPr>
          <p:cNvPr id="7" name="Rectangle 6"/>
          <p:cNvSpPr/>
          <p:nvPr/>
        </p:nvSpPr>
        <p:spPr>
          <a:xfrm>
            <a:off x="3813476" y="2180083"/>
            <a:ext cx="1828681" cy="914341"/>
          </a:xfrm>
          <a:prstGeom prst="rect">
            <a:avLst/>
          </a:prstGeom>
          <a:solidFill>
            <a:srgbClr val="0078D4"/>
          </a:solidFill>
          <a:ln>
            <a:solidFill>
              <a:srgbClr val="002050"/>
            </a:solid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defTabSz="914322">
              <a:defRPr/>
            </a:pPr>
            <a:r>
              <a:rPr lang="en-US" sz="1800" dirty="0">
                <a:solidFill>
                  <a:srgbClr val="FFFFFF"/>
                </a:solidFill>
              </a:rPr>
              <a:t>Hotels</a:t>
            </a:r>
          </a:p>
        </p:txBody>
      </p:sp>
      <p:sp>
        <p:nvSpPr>
          <p:cNvPr id="8" name="Rectangle 7"/>
          <p:cNvSpPr/>
          <p:nvPr/>
        </p:nvSpPr>
        <p:spPr>
          <a:xfrm>
            <a:off x="6303066" y="2180083"/>
            <a:ext cx="1828681" cy="914341"/>
          </a:xfrm>
          <a:prstGeom prst="rect">
            <a:avLst/>
          </a:prstGeom>
          <a:solidFill>
            <a:srgbClr val="0078D4"/>
          </a:solidFill>
          <a:ln>
            <a:solidFill>
              <a:srgbClr val="002050"/>
            </a:solid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defTabSz="914322">
              <a:defRPr/>
            </a:pPr>
            <a:r>
              <a:rPr lang="en-US" sz="1800" dirty="0">
                <a:solidFill>
                  <a:srgbClr val="FFFFFF"/>
                </a:solidFill>
              </a:rPr>
              <a:t>Promotions</a:t>
            </a:r>
          </a:p>
        </p:txBody>
      </p:sp>
      <p:sp>
        <p:nvSpPr>
          <p:cNvPr id="10" name="Flowchart: Magnetic Disk 9"/>
          <p:cNvSpPr/>
          <p:nvPr/>
        </p:nvSpPr>
        <p:spPr>
          <a:xfrm>
            <a:off x="8792657" y="2182604"/>
            <a:ext cx="1828681" cy="911822"/>
          </a:xfrm>
          <a:prstGeom prst="flowChartMagneticDisk">
            <a:avLst/>
          </a:prstGeom>
          <a:solidFill>
            <a:srgbClr val="0078D4"/>
          </a:solidFill>
          <a:ln>
            <a:solidFill>
              <a:schemeClr val="bg1"/>
            </a:solid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defTabSz="914322">
              <a:defRPr/>
            </a:pPr>
            <a:r>
              <a:rPr lang="en-US" sz="1800" dirty="0">
                <a:solidFill>
                  <a:srgbClr val="FFFFFF"/>
                </a:solidFill>
              </a:rPr>
              <a:t>Promotions DB</a:t>
            </a:r>
          </a:p>
        </p:txBody>
      </p:sp>
      <p:cxnSp>
        <p:nvCxnSpPr>
          <p:cNvPr id="12" name="Straight Arrow Connector 11"/>
          <p:cNvCxnSpPr>
            <a:stCxn id="6" idx="3"/>
            <a:endCxn id="7" idx="1"/>
          </p:cNvCxnSpPr>
          <p:nvPr/>
        </p:nvCxnSpPr>
        <p:spPr>
          <a:xfrm>
            <a:off x="3152567" y="2637253"/>
            <a:ext cx="660909" cy="0"/>
          </a:xfrm>
          <a:prstGeom prst="straightConnector1">
            <a:avLst/>
          </a:prstGeom>
          <a:ln w="28575">
            <a:tailEnd type="triangle"/>
          </a:ln>
        </p:spPr>
        <p:style>
          <a:lnRef idx="1">
            <a:schemeClr val="accent5"/>
          </a:lnRef>
          <a:fillRef idx="0">
            <a:schemeClr val="accent5"/>
          </a:fillRef>
          <a:effectRef idx="0">
            <a:schemeClr val="accent5"/>
          </a:effectRef>
          <a:fontRef idx="minor">
            <a:schemeClr val="tx1"/>
          </a:fontRef>
        </p:style>
      </p:cxnSp>
      <p:cxnSp>
        <p:nvCxnSpPr>
          <p:cNvPr id="14" name="Straight Arrow Connector 13"/>
          <p:cNvCxnSpPr>
            <a:stCxn id="7" idx="3"/>
            <a:endCxn id="8" idx="1"/>
          </p:cNvCxnSpPr>
          <p:nvPr/>
        </p:nvCxnSpPr>
        <p:spPr>
          <a:xfrm>
            <a:off x="5642157" y="2637253"/>
            <a:ext cx="660909" cy="0"/>
          </a:xfrm>
          <a:prstGeom prst="straightConnector1">
            <a:avLst/>
          </a:prstGeom>
          <a:ln w="28575">
            <a:tailEnd type="triangle"/>
          </a:ln>
        </p:spPr>
        <p:style>
          <a:lnRef idx="1">
            <a:schemeClr val="accent5"/>
          </a:lnRef>
          <a:fillRef idx="0">
            <a:schemeClr val="accent5"/>
          </a:fillRef>
          <a:effectRef idx="0">
            <a:schemeClr val="accent5"/>
          </a:effectRef>
          <a:fontRef idx="minor">
            <a:schemeClr val="tx1"/>
          </a:fontRef>
        </p:style>
      </p:cxnSp>
      <p:cxnSp>
        <p:nvCxnSpPr>
          <p:cNvPr id="16" name="Straight Arrow Connector 15"/>
          <p:cNvCxnSpPr>
            <a:stCxn id="8" idx="3"/>
            <a:endCxn id="10" idx="2"/>
          </p:cNvCxnSpPr>
          <p:nvPr/>
        </p:nvCxnSpPr>
        <p:spPr>
          <a:xfrm>
            <a:off x="8131749" y="2637254"/>
            <a:ext cx="660910" cy="1260"/>
          </a:xfrm>
          <a:prstGeom prst="straightConnector1">
            <a:avLst/>
          </a:prstGeom>
          <a:ln w="28575">
            <a:tailEnd type="triangle"/>
          </a:ln>
        </p:spPr>
        <p:style>
          <a:lnRef idx="1">
            <a:schemeClr val="accent5"/>
          </a:lnRef>
          <a:fillRef idx="0">
            <a:schemeClr val="accent5"/>
          </a:fillRef>
          <a:effectRef idx="0">
            <a:schemeClr val="accent5"/>
          </a:effectRef>
          <a:fontRef idx="minor">
            <a:schemeClr val="tx1"/>
          </a:fontRef>
        </p:style>
      </p:cxnSp>
      <p:sp>
        <p:nvSpPr>
          <p:cNvPr id="17" name="Rectangle 16"/>
          <p:cNvSpPr/>
          <p:nvPr/>
        </p:nvSpPr>
        <p:spPr>
          <a:xfrm>
            <a:off x="3813476" y="4572002"/>
            <a:ext cx="1828681" cy="914341"/>
          </a:xfrm>
          <a:prstGeom prst="rect">
            <a:avLst/>
          </a:prstGeom>
          <a:solidFill>
            <a:srgbClr val="127C0F"/>
          </a:solidFill>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defTabSz="914322">
              <a:defRPr/>
            </a:pPr>
            <a:r>
              <a:rPr lang="en-US" sz="1800" dirty="0">
                <a:solidFill>
                  <a:srgbClr val="FFFFFF"/>
                </a:solidFill>
              </a:rPr>
              <a:t>Hotels</a:t>
            </a:r>
          </a:p>
        </p:txBody>
      </p:sp>
      <p:sp>
        <p:nvSpPr>
          <p:cNvPr id="18" name="Rectangle 17"/>
          <p:cNvSpPr/>
          <p:nvPr/>
        </p:nvSpPr>
        <p:spPr>
          <a:xfrm>
            <a:off x="6303066" y="4572002"/>
            <a:ext cx="1828681" cy="914341"/>
          </a:xfrm>
          <a:prstGeom prst="rect">
            <a:avLst/>
          </a:prstGeom>
          <a:solidFill>
            <a:srgbClr val="127C0F"/>
          </a:solidFill>
          <a:ln>
            <a:solidFill>
              <a:srgbClr val="004B50"/>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defTabSz="914322">
              <a:defRPr/>
            </a:pPr>
            <a:r>
              <a:rPr lang="en-US" sz="1800" dirty="0">
                <a:solidFill>
                  <a:srgbClr val="FFFFFF"/>
                </a:solidFill>
              </a:rPr>
              <a:t>Promotions</a:t>
            </a:r>
          </a:p>
        </p:txBody>
      </p:sp>
      <p:sp>
        <p:nvSpPr>
          <p:cNvPr id="19" name="Flowchart: Magnetic Disk 18"/>
          <p:cNvSpPr/>
          <p:nvPr/>
        </p:nvSpPr>
        <p:spPr>
          <a:xfrm>
            <a:off x="8792657" y="4574522"/>
            <a:ext cx="1828681" cy="911822"/>
          </a:xfrm>
          <a:prstGeom prst="flowChartMagneticDisk">
            <a:avLst/>
          </a:prstGeom>
          <a:solidFill>
            <a:srgbClr val="127C0F"/>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22">
              <a:defRPr/>
            </a:pPr>
            <a:r>
              <a:rPr lang="en-US" sz="1800" dirty="0">
                <a:solidFill>
                  <a:srgbClr val="FFFFFF"/>
                </a:solidFill>
              </a:rPr>
              <a:t>Promotions DB</a:t>
            </a:r>
          </a:p>
        </p:txBody>
      </p:sp>
      <p:cxnSp>
        <p:nvCxnSpPr>
          <p:cNvPr id="20" name="Straight Arrow Connector 19"/>
          <p:cNvCxnSpPr>
            <a:stCxn id="17" idx="3"/>
            <a:endCxn id="18" idx="1"/>
          </p:cNvCxnSpPr>
          <p:nvPr/>
        </p:nvCxnSpPr>
        <p:spPr>
          <a:xfrm>
            <a:off x="5642157" y="5029172"/>
            <a:ext cx="660909" cy="0"/>
          </a:xfrm>
          <a:prstGeom prst="straightConnector1">
            <a:avLst/>
          </a:prstGeom>
          <a:ln w="28575">
            <a:solidFill>
              <a:srgbClr val="127C0F"/>
            </a:solidFill>
            <a:tailEnd type="triangle"/>
          </a:ln>
        </p:spPr>
        <p:style>
          <a:lnRef idx="1">
            <a:schemeClr val="accent3"/>
          </a:lnRef>
          <a:fillRef idx="0">
            <a:schemeClr val="accent3"/>
          </a:fillRef>
          <a:effectRef idx="0">
            <a:schemeClr val="accent3"/>
          </a:effectRef>
          <a:fontRef idx="minor">
            <a:schemeClr val="tx1"/>
          </a:fontRef>
        </p:style>
      </p:cxnSp>
      <p:cxnSp>
        <p:nvCxnSpPr>
          <p:cNvPr id="21" name="Straight Arrow Connector 20"/>
          <p:cNvCxnSpPr>
            <a:stCxn id="18" idx="3"/>
            <a:endCxn id="19" idx="2"/>
          </p:cNvCxnSpPr>
          <p:nvPr/>
        </p:nvCxnSpPr>
        <p:spPr>
          <a:xfrm>
            <a:off x="8131749" y="5029173"/>
            <a:ext cx="660910" cy="1260"/>
          </a:xfrm>
          <a:prstGeom prst="straightConnector1">
            <a:avLst/>
          </a:prstGeom>
          <a:ln w="28575">
            <a:solidFill>
              <a:srgbClr val="127C0F"/>
            </a:solidFill>
            <a:tailEnd type="triangle"/>
          </a:ln>
        </p:spPr>
        <p:style>
          <a:lnRef idx="1">
            <a:schemeClr val="accent3"/>
          </a:lnRef>
          <a:fillRef idx="0">
            <a:schemeClr val="accent3"/>
          </a:fillRef>
          <a:effectRef idx="0">
            <a:schemeClr val="accent3"/>
          </a:effectRef>
          <a:fontRef idx="minor">
            <a:schemeClr val="tx1"/>
          </a:fontRef>
        </p:style>
      </p:cxnSp>
      <p:sp>
        <p:nvSpPr>
          <p:cNvPr id="26" name="Rectangle: Rounded Corners 25"/>
          <p:cNvSpPr/>
          <p:nvPr/>
        </p:nvSpPr>
        <p:spPr>
          <a:xfrm>
            <a:off x="3813476" y="3493377"/>
            <a:ext cx="1828681" cy="578844"/>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defTabSz="914322">
              <a:defRPr/>
            </a:pPr>
            <a:r>
              <a:rPr lang="en-US" sz="1800">
                <a:solidFill>
                  <a:srgbClr val="1A1A1A"/>
                </a:solidFill>
              </a:rPr>
              <a:t>SCC =&gt; CI/CD</a:t>
            </a:r>
          </a:p>
        </p:txBody>
      </p:sp>
      <p:sp>
        <p:nvSpPr>
          <p:cNvPr id="27" name="Rectangle 26"/>
          <p:cNvSpPr/>
          <p:nvPr/>
        </p:nvSpPr>
        <p:spPr>
          <a:xfrm>
            <a:off x="865959" y="1789648"/>
            <a:ext cx="7580716" cy="1521100"/>
          </a:xfrm>
          <a:prstGeom prst="rect">
            <a:avLst/>
          </a:prstGeom>
          <a:noFill/>
          <a:ln w="9525" cap="flat" cmpd="sng" algn="ctr">
            <a:solidFill>
              <a:schemeClr val="accent1"/>
            </a:solidFill>
            <a:prstDash val="solid"/>
            <a:round/>
            <a:headEnd type="none" w="med" len="med"/>
            <a:tailEnd type="none" w="med" len="med"/>
          </a:ln>
        </p:spPr>
        <p:style>
          <a:lnRef idx="0">
            <a:scrgbClr r="0" g="0" b="0"/>
          </a:lnRef>
          <a:fillRef idx="0">
            <a:scrgbClr r="0" g="0" b="0"/>
          </a:fillRef>
          <a:effectRef idx="0">
            <a:scrgbClr r="0" g="0" b="0"/>
          </a:effectRef>
          <a:fontRef idx="minor">
            <a:schemeClr val="accent1"/>
          </a:fontRef>
        </p:style>
        <p:txBody>
          <a:bodyPr rtlCol="0" anchor="t"/>
          <a:lstStyle/>
          <a:p>
            <a:pPr algn="ctr" defTabSz="914322">
              <a:defRPr/>
            </a:pPr>
            <a:r>
              <a:rPr lang="en-US" sz="1800">
                <a:solidFill>
                  <a:srgbClr val="505050"/>
                </a:solidFill>
              </a:rPr>
              <a:t>Traditional Integration Environment</a:t>
            </a:r>
          </a:p>
        </p:txBody>
      </p:sp>
      <p:sp>
        <p:nvSpPr>
          <p:cNvPr id="28" name="TextBox 27"/>
          <p:cNvSpPr txBox="1"/>
          <p:nvPr/>
        </p:nvSpPr>
        <p:spPr>
          <a:xfrm>
            <a:off x="5273693" y="4600172"/>
            <a:ext cx="280846" cy="369332"/>
          </a:xfrm>
          <a:prstGeom prst="rect">
            <a:avLst/>
          </a:prstGeom>
          <a:solidFill>
            <a:srgbClr val="127C0F"/>
          </a:solidFill>
          <a:ln>
            <a:noFill/>
          </a:ln>
        </p:spPr>
        <p:style>
          <a:lnRef idx="2">
            <a:schemeClr val="accent3">
              <a:shade val="50000"/>
            </a:schemeClr>
          </a:lnRef>
          <a:fillRef idx="1">
            <a:schemeClr val="accent3"/>
          </a:fillRef>
          <a:effectRef idx="0">
            <a:schemeClr val="accent3"/>
          </a:effectRef>
          <a:fontRef idx="minor">
            <a:schemeClr val="lt1"/>
          </a:fontRef>
        </p:style>
        <p:txBody>
          <a:bodyPr wrap="none" rtlCol="0">
            <a:spAutoFit/>
          </a:bodyPr>
          <a:lstStyle/>
          <a:p>
            <a:pPr defTabSz="914322">
              <a:defRPr/>
            </a:pPr>
            <a:r>
              <a:rPr lang="en-US" sz="1800">
                <a:solidFill>
                  <a:srgbClr val="FFFFFF"/>
                </a:solidFill>
              </a:rPr>
              <a:t>*</a:t>
            </a:r>
          </a:p>
        </p:txBody>
      </p:sp>
      <p:cxnSp>
        <p:nvCxnSpPr>
          <p:cNvPr id="30" name="Straight Arrow Connector 29"/>
          <p:cNvCxnSpPr>
            <a:stCxn id="17" idx="0"/>
            <a:endCxn id="26" idx="2"/>
          </p:cNvCxnSpPr>
          <p:nvPr/>
        </p:nvCxnSpPr>
        <p:spPr>
          <a:xfrm flipV="1">
            <a:off x="4727816" y="4072221"/>
            <a:ext cx="0" cy="499783"/>
          </a:xfrm>
          <a:prstGeom prst="straightConnector1">
            <a:avLst/>
          </a:prstGeom>
          <a:ln w="28575">
            <a:solidFill>
              <a:srgbClr val="127C0F"/>
            </a:solidFill>
            <a:tailEnd type="triangle"/>
          </a:ln>
        </p:spPr>
        <p:style>
          <a:lnRef idx="1">
            <a:schemeClr val="accent3"/>
          </a:lnRef>
          <a:fillRef idx="0">
            <a:schemeClr val="accent3"/>
          </a:fillRef>
          <a:effectRef idx="0">
            <a:schemeClr val="accent3"/>
          </a:effectRef>
          <a:fontRef idx="minor">
            <a:schemeClr val="tx1"/>
          </a:fontRef>
        </p:style>
      </p:cxnSp>
      <p:cxnSp>
        <p:nvCxnSpPr>
          <p:cNvPr id="32" name="Straight Arrow Connector 31"/>
          <p:cNvCxnSpPr>
            <a:stCxn id="26" idx="0"/>
            <a:endCxn id="7" idx="2"/>
          </p:cNvCxnSpPr>
          <p:nvPr/>
        </p:nvCxnSpPr>
        <p:spPr>
          <a:xfrm flipV="1">
            <a:off x="4727816" y="3094424"/>
            <a:ext cx="0" cy="398953"/>
          </a:xfrm>
          <a:prstGeom prst="straightConnector1">
            <a:avLst/>
          </a:prstGeom>
          <a:ln w="28575">
            <a:solidFill>
              <a:srgbClr val="127C0F"/>
            </a:solidFill>
            <a:tailEnd type="triangle"/>
          </a:ln>
        </p:spPr>
        <p:style>
          <a:lnRef idx="1">
            <a:schemeClr val="accent3"/>
          </a:lnRef>
          <a:fillRef idx="0">
            <a:schemeClr val="accent3"/>
          </a:fillRef>
          <a:effectRef idx="0">
            <a:schemeClr val="accent3"/>
          </a:effectRef>
          <a:fontRef idx="minor">
            <a:schemeClr val="tx1"/>
          </a:fontRef>
        </p:style>
      </p:cxnSp>
      <p:sp>
        <p:nvSpPr>
          <p:cNvPr id="33" name="TextBox 32"/>
          <p:cNvSpPr txBox="1"/>
          <p:nvPr/>
        </p:nvSpPr>
        <p:spPr>
          <a:xfrm>
            <a:off x="5270877" y="2188510"/>
            <a:ext cx="280846" cy="369332"/>
          </a:xfrm>
          <a:prstGeom prst="rect">
            <a:avLst/>
          </a:prstGeom>
          <a:solidFill>
            <a:srgbClr val="0078D4"/>
          </a:solidFill>
          <a:ln>
            <a:noFill/>
          </a:ln>
        </p:spPr>
        <p:style>
          <a:lnRef idx="0">
            <a:scrgbClr r="0" g="0" b="0"/>
          </a:lnRef>
          <a:fillRef idx="0">
            <a:scrgbClr r="0" g="0" b="0"/>
          </a:fillRef>
          <a:effectRef idx="0">
            <a:scrgbClr r="0" g="0" b="0"/>
          </a:effectRef>
          <a:fontRef idx="minor">
            <a:schemeClr val="lt1"/>
          </a:fontRef>
        </p:style>
        <p:txBody>
          <a:bodyPr wrap="none" rtlCol="0">
            <a:spAutoFit/>
          </a:bodyPr>
          <a:lstStyle>
            <a:defPPr>
              <a:defRPr lang="en-US"/>
            </a:defPPr>
            <a:lvl1pPr>
              <a:defRPr sz="1800"/>
            </a:lvl1pPr>
          </a:lstStyle>
          <a:p>
            <a:pPr defTabSz="914322">
              <a:defRPr/>
            </a:pPr>
            <a:r>
              <a:rPr lang="en-US" dirty="0">
                <a:solidFill>
                  <a:srgbClr val="FFFFFF"/>
                </a:solidFill>
              </a:rPr>
              <a:t>*</a:t>
            </a:r>
          </a:p>
        </p:txBody>
      </p:sp>
      <p:sp>
        <p:nvSpPr>
          <p:cNvPr id="11" name="Rectangle 10">
            <a:extLst>
              <a:ext uri="{FF2B5EF4-FFF2-40B4-BE49-F238E27FC236}">
                <a16:creationId xmlns:a16="http://schemas.microsoft.com/office/drawing/2014/main" id="{4F8CE13E-49AD-4C4F-82D0-6E4F0A5C4C4C}"/>
              </a:ext>
            </a:extLst>
          </p:cNvPr>
          <p:cNvSpPr/>
          <p:nvPr/>
        </p:nvSpPr>
        <p:spPr>
          <a:xfrm>
            <a:off x="6303066" y="3492678"/>
            <a:ext cx="1213737" cy="578844"/>
          </a:xfrm>
          <a:prstGeom prst="rect">
            <a:avLst/>
          </a:prstGeom>
          <a:noFill/>
          <a:ln w="9525" cap="flat" cmpd="sng" algn="ctr">
            <a:solidFill>
              <a:schemeClr val="accent1"/>
            </a:solidFill>
            <a:prstDash val="solid"/>
            <a:round/>
            <a:headEnd type="none" w="med" len="med"/>
            <a:tailEnd type="none" w="med" len="med"/>
          </a:ln>
        </p:spPr>
        <p:style>
          <a:lnRef idx="0">
            <a:scrgbClr r="0" g="0" b="0"/>
          </a:lnRef>
          <a:fillRef idx="0">
            <a:scrgbClr r="0" g="0" b="0"/>
          </a:fillRef>
          <a:effectRef idx="0">
            <a:scrgbClr r="0" g="0" b="0"/>
          </a:effectRef>
          <a:fontRef idx="minor">
            <a:schemeClr val="accent1"/>
          </a:fontRef>
        </p:style>
        <p:txBody>
          <a:bodyPr rtlCol="0" anchor="ctr"/>
          <a:lstStyle/>
          <a:p>
            <a:pPr algn="ctr" defTabSz="914322">
              <a:defRPr/>
            </a:pPr>
            <a:r>
              <a:rPr lang="en-US" sz="1800">
                <a:solidFill>
                  <a:srgbClr val="505050"/>
                </a:solidFill>
              </a:rPr>
              <a:t>Test</a:t>
            </a:r>
          </a:p>
        </p:txBody>
      </p:sp>
      <p:sp>
        <p:nvSpPr>
          <p:cNvPr id="29" name="Rectangle 28">
            <a:extLst>
              <a:ext uri="{FF2B5EF4-FFF2-40B4-BE49-F238E27FC236}">
                <a16:creationId xmlns:a16="http://schemas.microsoft.com/office/drawing/2014/main" id="{FBE4013F-358A-44BC-9CD7-2042636F71BE}"/>
              </a:ext>
            </a:extLst>
          </p:cNvPr>
          <p:cNvSpPr/>
          <p:nvPr/>
        </p:nvSpPr>
        <p:spPr>
          <a:xfrm>
            <a:off x="8104933" y="3511491"/>
            <a:ext cx="1213737" cy="578844"/>
          </a:xfrm>
          <a:prstGeom prst="rect">
            <a:avLst/>
          </a:prstGeom>
          <a:noFill/>
          <a:ln w="9525" cap="flat" cmpd="sng" algn="ctr">
            <a:solidFill>
              <a:schemeClr val="accent1"/>
            </a:solidFill>
            <a:prstDash val="solid"/>
            <a:round/>
            <a:headEnd type="none" w="med" len="med"/>
            <a:tailEnd type="none" w="med" len="med"/>
          </a:ln>
        </p:spPr>
        <p:style>
          <a:lnRef idx="0">
            <a:scrgbClr r="0" g="0" b="0"/>
          </a:lnRef>
          <a:fillRef idx="0">
            <a:scrgbClr r="0" g="0" b="0"/>
          </a:fillRef>
          <a:effectRef idx="0">
            <a:scrgbClr r="0" g="0" b="0"/>
          </a:effectRef>
          <a:fontRef idx="minor">
            <a:schemeClr val="accent1"/>
          </a:fontRef>
        </p:style>
        <p:txBody>
          <a:bodyPr rtlCol="0" anchor="ctr"/>
          <a:lstStyle/>
          <a:p>
            <a:pPr algn="ctr" defTabSz="914322">
              <a:defRPr/>
            </a:pPr>
            <a:r>
              <a:rPr lang="en-US" sz="1800">
                <a:solidFill>
                  <a:srgbClr val="505050"/>
                </a:solidFill>
              </a:rPr>
              <a:t>Staging</a:t>
            </a:r>
          </a:p>
        </p:txBody>
      </p:sp>
      <p:sp>
        <p:nvSpPr>
          <p:cNvPr id="31" name="Rectangle 30">
            <a:extLst>
              <a:ext uri="{FF2B5EF4-FFF2-40B4-BE49-F238E27FC236}">
                <a16:creationId xmlns:a16="http://schemas.microsoft.com/office/drawing/2014/main" id="{E88D3C29-9A56-491C-81FB-5BA795B31566}"/>
              </a:ext>
            </a:extLst>
          </p:cNvPr>
          <p:cNvSpPr/>
          <p:nvPr/>
        </p:nvSpPr>
        <p:spPr>
          <a:xfrm>
            <a:off x="9906802" y="3511491"/>
            <a:ext cx="1325753" cy="578844"/>
          </a:xfrm>
          <a:prstGeom prst="rect">
            <a:avLst/>
          </a:prstGeom>
          <a:noFill/>
          <a:ln w="9525" cap="flat" cmpd="sng" algn="ctr">
            <a:solidFill>
              <a:schemeClr val="accent1"/>
            </a:solidFill>
            <a:prstDash val="solid"/>
            <a:round/>
            <a:headEnd type="none" w="med" len="med"/>
            <a:tailEnd type="none" w="med" len="med"/>
          </a:ln>
        </p:spPr>
        <p:style>
          <a:lnRef idx="0">
            <a:scrgbClr r="0" g="0" b="0"/>
          </a:lnRef>
          <a:fillRef idx="0">
            <a:scrgbClr r="0" g="0" b="0"/>
          </a:fillRef>
          <a:effectRef idx="0">
            <a:scrgbClr r="0" g="0" b="0"/>
          </a:effectRef>
          <a:fontRef idx="minor">
            <a:schemeClr val="accent1"/>
          </a:fontRef>
        </p:style>
        <p:txBody>
          <a:bodyPr rtlCol="0" anchor="ctr"/>
          <a:lstStyle/>
          <a:p>
            <a:pPr algn="ctr" defTabSz="914322">
              <a:defRPr/>
            </a:pPr>
            <a:r>
              <a:rPr lang="en-US" sz="1800">
                <a:solidFill>
                  <a:srgbClr val="505050"/>
                </a:solidFill>
              </a:rPr>
              <a:t>Production</a:t>
            </a:r>
          </a:p>
        </p:txBody>
      </p:sp>
      <p:sp>
        <p:nvSpPr>
          <p:cNvPr id="13" name="Arrow: Right 12">
            <a:extLst>
              <a:ext uri="{FF2B5EF4-FFF2-40B4-BE49-F238E27FC236}">
                <a16:creationId xmlns:a16="http://schemas.microsoft.com/office/drawing/2014/main" id="{9C29605A-20C6-49BC-8250-C7B24CC654CD}"/>
              </a:ext>
            </a:extLst>
          </p:cNvPr>
          <p:cNvSpPr/>
          <p:nvPr/>
        </p:nvSpPr>
        <p:spPr>
          <a:xfrm>
            <a:off x="5663174" y="3690777"/>
            <a:ext cx="621467" cy="18328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22">
              <a:defRPr/>
            </a:pPr>
            <a:endParaRPr lang="en-US" sz="1800">
              <a:solidFill>
                <a:srgbClr val="FFFFFF"/>
              </a:solidFill>
            </a:endParaRPr>
          </a:p>
        </p:txBody>
      </p:sp>
      <p:sp>
        <p:nvSpPr>
          <p:cNvPr id="34" name="Arrow: Right 33">
            <a:extLst>
              <a:ext uri="{FF2B5EF4-FFF2-40B4-BE49-F238E27FC236}">
                <a16:creationId xmlns:a16="http://schemas.microsoft.com/office/drawing/2014/main" id="{A60CC661-E0C3-4C1C-9146-47E965DEA214}"/>
              </a:ext>
            </a:extLst>
          </p:cNvPr>
          <p:cNvSpPr/>
          <p:nvPr/>
        </p:nvSpPr>
        <p:spPr>
          <a:xfrm>
            <a:off x="7535230" y="3690777"/>
            <a:ext cx="551899" cy="18328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22">
              <a:defRPr/>
            </a:pPr>
            <a:endParaRPr lang="en-US" sz="1800">
              <a:solidFill>
                <a:srgbClr val="FFFFFF"/>
              </a:solidFill>
            </a:endParaRPr>
          </a:p>
        </p:txBody>
      </p:sp>
      <p:sp>
        <p:nvSpPr>
          <p:cNvPr id="35" name="Arrow: Right 34">
            <a:extLst>
              <a:ext uri="{FF2B5EF4-FFF2-40B4-BE49-F238E27FC236}">
                <a16:creationId xmlns:a16="http://schemas.microsoft.com/office/drawing/2014/main" id="{990E5637-3535-4E07-B38F-9F4158F6E1F4}"/>
              </a:ext>
            </a:extLst>
          </p:cNvPr>
          <p:cNvSpPr/>
          <p:nvPr/>
        </p:nvSpPr>
        <p:spPr>
          <a:xfrm>
            <a:off x="9336476" y="3690457"/>
            <a:ext cx="553140" cy="18328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22">
              <a:defRPr/>
            </a:pPr>
            <a:endParaRPr lang="en-US" sz="1800">
              <a:solidFill>
                <a:srgbClr val="FFFFFF"/>
              </a:solidFill>
            </a:endParaRPr>
          </a:p>
        </p:txBody>
      </p:sp>
      <p:sp>
        <p:nvSpPr>
          <p:cNvPr id="36" name="Rectangle 35">
            <a:extLst>
              <a:ext uri="{FF2B5EF4-FFF2-40B4-BE49-F238E27FC236}">
                <a16:creationId xmlns:a16="http://schemas.microsoft.com/office/drawing/2014/main" id="{41706386-BC5C-44D8-958C-D9A337AE442D}"/>
              </a:ext>
            </a:extLst>
          </p:cNvPr>
          <p:cNvSpPr/>
          <p:nvPr/>
        </p:nvSpPr>
        <p:spPr>
          <a:xfrm>
            <a:off x="5064344" y="5155151"/>
            <a:ext cx="1828681" cy="45717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22">
              <a:defRPr/>
            </a:pPr>
            <a:r>
              <a:rPr lang="en-US" sz="1600">
                <a:solidFill>
                  <a:srgbClr val="FFFFFF"/>
                </a:solidFill>
              </a:rPr>
              <a:t>VS / VSCode / CLI</a:t>
            </a:r>
          </a:p>
        </p:txBody>
      </p:sp>
    </p:spTree>
    <p:extLst>
      <p:ext uri="{BB962C8B-B14F-4D97-AF65-F5344CB8AC3E}">
        <p14:creationId xmlns:p14="http://schemas.microsoft.com/office/powerpoint/2010/main" val="3304301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7"/>
                                        </p:tgtEl>
                                        <p:attrNameLst>
                                          <p:attrName>style.visibility</p:attrName>
                                        </p:attrNameLst>
                                      </p:cBhvr>
                                      <p:to>
                                        <p:strVal val="visible"/>
                                      </p:to>
                                    </p:set>
                                    <p:animEffect transition="in" filter="fade">
                                      <p:cBhvr>
                                        <p:cTn id="12" dur="500"/>
                                        <p:tgtEl>
                                          <p:spTgt spid="2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500"/>
                                        <p:tgtEl>
                                          <p:spTgt spid="6"/>
                                        </p:tgtEl>
                                      </p:cBhvr>
                                    </p:animEffect>
                                  </p:childTnLst>
                                </p:cTn>
                              </p:par>
                              <p:par>
                                <p:cTn id="18" presetID="10" presetClass="entr" presetSubtype="0" fill="hold" nodeType="withEffect">
                                  <p:stCondLst>
                                    <p:cond delay="500"/>
                                  </p:stCondLst>
                                  <p:childTnLst>
                                    <p:set>
                                      <p:cBhvr>
                                        <p:cTn id="19" dur="1" fill="hold">
                                          <p:stCondLst>
                                            <p:cond delay="0"/>
                                          </p:stCondLst>
                                        </p:cTn>
                                        <p:tgtEl>
                                          <p:spTgt spid="12"/>
                                        </p:tgtEl>
                                        <p:attrNameLst>
                                          <p:attrName>style.visibility</p:attrName>
                                        </p:attrNameLst>
                                      </p:cBhvr>
                                      <p:to>
                                        <p:strVal val="visible"/>
                                      </p:to>
                                    </p:set>
                                    <p:animEffect transition="in" filter="fade">
                                      <p:cBhvr>
                                        <p:cTn id="20" dur="500"/>
                                        <p:tgtEl>
                                          <p:spTgt spid="12"/>
                                        </p:tgtEl>
                                      </p:cBhvr>
                                    </p:animEffect>
                                  </p:childTnLst>
                                </p:cTn>
                              </p:par>
                              <p:par>
                                <p:cTn id="21" presetID="10" presetClass="entr" presetSubtype="0" fill="hold" grpId="0" nodeType="withEffect">
                                  <p:stCondLst>
                                    <p:cond delay="500"/>
                                  </p:stCondLst>
                                  <p:childTnLst>
                                    <p:set>
                                      <p:cBhvr>
                                        <p:cTn id="22" dur="1" fill="hold">
                                          <p:stCondLst>
                                            <p:cond delay="0"/>
                                          </p:stCondLst>
                                        </p:cTn>
                                        <p:tgtEl>
                                          <p:spTgt spid="7"/>
                                        </p:tgtEl>
                                        <p:attrNameLst>
                                          <p:attrName>style.visibility</p:attrName>
                                        </p:attrNameLst>
                                      </p:cBhvr>
                                      <p:to>
                                        <p:strVal val="visible"/>
                                      </p:to>
                                    </p:set>
                                    <p:animEffect transition="in" filter="fade">
                                      <p:cBhvr>
                                        <p:cTn id="23" dur="500"/>
                                        <p:tgtEl>
                                          <p:spTgt spid="7"/>
                                        </p:tgtEl>
                                      </p:cBhvr>
                                    </p:animEffect>
                                  </p:childTnLst>
                                </p:cTn>
                              </p:par>
                              <p:par>
                                <p:cTn id="24" presetID="10" presetClass="entr" presetSubtype="0" fill="hold" nodeType="withEffect">
                                  <p:stCondLst>
                                    <p:cond delay="1000"/>
                                  </p:stCondLst>
                                  <p:childTnLst>
                                    <p:set>
                                      <p:cBhvr>
                                        <p:cTn id="25" dur="1" fill="hold">
                                          <p:stCondLst>
                                            <p:cond delay="0"/>
                                          </p:stCondLst>
                                        </p:cTn>
                                        <p:tgtEl>
                                          <p:spTgt spid="14"/>
                                        </p:tgtEl>
                                        <p:attrNameLst>
                                          <p:attrName>style.visibility</p:attrName>
                                        </p:attrNameLst>
                                      </p:cBhvr>
                                      <p:to>
                                        <p:strVal val="visible"/>
                                      </p:to>
                                    </p:set>
                                    <p:animEffect transition="in" filter="fade">
                                      <p:cBhvr>
                                        <p:cTn id="26" dur="500"/>
                                        <p:tgtEl>
                                          <p:spTgt spid="14"/>
                                        </p:tgtEl>
                                      </p:cBhvr>
                                    </p:animEffect>
                                  </p:childTnLst>
                                </p:cTn>
                              </p:par>
                              <p:par>
                                <p:cTn id="27" presetID="10" presetClass="entr" presetSubtype="0" fill="hold" grpId="0" nodeType="withEffect">
                                  <p:stCondLst>
                                    <p:cond delay="1000"/>
                                  </p:stCondLst>
                                  <p:childTnLst>
                                    <p:set>
                                      <p:cBhvr>
                                        <p:cTn id="28" dur="1" fill="hold">
                                          <p:stCondLst>
                                            <p:cond delay="0"/>
                                          </p:stCondLst>
                                        </p:cTn>
                                        <p:tgtEl>
                                          <p:spTgt spid="8"/>
                                        </p:tgtEl>
                                        <p:attrNameLst>
                                          <p:attrName>style.visibility</p:attrName>
                                        </p:attrNameLst>
                                      </p:cBhvr>
                                      <p:to>
                                        <p:strVal val="visible"/>
                                      </p:to>
                                    </p:set>
                                    <p:animEffect transition="in" filter="fade">
                                      <p:cBhvr>
                                        <p:cTn id="29" dur="500"/>
                                        <p:tgtEl>
                                          <p:spTgt spid="8"/>
                                        </p:tgtEl>
                                      </p:cBhvr>
                                    </p:animEffect>
                                  </p:childTnLst>
                                </p:cTn>
                              </p:par>
                              <p:par>
                                <p:cTn id="30" presetID="10" presetClass="entr" presetSubtype="0" fill="hold" nodeType="withEffect">
                                  <p:stCondLst>
                                    <p:cond delay="1500"/>
                                  </p:stCondLst>
                                  <p:childTnLst>
                                    <p:set>
                                      <p:cBhvr>
                                        <p:cTn id="31" dur="1" fill="hold">
                                          <p:stCondLst>
                                            <p:cond delay="0"/>
                                          </p:stCondLst>
                                        </p:cTn>
                                        <p:tgtEl>
                                          <p:spTgt spid="16"/>
                                        </p:tgtEl>
                                        <p:attrNameLst>
                                          <p:attrName>style.visibility</p:attrName>
                                        </p:attrNameLst>
                                      </p:cBhvr>
                                      <p:to>
                                        <p:strVal val="visible"/>
                                      </p:to>
                                    </p:set>
                                    <p:animEffect transition="in" filter="fade">
                                      <p:cBhvr>
                                        <p:cTn id="32" dur="500"/>
                                        <p:tgtEl>
                                          <p:spTgt spid="16"/>
                                        </p:tgtEl>
                                      </p:cBhvr>
                                    </p:animEffect>
                                  </p:childTnLst>
                                </p:cTn>
                              </p:par>
                              <p:par>
                                <p:cTn id="33" presetID="10" presetClass="entr" presetSubtype="0" fill="hold" grpId="0" nodeType="withEffect">
                                  <p:stCondLst>
                                    <p:cond delay="1500"/>
                                  </p:stCondLst>
                                  <p:childTnLst>
                                    <p:set>
                                      <p:cBhvr>
                                        <p:cTn id="34" dur="1" fill="hold">
                                          <p:stCondLst>
                                            <p:cond delay="0"/>
                                          </p:stCondLst>
                                        </p:cTn>
                                        <p:tgtEl>
                                          <p:spTgt spid="10"/>
                                        </p:tgtEl>
                                        <p:attrNameLst>
                                          <p:attrName>style.visibility</p:attrName>
                                        </p:attrNameLst>
                                      </p:cBhvr>
                                      <p:to>
                                        <p:strVal val="visible"/>
                                      </p:to>
                                    </p:set>
                                    <p:animEffect transition="in" filter="fade">
                                      <p:cBhvr>
                                        <p:cTn id="35" dur="500"/>
                                        <p:tgtEl>
                                          <p:spTgt spid="10"/>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grpId="0" nodeType="clickEffect">
                                  <p:stCondLst>
                                    <p:cond delay="0"/>
                                  </p:stCondLst>
                                  <p:childTnLst>
                                    <p:set>
                                      <p:cBhvr>
                                        <p:cTn id="39" dur="1" fill="hold">
                                          <p:stCondLst>
                                            <p:cond delay="0"/>
                                          </p:stCondLst>
                                        </p:cTn>
                                        <p:tgtEl>
                                          <p:spTgt spid="4"/>
                                        </p:tgtEl>
                                        <p:attrNameLst>
                                          <p:attrName>style.visibility</p:attrName>
                                        </p:attrNameLst>
                                      </p:cBhvr>
                                      <p:to>
                                        <p:strVal val="visible"/>
                                      </p:to>
                                    </p:set>
                                    <p:animEffect transition="in" filter="fade">
                                      <p:cBhvr>
                                        <p:cTn id="40" dur="500"/>
                                        <p:tgtEl>
                                          <p:spTgt spid="4"/>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grpId="0" nodeType="clickEffect">
                                  <p:stCondLst>
                                    <p:cond delay="0"/>
                                  </p:stCondLst>
                                  <p:childTnLst>
                                    <p:set>
                                      <p:cBhvr>
                                        <p:cTn id="44" dur="1" fill="hold">
                                          <p:stCondLst>
                                            <p:cond delay="0"/>
                                          </p:stCondLst>
                                        </p:cTn>
                                        <p:tgtEl>
                                          <p:spTgt spid="18"/>
                                        </p:tgtEl>
                                        <p:attrNameLst>
                                          <p:attrName>style.visibility</p:attrName>
                                        </p:attrNameLst>
                                      </p:cBhvr>
                                      <p:to>
                                        <p:strVal val="visible"/>
                                      </p:to>
                                    </p:set>
                                    <p:animEffect transition="in" filter="fade">
                                      <p:cBhvr>
                                        <p:cTn id="45" dur="500"/>
                                        <p:tgtEl>
                                          <p:spTgt spid="18"/>
                                        </p:tgtEl>
                                      </p:cBhvr>
                                    </p:animEffect>
                                  </p:childTnLst>
                                </p:cTn>
                              </p:par>
                              <p:par>
                                <p:cTn id="46" presetID="10" presetClass="entr" presetSubtype="0" fill="hold" nodeType="withEffect">
                                  <p:stCondLst>
                                    <p:cond delay="500"/>
                                  </p:stCondLst>
                                  <p:childTnLst>
                                    <p:set>
                                      <p:cBhvr>
                                        <p:cTn id="47" dur="1" fill="hold">
                                          <p:stCondLst>
                                            <p:cond delay="0"/>
                                          </p:stCondLst>
                                        </p:cTn>
                                        <p:tgtEl>
                                          <p:spTgt spid="21"/>
                                        </p:tgtEl>
                                        <p:attrNameLst>
                                          <p:attrName>style.visibility</p:attrName>
                                        </p:attrNameLst>
                                      </p:cBhvr>
                                      <p:to>
                                        <p:strVal val="visible"/>
                                      </p:to>
                                    </p:set>
                                    <p:animEffect transition="in" filter="fade">
                                      <p:cBhvr>
                                        <p:cTn id="48" dur="500"/>
                                        <p:tgtEl>
                                          <p:spTgt spid="21"/>
                                        </p:tgtEl>
                                      </p:cBhvr>
                                    </p:animEffect>
                                  </p:childTnLst>
                                </p:cTn>
                              </p:par>
                              <p:par>
                                <p:cTn id="49" presetID="10" presetClass="entr" presetSubtype="0" fill="hold" grpId="0" nodeType="withEffect">
                                  <p:stCondLst>
                                    <p:cond delay="500"/>
                                  </p:stCondLst>
                                  <p:childTnLst>
                                    <p:set>
                                      <p:cBhvr>
                                        <p:cTn id="50" dur="1" fill="hold">
                                          <p:stCondLst>
                                            <p:cond delay="0"/>
                                          </p:stCondLst>
                                        </p:cTn>
                                        <p:tgtEl>
                                          <p:spTgt spid="19"/>
                                        </p:tgtEl>
                                        <p:attrNameLst>
                                          <p:attrName>style.visibility</p:attrName>
                                        </p:attrNameLst>
                                      </p:cBhvr>
                                      <p:to>
                                        <p:strVal val="visible"/>
                                      </p:to>
                                    </p:set>
                                    <p:animEffect transition="in" filter="fade">
                                      <p:cBhvr>
                                        <p:cTn id="51" dur="500"/>
                                        <p:tgtEl>
                                          <p:spTgt spid="19"/>
                                        </p:tgtEl>
                                      </p:cBhvr>
                                    </p:animEffect>
                                  </p:childTnLst>
                                </p:cTn>
                              </p:par>
                            </p:childTnLst>
                          </p:cTn>
                        </p:par>
                      </p:childTnLst>
                    </p:cTn>
                  </p:par>
                  <p:par>
                    <p:cTn id="52" fill="hold">
                      <p:stCondLst>
                        <p:cond delay="indefinite"/>
                      </p:stCondLst>
                      <p:childTnLst>
                        <p:par>
                          <p:cTn id="53" fill="hold">
                            <p:stCondLst>
                              <p:cond delay="0"/>
                            </p:stCondLst>
                            <p:childTnLst>
                              <p:par>
                                <p:cTn id="54" presetID="10" presetClass="entr" presetSubtype="0" fill="hold" grpId="0" nodeType="clickEffect">
                                  <p:stCondLst>
                                    <p:cond delay="0"/>
                                  </p:stCondLst>
                                  <p:childTnLst>
                                    <p:set>
                                      <p:cBhvr>
                                        <p:cTn id="55" dur="1" fill="hold">
                                          <p:stCondLst>
                                            <p:cond delay="0"/>
                                          </p:stCondLst>
                                        </p:cTn>
                                        <p:tgtEl>
                                          <p:spTgt spid="17"/>
                                        </p:tgtEl>
                                        <p:attrNameLst>
                                          <p:attrName>style.visibility</p:attrName>
                                        </p:attrNameLst>
                                      </p:cBhvr>
                                      <p:to>
                                        <p:strVal val="visible"/>
                                      </p:to>
                                    </p:set>
                                    <p:animEffect transition="in" filter="fade">
                                      <p:cBhvr>
                                        <p:cTn id="56" dur="500"/>
                                        <p:tgtEl>
                                          <p:spTgt spid="17"/>
                                        </p:tgtEl>
                                      </p:cBhvr>
                                    </p:animEffect>
                                  </p:childTnLst>
                                </p:cTn>
                              </p:par>
                              <p:par>
                                <p:cTn id="57" presetID="10" presetClass="entr" presetSubtype="0" fill="hold" nodeType="withEffect">
                                  <p:stCondLst>
                                    <p:cond delay="500"/>
                                  </p:stCondLst>
                                  <p:childTnLst>
                                    <p:set>
                                      <p:cBhvr>
                                        <p:cTn id="58" dur="1" fill="hold">
                                          <p:stCondLst>
                                            <p:cond delay="0"/>
                                          </p:stCondLst>
                                        </p:cTn>
                                        <p:tgtEl>
                                          <p:spTgt spid="20"/>
                                        </p:tgtEl>
                                        <p:attrNameLst>
                                          <p:attrName>style.visibility</p:attrName>
                                        </p:attrNameLst>
                                      </p:cBhvr>
                                      <p:to>
                                        <p:strVal val="visible"/>
                                      </p:to>
                                    </p:set>
                                    <p:animEffect transition="in" filter="fade">
                                      <p:cBhvr>
                                        <p:cTn id="59" dur="500"/>
                                        <p:tgtEl>
                                          <p:spTgt spid="20"/>
                                        </p:tgtEl>
                                      </p:cBhvr>
                                    </p:animEffect>
                                  </p:childTnLst>
                                </p:cTn>
                              </p:par>
                            </p:childTnLst>
                          </p:cTn>
                        </p:par>
                      </p:childTnLst>
                    </p:cTn>
                  </p:par>
                  <p:par>
                    <p:cTn id="60" fill="hold">
                      <p:stCondLst>
                        <p:cond delay="indefinite"/>
                      </p:stCondLst>
                      <p:childTnLst>
                        <p:par>
                          <p:cTn id="61" fill="hold">
                            <p:stCondLst>
                              <p:cond delay="0"/>
                            </p:stCondLst>
                            <p:childTnLst>
                              <p:par>
                                <p:cTn id="62" presetID="10" presetClass="entr" presetSubtype="0" fill="hold" grpId="0" nodeType="clickEffect">
                                  <p:stCondLst>
                                    <p:cond delay="0"/>
                                  </p:stCondLst>
                                  <p:childTnLst>
                                    <p:set>
                                      <p:cBhvr>
                                        <p:cTn id="63" dur="1" fill="hold">
                                          <p:stCondLst>
                                            <p:cond delay="0"/>
                                          </p:stCondLst>
                                        </p:cTn>
                                        <p:tgtEl>
                                          <p:spTgt spid="36"/>
                                        </p:tgtEl>
                                        <p:attrNameLst>
                                          <p:attrName>style.visibility</p:attrName>
                                        </p:attrNameLst>
                                      </p:cBhvr>
                                      <p:to>
                                        <p:strVal val="visible"/>
                                      </p:to>
                                    </p:set>
                                    <p:animEffect transition="in" filter="fade">
                                      <p:cBhvr>
                                        <p:cTn id="64" dur="500"/>
                                        <p:tgtEl>
                                          <p:spTgt spid="36"/>
                                        </p:tgtEl>
                                      </p:cBhvr>
                                    </p:animEffect>
                                  </p:childTnLst>
                                </p:cTn>
                              </p:par>
                              <p:par>
                                <p:cTn id="65" presetID="10" presetClass="entr" presetSubtype="0" fill="hold" grpId="0" nodeType="withEffect">
                                  <p:stCondLst>
                                    <p:cond delay="0"/>
                                  </p:stCondLst>
                                  <p:childTnLst>
                                    <p:set>
                                      <p:cBhvr>
                                        <p:cTn id="66" dur="1" fill="hold">
                                          <p:stCondLst>
                                            <p:cond delay="0"/>
                                          </p:stCondLst>
                                        </p:cTn>
                                        <p:tgtEl>
                                          <p:spTgt spid="28"/>
                                        </p:tgtEl>
                                        <p:attrNameLst>
                                          <p:attrName>style.visibility</p:attrName>
                                        </p:attrNameLst>
                                      </p:cBhvr>
                                      <p:to>
                                        <p:strVal val="visible"/>
                                      </p:to>
                                    </p:set>
                                    <p:animEffect transition="in" filter="fade">
                                      <p:cBhvr>
                                        <p:cTn id="67" dur="500"/>
                                        <p:tgtEl>
                                          <p:spTgt spid="28"/>
                                        </p:tgtEl>
                                      </p:cBhvr>
                                    </p:animEffect>
                                  </p:childTnLst>
                                </p:cTn>
                              </p:par>
                            </p:childTnLst>
                          </p:cTn>
                        </p:par>
                      </p:childTnLst>
                    </p:cTn>
                  </p:par>
                  <p:par>
                    <p:cTn id="68" fill="hold">
                      <p:stCondLst>
                        <p:cond delay="indefinite"/>
                      </p:stCondLst>
                      <p:childTnLst>
                        <p:par>
                          <p:cTn id="69" fill="hold">
                            <p:stCondLst>
                              <p:cond delay="0"/>
                            </p:stCondLst>
                            <p:childTnLst>
                              <p:par>
                                <p:cTn id="70" presetID="10" presetClass="entr" presetSubtype="0" fill="hold" grpId="0" nodeType="clickEffect">
                                  <p:stCondLst>
                                    <p:cond delay="0"/>
                                  </p:stCondLst>
                                  <p:childTnLst>
                                    <p:set>
                                      <p:cBhvr>
                                        <p:cTn id="71" dur="1" fill="hold">
                                          <p:stCondLst>
                                            <p:cond delay="0"/>
                                          </p:stCondLst>
                                        </p:cTn>
                                        <p:tgtEl>
                                          <p:spTgt spid="26"/>
                                        </p:tgtEl>
                                        <p:attrNameLst>
                                          <p:attrName>style.visibility</p:attrName>
                                        </p:attrNameLst>
                                      </p:cBhvr>
                                      <p:to>
                                        <p:strVal val="visible"/>
                                      </p:to>
                                    </p:set>
                                    <p:animEffect transition="in" filter="fade">
                                      <p:cBhvr>
                                        <p:cTn id="72" dur="500"/>
                                        <p:tgtEl>
                                          <p:spTgt spid="26"/>
                                        </p:tgtEl>
                                      </p:cBhvr>
                                    </p:animEffect>
                                  </p:childTnLst>
                                </p:cTn>
                              </p:par>
                            </p:childTnLst>
                          </p:cTn>
                        </p:par>
                      </p:childTnLst>
                    </p:cTn>
                  </p:par>
                  <p:par>
                    <p:cTn id="73" fill="hold">
                      <p:stCondLst>
                        <p:cond delay="indefinite"/>
                      </p:stCondLst>
                      <p:childTnLst>
                        <p:par>
                          <p:cTn id="74" fill="hold">
                            <p:stCondLst>
                              <p:cond delay="0"/>
                            </p:stCondLst>
                            <p:childTnLst>
                              <p:par>
                                <p:cTn id="75" presetID="10" presetClass="entr" presetSubtype="0" fill="hold" nodeType="clickEffect">
                                  <p:stCondLst>
                                    <p:cond delay="0"/>
                                  </p:stCondLst>
                                  <p:childTnLst>
                                    <p:set>
                                      <p:cBhvr>
                                        <p:cTn id="76" dur="1" fill="hold">
                                          <p:stCondLst>
                                            <p:cond delay="0"/>
                                          </p:stCondLst>
                                        </p:cTn>
                                        <p:tgtEl>
                                          <p:spTgt spid="30"/>
                                        </p:tgtEl>
                                        <p:attrNameLst>
                                          <p:attrName>style.visibility</p:attrName>
                                        </p:attrNameLst>
                                      </p:cBhvr>
                                      <p:to>
                                        <p:strVal val="visible"/>
                                      </p:to>
                                    </p:set>
                                    <p:animEffect transition="in" filter="fade">
                                      <p:cBhvr>
                                        <p:cTn id="77" dur="500"/>
                                        <p:tgtEl>
                                          <p:spTgt spid="30"/>
                                        </p:tgtEl>
                                      </p:cBhvr>
                                    </p:animEffect>
                                  </p:childTnLst>
                                </p:cTn>
                              </p:par>
                              <p:par>
                                <p:cTn id="78" presetID="10" presetClass="entr" presetSubtype="0" fill="hold" nodeType="withEffect">
                                  <p:stCondLst>
                                    <p:cond delay="500"/>
                                  </p:stCondLst>
                                  <p:childTnLst>
                                    <p:set>
                                      <p:cBhvr>
                                        <p:cTn id="79" dur="1" fill="hold">
                                          <p:stCondLst>
                                            <p:cond delay="0"/>
                                          </p:stCondLst>
                                        </p:cTn>
                                        <p:tgtEl>
                                          <p:spTgt spid="32"/>
                                        </p:tgtEl>
                                        <p:attrNameLst>
                                          <p:attrName>style.visibility</p:attrName>
                                        </p:attrNameLst>
                                      </p:cBhvr>
                                      <p:to>
                                        <p:strVal val="visible"/>
                                      </p:to>
                                    </p:set>
                                    <p:animEffect transition="in" filter="fade">
                                      <p:cBhvr>
                                        <p:cTn id="80" dur="500"/>
                                        <p:tgtEl>
                                          <p:spTgt spid="32"/>
                                        </p:tgtEl>
                                      </p:cBhvr>
                                    </p:animEffect>
                                  </p:childTnLst>
                                </p:cTn>
                              </p:par>
                              <p:par>
                                <p:cTn id="81" presetID="10" presetClass="entr" presetSubtype="0" fill="hold" grpId="0" nodeType="withEffect">
                                  <p:stCondLst>
                                    <p:cond delay="500"/>
                                  </p:stCondLst>
                                  <p:childTnLst>
                                    <p:set>
                                      <p:cBhvr>
                                        <p:cTn id="82" dur="1" fill="hold">
                                          <p:stCondLst>
                                            <p:cond delay="0"/>
                                          </p:stCondLst>
                                        </p:cTn>
                                        <p:tgtEl>
                                          <p:spTgt spid="33"/>
                                        </p:tgtEl>
                                        <p:attrNameLst>
                                          <p:attrName>style.visibility</p:attrName>
                                        </p:attrNameLst>
                                      </p:cBhvr>
                                      <p:to>
                                        <p:strVal val="visible"/>
                                      </p:to>
                                    </p:set>
                                    <p:animEffect transition="in" filter="fade">
                                      <p:cBhvr>
                                        <p:cTn id="83" dur="500"/>
                                        <p:tgtEl>
                                          <p:spTgt spid="33"/>
                                        </p:tgtEl>
                                      </p:cBhvr>
                                    </p:animEffect>
                                  </p:childTnLst>
                                </p:cTn>
                              </p:par>
                            </p:childTnLst>
                          </p:cTn>
                        </p:par>
                      </p:childTnLst>
                    </p:cTn>
                  </p:par>
                  <p:par>
                    <p:cTn id="84" fill="hold">
                      <p:stCondLst>
                        <p:cond delay="indefinite"/>
                      </p:stCondLst>
                      <p:childTnLst>
                        <p:par>
                          <p:cTn id="85" fill="hold">
                            <p:stCondLst>
                              <p:cond delay="0"/>
                            </p:stCondLst>
                            <p:childTnLst>
                              <p:par>
                                <p:cTn id="86" presetID="10" presetClass="entr" presetSubtype="0" fill="hold" grpId="0" nodeType="clickEffect">
                                  <p:stCondLst>
                                    <p:cond delay="0"/>
                                  </p:stCondLst>
                                  <p:childTnLst>
                                    <p:set>
                                      <p:cBhvr>
                                        <p:cTn id="87" dur="1" fill="hold">
                                          <p:stCondLst>
                                            <p:cond delay="0"/>
                                          </p:stCondLst>
                                        </p:cTn>
                                        <p:tgtEl>
                                          <p:spTgt spid="13"/>
                                        </p:tgtEl>
                                        <p:attrNameLst>
                                          <p:attrName>style.visibility</p:attrName>
                                        </p:attrNameLst>
                                      </p:cBhvr>
                                      <p:to>
                                        <p:strVal val="visible"/>
                                      </p:to>
                                    </p:set>
                                    <p:animEffect transition="in" filter="fade">
                                      <p:cBhvr>
                                        <p:cTn id="88" dur="500"/>
                                        <p:tgtEl>
                                          <p:spTgt spid="13"/>
                                        </p:tgtEl>
                                      </p:cBhvr>
                                    </p:animEffect>
                                  </p:childTnLst>
                                </p:cTn>
                              </p:par>
                              <p:par>
                                <p:cTn id="89" presetID="10" presetClass="entr" presetSubtype="0" fill="hold" grpId="0" nodeType="withEffect">
                                  <p:stCondLst>
                                    <p:cond delay="0"/>
                                  </p:stCondLst>
                                  <p:childTnLst>
                                    <p:set>
                                      <p:cBhvr>
                                        <p:cTn id="90" dur="1" fill="hold">
                                          <p:stCondLst>
                                            <p:cond delay="0"/>
                                          </p:stCondLst>
                                        </p:cTn>
                                        <p:tgtEl>
                                          <p:spTgt spid="11"/>
                                        </p:tgtEl>
                                        <p:attrNameLst>
                                          <p:attrName>style.visibility</p:attrName>
                                        </p:attrNameLst>
                                      </p:cBhvr>
                                      <p:to>
                                        <p:strVal val="visible"/>
                                      </p:to>
                                    </p:set>
                                    <p:animEffect transition="in" filter="fade">
                                      <p:cBhvr>
                                        <p:cTn id="91" dur="500"/>
                                        <p:tgtEl>
                                          <p:spTgt spid="11"/>
                                        </p:tgtEl>
                                      </p:cBhvr>
                                    </p:animEffect>
                                  </p:childTnLst>
                                </p:cTn>
                              </p:par>
                              <p:par>
                                <p:cTn id="92" presetID="10" presetClass="entr" presetSubtype="0" fill="hold" grpId="0" nodeType="withEffect">
                                  <p:stCondLst>
                                    <p:cond delay="500"/>
                                  </p:stCondLst>
                                  <p:childTnLst>
                                    <p:set>
                                      <p:cBhvr>
                                        <p:cTn id="93" dur="1" fill="hold">
                                          <p:stCondLst>
                                            <p:cond delay="0"/>
                                          </p:stCondLst>
                                        </p:cTn>
                                        <p:tgtEl>
                                          <p:spTgt spid="34"/>
                                        </p:tgtEl>
                                        <p:attrNameLst>
                                          <p:attrName>style.visibility</p:attrName>
                                        </p:attrNameLst>
                                      </p:cBhvr>
                                      <p:to>
                                        <p:strVal val="visible"/>
                                      </p:to>
                                    </p:set>
                                    <p:animEffect transition="in" filter="fade">
                                      <p:cBhvr>
                                        <p:cTn id="94" dur="500"/>
                                        <p:tgtEl>
                                          <p:spTgt spid="34"/>
                                        </p:tgtEl>
                                      </p:cBhvr>
                                    </p:animEffect>
                                  </p:childTnLst>
                                </p:cTn>
                              </p:par>
                              <p:par>
                                <p:cTn id="95" presetID="10" presetClass="entr" presetSubtype="0" fill="hold" grpId="0" nodeType="withEffect">
                                  <p:stCondLst>
                                    <p:cond delay="500"/>
                                  </p:stCondLst>
                                  <p:childTnLst>
                                    <p:set>
                                      <p:cBhvr>
                                        <p:cTn id="96" dur="1" fill="hold">
                                          <p:stCondLst>
                                            <p:cond delay="0"/>
                                          </p:stCondLst>
                                        </p:cTn>
                                        <p:tgtEl>
                                          <p:spTgt spid="29"/>
                                        </p:tgtEl>
                                        <p:attrNameLst>
                                          <p:attrName>style.visibility</p:attrName>
                                        </p:attrNameLst>
                                      </p:cBhvr>
                                      <p:to>
                                        <p:strVal val="visible"/>
                                      </p:to>
                                    </p:set>
                                    <p:animEffect transition="in" filter="fade">
                                      <p:cBhvr>
                                        <p:cTn id="97" dur="500"/>
                                        <p:tgtEl>
                                          <p:spTgt spid="29"/>
                                        </p:tgtEl>
                                      </p:cBhvr>
                                    </p:animEffect>
                                  </p:childTnLst>
                                </p:cTn>
                              </p:par>
                              <p:par>
                                <p:cTn id="98" presetID="10" presetClass="entr" presetSubtype="0" fill="hold" grpId="0" nodeType="withEffect">
                                  <p:stCondLst>
                                    <p:cond delay="1000"/>
                                  </p:stCondLst>
                                  <p:childTnLst>
                                    <p:set>
                                      <p:cBhvr>
                                        <p:cTn id="99" dur="1" fill="hold">
                                          <p:stCondLst>
                                            <p:cond delay="0"/>
                                          </p:stCondLst>
                                        </p:cTn>
                                        <p:tgtEl>
                                          <p:spTgt spid="35"/>
                                        </p:tgtEl>
                                        <p:attrNameLst>
                                          <p:attrName>style.visibility</p:attrName>
                                        </p:attrNameLst>
                                      </p:cBhvr>
                                      <p:to>
                                        <p:strVal val="visible"/>
                                      </p:to>
                                    </p:set>
                                    <p:animEffect transition="in" filter="fade">
                                      <p:cBhvr>
                                        <p:cTn id="100" dur="500"/>
                                        <p:tgtEl>
                                          <p:spTgt spid="35"/>
                                        </p:tgtEl>
                                      </p:cBhvr>
                                    </p:animEffect>
                                  </p:childTnLst>
                                </p:cTn>
                              </p:par>
                              <p:par>
                                <p:cTn id="101" presetID="10" presetClass="entr" presetSubtype="0" fill="hold" grpId="0" nodeType="withEffect">
                                  <p:stCondLst>
                                    <p:cond delay="1000"/>
                                  </p:stCondLst>
                                  <p:childTnLst>
                                    <p:set>
                                      <p:cBhvr>
                                        <p:cTn id="102" dur="1" fill="hold">
                                          <p:stCondLst>
                                            <p:cond delay="0"/>
                                          </p:stCondLst>
                                        </p:cTn>
                                        <p:tgtEl>
                                          <p:spTgt spid="31"/>
                                        </p:tgtEl>
                                        <p:attrNameLst>
                                          <p:attrName>style.visibility</p:attrName>
                                        </p:attrNameLst>
                                      </p:cBhvr>
                                      <p:to>
                                        <p:strVal val="visible"/>
                                      </p:to>
                                    </p:set>
                                    <p:animEffect transition="in" filter="fade">
                                      <p:cBhvr>
                                        <p:cTn id="103"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10" grpId="0" animBg="1"/>
      <p:bldP spid="17" grpId="0" animBg="1"/>
      <p:bldP spid="18" grpId="0" animBg="1"/>
      <p:bldP spid="19" grpId="0" animBg="1"/>
      <p:bldP spid="26" grpId="0" animBg="1"/>
      <p:bldP spid="27" grpId="0" animBg="1"/>
      <p:bldP spid="28" grpId="0" animBg="1"/>
      <p:bldP spid="33" grpId="0" animBg="1"/>
      <p:bldP spid="11" grpId="0" animBg="1"/>
      <p:bldP spid="29" grpId="0" animBg="1"/>
      <p:bldP spid="31" grpId="0" animBg="1"/>
      <p:bldP spid="13" grpId="0" animBg="1"/>
      <p:bldP spid="34" grpId="0" animBg="1"/>
      <p:bldP spid="35" grpId="0" animBg="1"/>
      <p:bldP spid="36" grpId="0" animBg="1"/>
    </p:bldLst>
  </p:timing>
</p:sld>
</file>

<file path=ppt/slides/slide8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717638" y="506588"/>
            <a:ext cx="15131327" cy="738664"/>
          </a:xfrm>
        </p:spPr>
        <p:txBody>
          <a:bodyPr/>
          <a:lstStyle/>
          <a:p>
            <a:r>
              <a:rPr lang="en-US" sz="4800" dirty="0"/>
              <a:t>Microservices are hard to develop locally</a:t>
            </a:r>
          </a:p>
        </p:txBody>
      </p:sp>
      <p:sp>
        <p:nvSpPr>
          <p:cNvPr id="4" name="Rectangle 3"/>
          <p:cNvSpPr/>
          <p:nvPr/>
        </p:nvSpPr>
        <p:spPr>
          <a:xfrm>
            <a:off x="717639" y="4372134"/>
            <a:ext cx="10607483" cy="1583920"/>
          </a:xfrm>
          <a:prstGeom prst="rect">
            <a:avLst/>
          </a:prstGeom>
          <a:noFill/>
          <a:ln w="9525" cap="flat" cmpd="sng" algn="ctr">
            <a:solidFill>
              <a:srgbClr val="7030A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6"/>
          </a:fontRef>
        </p:style>
        <p:txBody>
          <a:bodyPr rtlCol="0" anchor="b"/>
          <a:lstStyle/>
          <a:p>
            <a:pPr algn="ctr" defTabSz="914322">
              <a:defRPr/>
            </a:pPr>
            <a:r>
              <a:rPr lang="en-US" sz="1800">
                <a:solidFill>
                  <a:srgbClr val="FFFFFF">
                    <a:lumMod val="50000"/>
                  </a:srgbClr>
                </a:solidFill>
              </a:rPr>
              <a:t>Local Development Machine</a:t>
            </a:r>
          </a:p>
        </p:txBody>
      </p:sp>
      <p:sp>
        <p:nvSpPr>
          <p:cNvPr id="5" name="Rectangle 4"/>
          <p:cNvSpPr/>
          <p:nvPr/>
        </p:nvSpPr>
        <p:spPr>
          <a:xfrm>
            <a:off x="717639" y="1391804"/>
            <a:ext cx="10607483" cy="2861677"/>
          </a:xfrm>
          <a:prstGeom prst="rect">
            <a:avLst/>
          </a:prstGeom>
          <a:noFill/>
          <a:ln w="9525" cap="flat" cmpd="sng" algn="ctr">
            <a:solidFill>
              <a:schemeClr val="accent6"/>
            </a:solidFill>
            <a:prstDash val="solid"/>
            <a:round/>
            <a:headEnd type="none" w="med" len="med"/>
            <a:tailEnd type="none" w="med" len="med"/>
          </a:ln>
        </p:spPr>
        <p:style>
          <a:lnRef idx="0">
            <a:scrgbClr r="0" g="0" b="0"/>
          </a:lnRef>
          <a:fillRef idx="0">
            <a:scrgbClr r="0" g="0" b="0"/>
          </a:fillRef>
          <a:effectRef idx="0">
            <a:scrgbClr r="0" g="0" b="0"/>
          </a:effectRef>
          <a:fontRef idx="minor">
            <a:schemeClr val="accent6"/>
          </a:fontRef>
        </p:style>
        <p:txBody>
          <a:bodyPr rtlCol="0" anchor="t"/>
          <a:lstStyle/>
          <a:p>
            <a:pPr algn="ctr" defTabSz="914322">
              <a:defRPr/>
            </a:pPr>
            <a:r>
              <a:rPr lang="en-US" sz="1800">
                <a:solidFill>
                  <a:srgbClr val="FFFFFF">
                    <a:lumMod val="50000"/>
                  </a:srgbClr>
                </a:solidFill>
              </a:rPr>
              <a:t>Azure</a:t>
            </a:r>
          </a:p>
        </p:txBody>
      </p:sp>
      <p:sp>
        <p:nvSpPr>
          <p:cNvPr id="6" name="Rectangle 5"/>
          <p:cNvSpPr/>
          <p:nvPr/>
        </p:nvSpPr>
        <p:spPr>
          <a:xfrm>
            <a:off x="1323886" y="2180083"/>
            <a:ext cx="1828681" cy="914341"/>
          </a:xfrm>
          <a:prstGeom prst="rect">
            <a:avLst/>
          </a:prstGeom>
          <a:solidFill>
            <a:srgbClr val="0078D4"/>
          </a:solidFill>
          <a:ln>
            <a:solidFill>
              <a:srgbClr val="002050"/>
            </a:solid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defTabSz="914322">
              <a:defRPr/>
            </a:pPr>
            <a:r>
              <a:rPr lang="en-US" sz="1800" dirty="0">
                <a:solidFill>
                  <a:srgbClr val="FFFFFF"/>
                </a:solidFill>
              </a:rPr>
              <a:t>Frontend</a:t>
            </a:r>
          </a:p>
        </p:txBody>
      </p:sp>
      <p:sp>
        <p:nvSpPr>
          <p:cNvPr id="7" name="Rectangle 6"/>
          <p:cNvSpPr/>
          <p:nvPr/>
        </p:nvSpPr>
        <p:spPr>
          <a:xfrm>
            <a:off x="3813476" y="2180083"/>
            <a:ext cx="1828681" cy="914341"/>
          </a:xfrm>
          <a:prstGeom prst="rect">
            <a:avLst/>
          </a:prstGeom>
          <a:solidFill>
            <a:srgbClr val="0078D4"/>
          </a:solidFill>
          <a:ln>
            <a:solidFill>
              <a:srgbClr val="002050"/>
            </a:solid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defTabSz="914322">
              <a:defRPr/>
            </a:pPr>
            <a:r>
              <a:rPr lang="en-US" sz="1800" dirty="0">
                <a:solidFill>
                  <a:srgbClr val="FFFFFF"/>
                </a:solidFill>
              </a:rPr>
              <a:t>Hotels</a:t>
            </a:r>
          </a:p>
        </p:txBody>
      </p:sp>
      <p:sp>
        <p:nvSpPr>
          <p:cNvPr id="8" name="Rectangle 7"/>
          <p:cNvSpPr/>
          <p:nvPr/>
        </p:nvSpPr>
        <p:spPr>
          <a:xfrm>
            <a:off x="6303066" y="2180083"/>
            <a:ext cx="1828681" cy="914341"/>
          </a:xfrm>
          <a:prstGeom prst="rect">
            <a:avLst/>
          </a:prstGeom>
          <a:solidFill>
            <a:srgbClr val="0078D4"/>
          </a:solidFill>
          <a:ln>
            <a:solidFill>
              <a:srgbClr val="002050"/>
            </a:solid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defTabSz="914322">
              <a:defRPr/>
            </a:pPr>
            <a:r>
              <a:rPr lang="en-US" sz="1800" dirty="0">
                <a:solidFill>
                  <a:srgbClr val="FFFFFF"/>
                </a:solidFill>
              </a:rPr>
              <a:t>Promotions</a:t>
            </a:r>
          </a:p>
        </p:txBody>
      </p:sp>
      <p:sp>
        <p:nvSpPr>
          <p:cNvPr id="10" name="Flowchart: Magnetic Disk 9"/>
          <p:cNvSpPr/>
          <p:nvPr/>
        </p:nvSpPr>
        <p:spPr>
          <a:xfrm>
            <a:off x="8792657" y="2182604"/>
            <a:ext cx="1828681" cy="911822"/>
          </a:xfrm>
          <a:prstGeom prst="flowChartMagneticDisk">
            <a:avLst/>
          </a:prstGeom>
          <a:solidFill>
            <a:srgbClr val="0078D4"/>
          </a:solidFill>
          <a:ln>
            <a:solidFill>
              <a:schemeClr val="bg1"/>
            </a:solid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defTabSz="914322">
              <a:defRPr/>
            </a:pPr>
            <a:r>
              <a:rPr lang="en-US" sz="1800" dirty="0">
                <a:solidFill>
                  <a:srgbClr val="FFFFFF"/>
                </a:solidFill>
              </a:rPr>
              <a:t>Promotions DB</a:t>
            </a:r>
          </a:p>
        </p:txBody>
      </p:sp>
      <p:cxnSp>
        <p:nvCxnSpPr>
          <p:cNvPr id="12" name="Straight Arrow Connector 11"/>
          <p:cNvCxnSpPr>
            <a:stCxn id="6" idx="3"/>
            <a:endCxn id="7" idx="1"/>
          </p:cNvCxnSpPr>
          <p:nvPr/>
        </p:nvCxnSpPr>
        <p:spPr>
          <a:xfrm>
            <a:off x="3152567" y="2637253"/>
            <a:ext cx="660909" cy="0"/>
          </a:xfrm>
          <a:prstGeom prst="straightConnector1">
            <a:avLst/>
          </a:prstGeom>
          <a:ln w="28575">
            <a:tailEnd type="triangle"/>
          </a:ln>
        </p:spPr>
        <p:style>
          <a:lnRef idx="1">
            <a:schemeClr val="accent5"/>
          </a:lnRef>
          <a:fillRef idx="0">
            <a:schemeClr val="accent5"/>
          </a:fillRef>
          <a:effectRef idx="0">
            <a:schemeClr val="accent5"/>
          </a:effectRef>
          <a:fontRef idx="minor">
            <a:schemeClr val="tx1"/>
          </a:fontRef>
        </p:style>
      </p:cxnSp>
      <p:cxnSp>
        <p:nvCxnSpPr>
          <p:cNvPr id="14" name="Straight Arrow Connector 13"/>
          <p:cNvCxnSpPr>
            <a:stCxn id="7" idx="3"/>
            <a:endCxn id="8" idx="1"/>
          </p:cNvCxnSpPr>
          <p:nvPr/>
        </p:nvCxnSpPr>
        <p:spPr>
          <a:xfrm>
            <a:off x="5642157" y="2637253"/>
            <a:ext cx="660909" cy="0"/>
          </a:xfrm>
          <a:prstGeom prst="straightConnector1">
            <a:avLst/>
          </a:prstGeom>
          <a:ln w="28575">
            <a:tailEnd type="triangle"/>
          </a:ln>
        </p:spPr>
        <p:style>
          <a:lnRef idx="1">
            <a:schemeClr val="accent5"/>
          </a:lnRef>
          <a:fillRef idx="0">
            <a:schemeClr val="accent5"/>
          </a:fillRef>
          <a:effectRef idx="0">
            <a:schemeClr val="accent5"/>
          </a:effectRef>
          <a:fontRef idx="minor">
            <a:schemeClr val="tx1"/>
          </a:fontRef>
        </p:style>
      </p:cxnSp>
      <p:cxnSp>
        <p:nvCxnSpPr>
          <p:cNvPr id="16" name="Straight Arrow Connector 15"/>
          <p:cNvCxnSpPr>
            <a:stCxn id="8" idx="3"/>
            <a:endCxn id="10" idx="2"/>
          </p:cNvCxnSpPr>
          <p:nvPr/>
        </p:nvCxnSpPr>
        <p:spPr>
          <a:xfrm>
            <a:off x="8131749" y="2637254"/>
            <a:ext cx="660910" cy="1260"/>
          </a:xfrm>
          <a:prstGeom prst="straightConnector1">
            <a:avLst/>
          </a:prstGeom>
          <a:ln w="28575">
            <a:tailEnd type="triangle"/>
          </a:ln>
        </p:spPr>
        <p:style>
          <a:lnRef idx="1">
            <a:schemeClr val="accent5"/>
          </a:lnRef>
          <a:fillRef idx="0">
            <a:schemeClr val="accent5"/>
          </a:fillRef>
          <a:effectRef idx="0">
            <a:schemeClr val="accent5"/>
          </a:effectRef>
          <a:fontRef idx="minor">
            <a:schemeClr val="tx1"/>
          </a:fontRef>
        </p:style>
      </p:cxnSp>
      <p:sp>
        <p:nvSpPr>
          <p:cNvPr id="17" name="Rectangle 16"/>
          <p:cNvSpPr/>
          <p:nvPr/>
        </p:nvSpPr>
        <p:spPr>
          <a:xfrm>
            <a:off x="3813476" y="4572002"/>
            <a:ext cx="1828681" cy="914341"/>
          </a:xfrm>
          <a:prstGeom prst="rect">
            <a:avLst/>
          </a:prstGeom>
          <a:solidFill>
            <a:srgbClr val="127C0F"/>
          </a:solidFill>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defTabSz="914322">
              <a:defRPr/>
            </a:pPr>
            <a:r>
              <a:rPr lang="en-US" sz="1800" dirty="0">
                <a:solidFill>
                  <a:srgbClr val="FFFFFF"/>
                </a:solidFill>
              </a:rPr>
              <a:t>Hotels</a:t>
            </a:r>
          </a:p>
        </p:txBody>
      </p:sp>
      <p:sp>
        <p:nvSpPr>
          <p:cNvPr id="18" name="Rectangle 17"/>
          <p:cNvSpPr/>
          <p:nvPr/>
        </p:nvSpPr>
        <p:spPr>
          <a:xfrm>
            <a:off x="6303066" y="4572002"/>
            <a:ext cx="1828681" cy="914341"/>
          </a:xfrm>
          <a:prstGeom prst="rect">
            <a:avLst/>
          </a:prstGeom>
          <a:solidFill>
            <a:srgbClr val="127C0F"/>
          </a:solidFill>
          <a:ln>
            <a:solidFill>
              <a:srgbClr val="004B50"/>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defTabSz="914322">
              <a:defRPr/>
            </a:pPr>
            <a:r>
              <a:rPr lang="en-US" sz="1800" dirty="0">
                <a:solidFill>
                  <a:srgbClr val="FFFFFF"/>
                </a:solidFill>
              </a:rPr>
              <a:t>Promotions</a:t>
            </a:r>
          </a:p>
        </p:txBody>
      </p:sp>
      <p:sp>
        <p:nvSpPr>
          <p:cNvPr id="19" name="Flowchart: Magnetic Disk 18"/>
          <p:cNvSpPr/>
          <p:nvPr/>
        </p:nvSpPr>
        <p:spPr>
          <a:xfrm>
            <a:off x="8792657" y="4574522"/>
            <a:ext cx="1828681" cy="911822"/>
          </a:xfrm>
          <a:prstGeom prst="flowChartMagneticDisk">
            <a:avLst/>
          </a:prstGeom>
          <a:solidFill>
            <a:srgbClr val="127C0F"/>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22">
              <a:defRPr/>
            </a:pPr>
            <a:r>
              <a:rPr lang="en-US" sz="1800" dirty="0">
                <a:solidFill>
                  <a:srgbClr val="FFFFFF"/>
                </a:solidFill>
              </a:rPr>
              <a:t>Promotions DB</a:t>
            </a:r>
          </a:p>
        </p:txBody>
      </p:sp>
      <p:cxnSp>
        <p:nvCxnSpPr>
          <p:cNvPr id="20" name="Straight Arrow Connector 19"/>
          <p:cNvCxnSpPr>
            <a:stCxn id="17" idx="3"/>
            <a:endCxn id="18" idx="1"/>
          </p:cNvCxnSpPr>
          <p:nvPr/>
        </p:nvCxnSpPr>
        <p:spPr>
          <a:xfrm>
            <a:off x="5642157" y="5029172"/>
            <a:ext cx="660909" cy="0"/>
          </a:xfrm>
          <a:prstGeom prst="straightConnector1">
            <a:avLst/>
          </a:prstGeom>
          <a:ln w="28575">
            <a:solidFill>
              <a:srgbClr val="127C0F"/>
            </a:solidFill>
            <a:tailEnd type="triangle"/>
          </a:ln>
        </p:spPr>
        <p:style>
          <a:lnRef idx="1">
            <a:schemeClr val="accent3"/>
          </a:lnRef>
          <a:fillRef idx="0">
            <a:schemeClr val="accent3"/>
          </a:fillRef>
          <a:effectRef idx="0">
            <a:schemeClr val="accent3"/>
          </a:effectRef>
          <a:fontRef idx="minor">
            <a:schemeClr val="tx1"/>
          </a:fontRef>
        </p:style>
      </p:cxnSp>
      <p:cxnSp>
        <p:nvCxnSpPr>
          <p:cNvPr id="21" name="Straight Arrow Connector 20"/>
          <p:cNvCxnSpPr>
            <a:stCxn id="18" idx="3"/>
            <a:endCxn id="19" idx="2"/>
          </p:cNvCxnSpPr>
          <p:nvPr/>
        </p:nvCxnSpPr>
        <p:spPr>
          <a:xfrm>
            <a:off x="8131749" y="5029173"/>
            <a:ext cx="660910" cy="1260"/>
          </a:xfrm>
          <a:prstGeom prst="straightConnector1">
            <a:avLst/>
          </a:prstGeom>
          <a:ln w="28575">
            <a:solidFill>
              <a:srgbClr val="127C0F"/>
            </a:solidFill>
            <a:tailEnd type="triangle"/>
          </a:ln>
        </p:spPr>
        <p:style>
          <a:lnRef idx="1">
            <a:schemeClr val="accent3"/>
          </a:lnRef>
          <a:fillRef idx="0">
            <a:schemeClr val="accent3"/>
          </a:fillRef>
          <a:effectRef idx="0">
            <a:schemeClr val="accent3"/>
          </a:effectRef>
          <a:fontRef idx="minor">
            <a:schemeClr val="tx1"/>
          </a:fontRef>
        </p:style>
      </p:cxnSp>
      <p:sp>
        <p:nvSpPr>
          <p:cNvPr id="26" name="Rectangle: Rounded Corners 25"/>
          <p:cNvSpPr/>
          <p:nvPr/>
        </p:nvSpPr>
        <p:spPr>
          <a:xfrm>
            <a:off x="3813476" y="3493377"/>
            <a:ext cx="1828681" cy="578844"/>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defTabSz="914322">
              <a:defRPr/>
            </a:pPr>
            <a:r>
              <a:rPr lang="en-US" sz="1800">
                <a:solidFill>
                  <a:srgbClr val="1A1A1A"/>
                </a:solidFill>
              </a:rPr>
              <a:t>SCC =&gt; CI/CD</a:t>
            </a:r>
          </a:p>
        </p:txBody>
      </p:sp>
      <p:sp>
        <p:nvSpPr>
          <p:cNvPr id="27" name="Rectangle 26"/>
          <p:cNvSpPr/>
          <p:nvPr/>
        </p:nvSpPr>
        <p:spPr>
          <a:xfrm>
            <a:off x="865959" y="1789648"/>
            <a:ext cx="7580716" cy="1521100"/>
          </a:xfrm>
          <a:prstGeom prst="rect">
            <a:avLst/>
          </a:prstGeom>
          <a:noFill/>
          <a:ln w="9525" cap="flat" cmpd="sng" algn="ctr">
            <a:solidFill>
              <a:schemeClr val="accent1"/>
            </a:solidFill>
            <a:prstDash val="solid"/>
            <a:round/>
            <a:headEnd type="none" w="med" len="med"/>
            <a:tailEnd type="none" w="med" len="med"/>
          </a:ln>
        </p:spPr>
        <p:style>
          <a:lnRef idx="0">
            <a:scrgbClr r="0" g="0" b="0"/>
          </a:lnRef>
          <a:fillRef idx="0">
            <a:scrgbClr r="0" g="0" b="0"/>
          </a:fillRef>
          <a:effectRef idx="0">
            <a:scrgbClr r="0" g="0" b="0"/>
          </a:effectRef>
          <a:fontRef idx="minor">
            <a:schemeClr val="accent1"/>
          </a:fontRef>
        </p:style>
        <p:txBody>
          <a:bodyPr rtlCol="0" anchor="t"/>
          <a:lstStyle/>
          <a:p>
            <a:pPr algn="ctr" defTabSz="914322">
              <a:defRPr/>
            </a:pPr>
            <a:r>
              <a:rPr lang="en-US" sz="1800">
                <a:solidFill>
                  <a:srgbClr val="505050"/>
                </a:solidFill>
              </a:rPr>
              <a:t>Traditional Integration Environment</a:t>
            </a:r>
          </a:p>
        </p:txBody>
      </p:sp>
      <p:sp>
        <p:nvSpPr>
          <p:cNvPr id="28" name="TextBox 27"/>
          <p:cNvSpPr txBox="1"/>
          <p:nvPr/>
        </p:nvSpPr>
        <p:spPr>
          <a:xfrm>
            <a:off x="5273693" y="4600172"/>
            <a:ext cx="280846" cy="369332"/>
          </a:xfrm>
          <a:prstGeom prst="rect">
            <a:avLst/>
          </a:prstGeom>
          <a:solidFill>
            <a:srgbClr val="127C0F"/>
          </a:solidFill>
          <a:ln>
            <a:noFill/>
          </a:ln>
        </p:spPr>
        <p:style>
          <a:lnRef idx="2">
            <a:schemeClr val="accent3">
              <a:shade val="50000"/>
            </a:schemeClr>
          </a:lnRef>
          <a:fillRef idx="1">
            <a:schemeClr val="accent3"/>
          </a:fillRef>
          <a:effectRef idx="0">
            <a:schemeClr val="accent3"/>
          </a:effectRef>
          <a:fontRef idx="minor">
            <a:schemeClr val="lt1"/>
          </a:fontRef>
        </p:style>
        <p:txBody>
          <a:bodyPr wrap="none" rtlCol="0">
            <a:spAutoFit/>
          </a:bodyPr>
          <a:lstStyle/>
          <a:p>
            <a:pPr defTabSz="914322">
              <a:defRPr/>
            </a:pPr>
            <a:r>
              <a:rPr lang="en-US" sz="1800">
                <a:solidFill>
                  <a:srgbClr val="FFFFFF"/>
                </a:solidFill>
              </a:rPr>
              <a:t>*</a:t>
            </a:r>
          </a:p>
        </p:txBody>
      </p:sp>
      <p:cxnSp>
        <p:nvCxnSpPr>
          <p:cNvPr id="30" name="Straight Arrow Connector 29"/>
          <p:cNvCxnSpPr>
            <a:stCxn id="17" idx="0"/>
            <a:endCxn id="26" idx="2"/>
          </p:cNvCxnSpPr>
          <p:nvPr/>
        </p:nvCxnSpPr>
        <p:spPr>
          <a:xfrm flipV="1">
            <a:off x="4727816" y="4072221"/>
            <a:ext cx="0" cy="499783"/>
          </a:xfrm>
          <a:prstGeom prst="straightConnector1">
            <a:avLst/>
          </a:prstGeom>
          <a:ln w="28575">
            <a:solidFill>
              <a:srgbClr val="127C0F"/>
            </a:solidFill>
            <a:tailEnd type="triangle"/>
          </a:ln>
        </p:spPr>
        <p:style>
          <a:lnRef idx="1">
            <a:schemeClr val="accent3"/>
          </a:lnRef>
          <a:fillRef idx="0">
            <a:schemeClr val="accent3"/>
          </a:fillRef>
          <a:effectRef idx="0">
            <a:schemeClr val="accent3"/>
          </a:effectRef>
          <a:fontRef idx="minor">
            <a:schemeClr val="tx1"/>
          </a:fontRef>
        </p:style>
      </p:cxnSp>
      <p:cxnSp>
        <p:nvCxnSpPr>
          <p:cNvPr id="32" name="Straight Arrow Connector 31"/>
          <p:cNvCxnSpPr>
            <a:stCxn id="26" idx="0"/>
            <a:endCxn id="7" idx="2"/>
          </p:cNvCxnSpPr>
          <p:nvPr/>
        </p:nvCxnSpPr>
        <p:spPr>
          <a:xfrm flipV="1">
            <a:off x="4727816" y="3094424"/>
            <a:ext cx="0" cy="398953"/>
          </a:xfrm>
          <a:prstGeom prst="straightConnector1">
            <a:avLst/>
          </a:prstGeom>
          <a:ln w="28575">
            <a:solidFill>
              <a:srgbClr val="127C0F"/>
            </a:solidFill>
            <a:tailEnd type="triangle"/>
          </a:ln>
        </p:spPr>
        <p:style>
          <a:lnRef idx="1">
            <a:schemeClr val="accent3"/>
          </a:lnRef>
          <a:fillRef idx="0">
            <a:schemeClr val="accent3"/>
          </a:fillRef>
          <a:effectRef idx="0">
            <a:schemeClr val="accent3"/>
          </a:effectRef>
          <a:fontRef idx="minor">
            <a:schemeClr val="tx1"/>
          </a:fontRef>
        </p:style>
      </p:cxnSp>
      <p:sp>
        <p:nvSpPr>
          <p:cNvPr id="33" name="TextBox 32"/>
          <p:cNvSpPr txBox="1"/>
          <p:nvPr/>
        </p:nvSpPr>
        <p:spPr>
          <a:xfrm>
            <a:off x="5270877" y="2188510"/>
            <a:ext cx="280846" cy="369332"/>
          </a:xfrm>
          <a:prstGeom prst="rect">
            <a:avLst/>
          </a:prstGeom>
          <a:solidFill>
            <a:srgbClr val="0078D4"/>
          </a:solidFill>
          <a:ln>
            <a:noFill/>
          </a:ln>
        </p:spPr>
        <p:style>
          <a:lnRef idx="0">
            <a:scrgbClr r="0" g="0" b="0"/>
          </a:lnRef>
          <a:fillRef idx="0">
            <a:scrgbClr r="0" g="0" b="0"/>
          </a:fillRef>
          <a:effectRef idx="0">
            <a:scrgbClr r="0" g="0" b="0"/>
          </a:effectRef>
          <a:fontRef idx="minor">
            <a:schemeClr val="lt1"/>
          </a:fontRef>
        </p:style>
        <p:txBody>
          <a:bodyPr wrap="none" rtlCol="0">
            <a:spAutoFit/>
          </a:bodyPr>
          <a:lstStyle>
            <a:defPPr>
              <a:defRPr lang="en-US"/>
            </a:defPPr>
            <a:lvl1pPr>
              <a:defRPr sz="1800"/>
            </a:lvl1pPr>
          </a:lstStyle>
          <a:p>
            <a:pPr defTabSz="914322">
              <a:defRPr/>
            </a:pPr>
            <a:r>
              <a:rPr lang="en-US" dirty="0">
                <a:solidFill>
                  <a:srgbClr val="FFFFFF"/>
                </a:solidFill>
              </a:rPr>
              <a:t>*</a:t>
            </a:r>
          </a:p>
        </p:txBody>
      </p:sp>
      <p:sp>
        <p:nvSpPr>
          <p:cNvPr id="11" name="Rectangle 10">
            <a:extLst>
              <a:ext uri="{FF2B5EF4-FFF2-40B4-BE49-F238E27FC236}">
                <a16:creationId xmlns:a16="http://schemas.microsoft.com/office/drawing/2014/main" id="{4F8CE13E-49AD-4C4F-82D0-6E4F0A5C4C4C}"/>
              </a:ext>
            </a:extLst>
          </p:cNvPr>
          <p:cNvSpPr/>
          <p:nvPr/>
        </p:nvSpPr>
        <p:spPr>
          <a:xfrm>
            <a:off x="6303066" y="3492678"/>
            <a:ext cx="1213737" cy="578844"/>
          </a:xfrm>
          <a:prstGeom prst="rect">
            <a:avLst/>
          </a:prstGeom>
          <a:noFill/>
          <a:ln w="9525" cap="flat" cmpd="sng" algn="ctr">
            <a:solidFill>
              <a:schemeClr val="accent1"/>
            </a:solidFill>
            <a:prstDash val="solid"/>
            <a:round/>
            <a:headEnd type="none" w="med" len="med"/>
            <a:tailEnd type="none" w="med" len="med"/>
          </a:ln>
        </p:spPr>
        <p:style>
          <a:lnRef idx="0">
            <a:scrgbClr r="0" g="0" b="0"/>
          </a:lnRef>
          <a:fillRef idx="0">
            <a:scrgbClr r="0" g="0" b="0"/>
          </a:fillRef>
          <a:effectRef idx="0">
            <a:scrgbClr r="0" g="0" b="0"/>
          </a:effectRef>
          <a:fontRef idx="minor">
            <a:schemeClr val="accent1"/>
          </a:fontRef>
        </p:style>
        <p:txBody>
          <a:bodyPr rtlCol="0" anchor="ctr"/>
          <a:lstStyle/>
          <a:p>
            <a:pPr algn="ctr" defTabSz="914322">
              <a:defRPr/>
            </a:pPr>
            <a:r>
              <a:rPr lang="en-US" sz="1800">
                <a:solidFill>
                  <a:srgbClr val="505050"/>
                </a:solidFill>
              </a:rPr>
              <a:t>Test</a:t>
            </a:r>
          </a:p>
        </p:txBody>
      </p:sp>
      <p:sp>
        <p:nvSpPr>
          <p:cNvPr id="29" name="Rectangle 28">
            <a:extLst>
              <a:ext uri="{FF2B5EF4-FFF2-40B4-BE49-F238E27FC236}">
                <a16:creationId xmlns:a16="http://schemas.microsoft.com/office/drawing/2014/main" id="{FBE4013F-358A-44BC-9CD7-2042636F71BE}"/>
              </a:ext>
            </a:extLst>
          </p:cNvPr>
          <p:cNvSpPr/>
          <p:nvPr/>
        </p:nvSpPr>
        <p:spPr>
          <a:xfrm>
            <a:off x="8104933" y="3511491"/>
            <a:ext cx="1213737" cy="578844"/>
          </a:xfrm>
          <a:prstGeom prst="rect">
            <a:avLst/>
          </a:prstGeom>
          <a:noFill/>
          <a:ln w="9525" cap="flat" cmpd="sng" algn="ctr">
            <a:solidFill>
              <a:schemeClr val="accent1"/>
            </a:solidFill>
            <a:prstDash val="solid"/>
            <a:round/>
            <a:headEnd type="none" w="med" len="med"/>
            <a:tailEnd type="none" w="med" len="med"/>
          </a:ln>
        </p:spPr>
        <p:style>
          <a:lnRef idx="0">
            <a:scrgbClr r="0" g="0" b="0"/>
          </a:lnRef>
          <a:fillRef idx="0">
            <a:scrgbClr r="0" g="0" b="0"/>
          </a:fillRef>
          <a:effectRef idx="0">
            <a:scrgbClr r="0" g="0" b="0"/>
          </a:effectRef>
          <a:fontRef idx="minor">
            <a:schemeClr val="accent1"/>
          </a:fontRef>
        </p:style>
        <p:txBody>
          <a:bodyPr rtlCol="0" anchor="ctr"/>
          <a:lstStyle/>
          <a:p>
            <a:pPr algn="ctr" defTabSz="914322">
              <a:defRPr/>
            </a:pPr>
            <a:r>
              <a:rPr lang="en-US" sz="1800">
                <a:solidFill>
                  <a:srgbClr val="505050"/>
                </a:solidFill>
              </a:rPr>
              <a:t>Staging</a:t>
            </a:r>
          </a:p>
        </p:txBody>
      </p:sp>
      <p:sp>
        <p:nvSpPr>
          <p:cNvPr id="31" name="Rectangle 30">
            <a:extLst>
              <a:ext uri="{FF2B5EF4-FFF2-40B4-BE49-F238E27FC236}">
                <a16:creationId xmlns:a16="http://schemas.microsoft.com/office/drawing/2014/main" id="{E88D3C29-9A56-491C-81FB-5BA795B31566}"/>
              </a:ext>
            </a:extLst>
          </p:cNvPr>
          <p:cNvSpPr/>
          <p:nvPr/>
        </p:nvSpPr>
        <p:spPr>
          <a:xfrm>
            <a:off x="9906802" y="3511491"/>
            <a:ext cx="1325753" cy="578844"/>
          </a:xfrm>
          <a:prstGeom prst="rect">
            <a:avLst/>
          </a:prstGeom>
          <a:noFill/>
          <a:ln w="9525" cap="flat" cmpd="sng" algn="ctr">
            <a:solidFill>
              <a:schemeClr val="accent1"/>
            </a:solidFill>
            <a:prstDash val="solid"/>
            <a:round/>
            <a:headEnd type="none" w="med" len="med"/>
            <a:tailEnd type="none" w="med" len="med"/>
          </a:ln>
        </p:spPr>
        <p:style>
          <a:lnRef idx="0">
            <a:scrgbClr r="0" g="0" b="0"/>
          </a:lnRef>
          <a:fillRef idx="0">
            <a:scrgbClr r="0" g="0" b="0"/>
          </a:fillRef>
          <a:effectRef idx="0">
            <a:scrgbClr r="0" g="0" b="0"/>
          </a:effectRef>
          <a:fontRef idx="minor">
            <a:schemeClr val="accent1"/>
          </a:fontRef>
        </p:style>
        <p:txBody>
          <a:bodyPr rtlCol="0" anchor="ctr"/>
          <a:lstStyle/>
          <a:p>
            <a:pPr algn="ctr" defTabSz="914322">
              <a:defRPr/>
            </a:pPr>
            <a:r>
              <a:rPr lang="en-US" sz="1800">
                <a:solidFill>
                  <a:srgbClr val="505050"/>
                </a:solidFill>
              </a:rPr>
              <a:t>Production</a:t>
            </a:r>
          </a:p>
        </p:txBody>
      </p:sp>
      <p:sp>
        <p:nvSpPr>
          <p:cNvPr id="13" name="Arrow: Right 12">
            <a:extLst>
              <a:ext uri="{FF2B5EF4-FFF2-40B4-BE49-F238E27FC236}">
                <a16:creationId xmlns:a16="http://schemas.microsoft.com/office/drawing/2014/main" id="{9C29605A-20C6-49BC-8250-C7B24CC654CD}"/>
              </a:ext>
            </a:extLst>
          </p:cNvPr>
          <p:cNvSpPr/>
          <p:nvPr/>
        </p:nvSpPr>
        <p:spPr>
          <a:xfrm>
            <a:off x="5663174" y="3690777"/>
            <a:ext cx="621467" cy="18328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22">
              <a:defRPr/>
            </a:pPr>
            <a:endParaRPr lang="en-US" sz="1800">
              <a:solidFill>
                <a:srgbClr val="FFFFFF"/>
              </a:solidFill>
            </a:endParaRPr>
          </a:p>
        </p:txBody>
      </p:sp>
      <p:sp>
        <p:nvSpPr>
          <p:cNvPr id="34" name="Arrow: Right 33">
            <a:extLst>
              <a:ext uri="{FF2B5EF4-FFF2-40B4-BE49-F238E27FC236}">
                <a16:creationId xmlns:a16="http://schemas.microsoft.com/office/drawing/2014/main" id="{A60CC661-E0C3-4C1C-9146-47E965DEA214}"/>
              </a:ext>
            </a:extLst>
          </p:cNvPr>
          <p:cNvSpPr/>
          <p:nvPr/>
        </p:nvSpPr>
        <p:spPr>
          <a:xfrm>
            <a:off x="7535230" y="3690777"/>
            <a:ext cx="551899" cy="18328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22">
              <a:defRPr/>
            </a:pPr>
            <a:endParaRPr lang="en-US" sz="1800">
              <a:solidFill>
                <a:srgbClr val="FFFFFF"/>
              </a:solidFill>
            </a:endParaRPr>
          </a:p>
        </p:txBody>
      </p:sp>
      <p:sp>
        <p:nvSpPr>
          <p:cNvPr id="35" name="Arrow: Right 34">
            <a:extLst>
              <a:ext uri="{FF2B5EF4-FFF2-40B4-BE49-F238E27FC236}">
                <a16:creationId xmlns:a16="http://schemas.microsoft.com/office/drawing/2014/main" id="{990E5637-3535-4E07-B38F-9F4158F6E1F4}"/>
              </a:ext>
            </a:extLst>
          </p:cNvPr>
          <p:cNvSpPr/>
          <p:nvPr/>
        </p:nvSpPr>
        <p:spPr>
          <a:xfrm>
            <a:off x="9336476" y="3690457"/>
            <a:ext cx="553140" cy="18328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22">
              <a:defRPr/>
            </a:pPr>
            <a:endParaRPr lang="en-US" sz="1800">
              <a:solidFill>
                <a:srgbClr val="FFFFFF"/>
              </a:solidFill>
            </a:endParaRPr>
          </a:p>
        </p:txBody>
      </p:sp>
      <p:sp>
        <p:nvSpPr>
          <p:cNvPr id="36" name="Rectangle 35">
            <a:extLst>
              <a:ext uri="{FF2B5EF4-FFF2-40B4-BE49-F238E27FC236}">
                <a16:creationId xmlns:a16="http://schemas.microsoft.com/office/drawing/2014/main" id="{41706386-BC5C-44D8-958C-D9A337AE442D}"/>
              </a:ext>
            </a:extLst>
          </p:cNvPr>
          <p:cNvSpPr/>
          <p:nvPr/>
        </p:nvSpPr>
        <p:spPr>
          <a:xfrm>
            <a:off x="5064344" y="5155151"/>
            <a:ext cx="1828681" cy="45717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22">
              <a:defRPr/>
            </a:pPr>
            <a:r>
              <a:rPr lang="en-US" sz="1600">
                <a:solidFill>
                  <a:srgbClr val="FFFFFF"/>
                </a:solidFill>
              </a:rPr>
              <a:t>VS / VSCode / CLI</a:t>
            </a:r>
          </a:p>
        </p:txBody>
      </p:sp>
      <p:sp>
        <p:nvSpPr>
          <p:cNvPr id="37" name="Rectangle 36">
            <a:extLst>
              <a:ext uri="{FF2B5EF4-FFF2-40B4-BE49-F238E27FC236}">
                <a16:creationId xmlns:a16="http://schemas.microsoft.com/office/drawing/2014/main" id="{FAA53FDC-31A9-0D49-9F20-63E503B00D91}"/>
              </a:ext>
            </a:extLst>
          </p:cNvPr>
          <p:cNvSpPr/>
          <p:nvPr/>
        </p:nvSpPr>
        <p:spPr>
          <a:xfrm>
            <a:off x="8904601" y="224"/>
            <a:ext cx="3287002" cy="6857554"/>
          </a:xfrm>
          <a:prstGeom prst="rect">
            <a:avLst/>
          </a:prstGeom>
          <a:ln>
            <a:noFill/>
          </a:ln>
        </p:spPr>
        <p:style>
          <a:lnRef idx="2">
            <a:schemeClr val="accent2">
              <a:shade val="50000"/>
            </a:schemeClr>
          </a:lnRef>
          <a:fillRef idx="1">
            <a:schemeClr val="accent2"/>
          </a:fillRef>
          <a:effectRef idx="0">
            <a:schemeClr val="accent2"/>
          </a:effectRef>
          <a:fontRef idx="minor">
            <a:schemeClr val="lt1"/>
          </a:fontRef>
        </p:style>
        <p:txBody>
          <a:bodyPr lIns="274302" rIns="182868" rtlCol="0" anchor="t"/>
          <a:lstStyle/>
          <a:p>
            <a:pPr defTabSz="914322">
              <a:defRPr/>
            </a:pPr>
            <a:endParaRPr lang="en-US" sz="1800" dirty="0">
              <a:solidFill>
                <a:srgbClr val="1A1A1A"/>
              </a:solidFill>
            </a:endParaRPr>
          </a:p>
          <a:p>
            <a:pPr defTabSz="914322">
              <a:defRPr/>
            </a:pPr>
            <a:endParaRPr lang="en-US" sz="1800" dirty="0">
              <a:solidFill>
                <a:srgbClr val="1A1A1A"/>
              </a:solidFill>
            </a:endParaRPr>
          </a:p>
          <a:p>
            <a:pPr defTabSz="914322">
              <a:defRPr/>
            </a:pPr>
            <a:endParaRPr lang="en-US" sz="1800" dirty="0">
              <a:solidFill>
                <a:srgbClr val="1A1A1A"/>
              </a:solidFill>
            </a:endParaRPr>
          </a:p>
          <a:p>
            <a:pPr defTabSz="914322">
              <a:defRPr/>
            </a:pPr>
            <a:endParaRPr lang="en-US" sz="1800" dirty="0">
              <a:solidFill>
                <a:srgbClr val="1A1A1A"/>
              </a:solidFill>
            </a:endParaRPr>
          </a:p>
          <a:p>
            <a:pPr defTabSz="914322">
              <a:defRPr/>
            </a:pPr>
            <a:endParaRPr lang="en-US" sz="1800" dirty="0">
              <a:solidFill>
                <a:srgbClr val="1A1A1A"/>
              </a:solidFill>
            </a:endParaRPr>
          </a:p>
          <a:p>
            <a:pPr defTabSz="914322">
              <a:defRPr/>
            </a:pPr>
            <a:r>
              <a:rPr lang="en-US" sz="2800" dirty="0">
                <a:solidFill>
                  <a:srgbClr val="1A1A1A"/>
                </a:solidFill>
              </a:rPr>
              <a:t>Assumptions</a:t>
            </a:r>
            <a:endParaRPr lang="en-US" sz="1800" dirty="0">
              <a:solidFill>
                <a:srgbClr val="1A1A1A"/>
              </a:solidFill>
            </a:endParaRPr>
          </a:p>
          <a:p>
            <a:pPr defTabSz="914322">
              <a:defRPr/>
            </a:pPr>
            <a:endParaRPr lang="en-US" sz="1800" dirty="0">
              <a:solidFill>
                <a:srgbClr val="1A1A1A"/>
              </a:solidFill>
            </a:endParaRPr>
          </a:p>
          <a:p>
            <a:pPr marL="342883" indent="-342883" defTabSz="914322">
              <a:buFont typeface="+mj-lt"/>
              <a:buAutoNum type="arabicPeriod"/>
              <a:defRPr/>
            </a:pPr>
            <a:r>
              <a:rPr lang="en-US" sz="1800" dirty="0">
                <a:solidFill>
                  <a:srgbClr val="1A1A1A"/>
                </a:solidFill>
              </a:rPr>
              <a:t>I know the full dependency graph </a:t>
            </a:r>
          </a:p>
          <a:p>
            <a:pPr marL="342883" indent="-342883" defTabSz="914322">
              <a:buFont typeface="+mj-lt"/>
              <a:buAutoNum type="arabicPeriod"/>
              <a:defRPr/>
            </a:pPr>
            <a:endParaRPr lang="en-US" sz="1800" dirty="0">
              <a:solidFill>
                <a:srgbClr val="1A1A1A"/>
              </a:solidFill>
            </a:endParaRPr>
          </a:p>
          <a:p>
            <a:pPr marL="342883" indent="-342883" defTabSz="914322">
              <a:buFont typeface="+mj-lt"/>
              <a:buAutoNum type="arabicPeriod"/>
              <a:defRPr/>
            </a:pPr>
            <a:r>
              <a:rPr lang="en-US" sz="1800" dirty="0">
                <a:solidFill>
                  <a:srgbClr val="1A1A1A"/>
                </a:solidFill>
              </a:rPr>
              <a:t>I know how to build and run dependencies</a:t>
            </a:r>
          </a:p>
          <a:p>
            <a:pPr marL="342883" indent="-342883" defTabSz="914322">
              <a:buFont typeface="+mj-lt"/>
              <a:buAutoNum type="arabicPeriod"/>
              <a:defRPr/>
            </a:pPr>
            <a:endParaRPr lang="en-US" sz="1800" dirty="0">
              <a:solidFill>
                <a:srgbClr val="1A1A1A"/>
              </a:solidFill>
            </a:endParaRPr>
          </a:p>
          <a:p>
            <a:pPr marL="342883" indent="-342883" defTabSz="914322">
              <a:buFont typeface="+mj-lt"/>
              <a:buAutoNum type="arabicPeriod"/>
              <a:defRPr/>
            </a:pPr>
            <a:r>
              <a:rPr lang="en-US" sz="1800" dirty="0">
                <a:solidFill>
                  <a:srgbClr val="1A1A1A"/>
                </a:solidFill>
              </a:rPr>
              <a:t>I can run it all on my laptop</a:t>
            </a:r>
          </a:p>
          <a:p>
            <a:pPr defTabSz="914322">
              <a:defRPr/>
            </a:pPr>
            <a:endParaRPr lang="en-US" sz="1800" dirty="0">
              <a:solidFill>
                <a:srgbClr val="1A1A1A"/>
              </a:solidFill>
            </a:endParaRPr>
          </a:p>
          <a:p>
            <a:pPr defTabSz="914322">
              <a:defRPr/>
            </a:pPr>
            <a:endParaRPr lang="en-US" sz="1800" dirty="0">
              <a:solidFill>
                <a:srgbClr val="1A1A1A"/>
              </a:solidFill>
            </a:endParaRPr>
          </a:p>
          <a:p>
            <a:pPr defTabSz="914322">
              <a:defRPr/>
            </a:pPr>
            <a:r>
              <a:rPr lang="en-US" sz="2400" dirty="0">
                <a:solidFill>
                  <a:srgbClr val="1A1A1A"/>
                </a:solidFill>
              </a:rPr>
              <a:t>Or, create mocks?</a:t>
            </a:r>
          </a:p>
        </p:txBody>
      </p:sp>
    </p:spTree>
    <p:extLst>
      <p:ext uri="{BB962C8B-B14F-4D97-AF65-F5344CB8AC3E}">
        <p14:creationId xmlns:p14="http://schemas.microsoft.com/office/powerpoint/2010/main" val="16995714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0"/>
                                  </p:stCondLst>
                                  <p:childTnLst>
                                    <p:set>
                                      <p:cBhvr>
                                        <p:cTn id="6" dur="1" fill="hold">
                                          <p:stCondLst>
                                            <p:cond delay="0"/>
                                          </p:stCondLst>
                                        </p:cTn>
                                        <p:tgtEl>
                                          <p:spTgt spid="37">
                                            <p:bg/>
                                          </p:spTgt>
                                        </p:tgtEl>
                                        <p:attrNameLst>
                                          <p:attrName>style.visibility</p:attrName>
                                        </p:attrNameLst>
                                      </p:cBhvr>
                                      <p:to>
                                        <p:strVal val="visible"/>
                                      </p:to>
                                    </p:set>
                                    <p:anim calcmode="lin" valueType="num">
                                      <p:cBhvr additive="base">
                                        <p:cTn id="7" dur="500" fill="hold"/>
                                        <p:tgtEl>
                                          <p:spTgt spid="37">
                                            <p:bg/>
                                          </p:spTgt>
                                        </p:tgtEl>
                                        <p:attrNameLst>
                                          <p:attrName>ppt_x</p:attrName>
                                        </p:attrNameLst>
                                      </p:cBhvr>
                                      <p:tavLst>
                                        <p:tav tm="0">
                                          <p:val>
                                            <p:strVal val="1+#ppt_w/2"/>
                                          </p:val>
                                        </p:tav>
                                        <p:tav tm="100000">
                                          <p:val>
                                            <p:strVal val="#ppt_x"/>
                                          </p:val>
                                        </p:tav>
                                      </p:tavLst>
                                    </p:anim>
                                    <p:anim calcmode="lin" valueType="num">
                                      <p:cBhvr additive="base">
                                        <p:cTn id="8" dur="500" fill="hold"/>
                                        <p:tgtEl>
                                          <p:spTgt spid="37">
                                            <p:bg/>
                                          </p:spTgt>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37">
                                            <p:txEl>
                                              <p:pRg st="5" end="5"/>
                                            </p:txEl>
                                          </p:spTgt>
                                        </p:tgtEl>
                                        <p:attrNameLst>
                                          <p:attrName>style.visibility</p:attrName>
                                        </p:attrNameLst>
                                      </p:cBhvr>
                                      <p:to>
                                        <p:strVal val="visible"/>
                                      </p:to>
                                    </p:set>
                                    <p:anim calcmode="lin" valueType="num">
                                      <p:cBhvr additive="base">
                                        <p:cTn id="11" dur="500" fill="hold"/>
                                        <p:tgtEl>
                                          <p:spTgt spid="37">
                                            <p:txEl>
                                              <p:pRg st="5" end="5"/>
                                            </p:txEl>
                                          </p:spTgt>
                                        </p:tgtEl>
                                        <p:attrNameLst>
                                          <p:attrName>ppt_x</p:attrName>
                                        </p:attrNameLst>
                                      </p:cBhvr>
                                      <p:tavLst>
                                        <p:tav tm="0">
                                          <p:val>
                                            <p:strVal val="1+#ppt_w/2"/>
                                          </p:val>
                                        </p:tav>
                                        <p:tav tm="100000">
                                          <p:val>
                                            <p:strVal val="#ppt_x"/>
                                          </p:val>
                                        </p:tav>
                                      </p:tavLst>
                                    </p:anim>
                                    <p:anim calcmode="lin" valueType="num">
                                      <p:cBhvr additive="base">
                                        <p:cTn id="12" dur="500" fill="hold"/>
                                        <p:tgtEl>
                                          <p:spTgt spid="37">
                                            <p:txEl>
                                              <p:pRg st="5" end="5"/>
                                            </p:txEl>
                                          </p:spTgt>
                                        </p:tgtEl>
                                        <p:attrNameLst>
                                          <p:attrName>ppt_y</p:attrName>
                                        </p:attrNameLst>
                                      </p:cBhvr>
                                      <p:tavLst>
                                        <p:tav tm="0">
                                          <p:val>
                                            <p:strVal val="#ppt_y"/>
                                          </p:val>
                                        </p:tav>
                                        <p:tav tm="100000">
                                          <p:val>
                                            <p:strVal val="#ppt_y"/>
                                          </p:val>
                                        </p:tav>
                                      </p:tavLst>
                                    </p:anim>
                                  </p:childTnLst>
                                </p:cTn>
                              </p:par>
                              <p:par>
                                <p:cTn id="13" presetID="2" presetClass="entr" presetSubtype="2" fill="hold" grpId="0" nodeType="withEffect">
                                  <p:stCondLst>
                                    <p:cond delay="0"/>
                                  </p:stCondLst>
                                  <p:childTnLst>
                                    <p:set>
                                      <p:cBhvr>
                                        <p:cTn id="14" dur="1" fill="hold">
                                          <p:stCondLst>
                                            <p:cond delay="0"/>
                                          </p:stCondLst>
                                        </p:cTn>
                                        <p:tgtEl>
                                          <p:spTgt spid="37">
                                            <p:txEl>
                                              <p:pRg st="7" end="7"/>
                                            </p:txEl>
                                          </p:spTgt>
                                        </p:tgtEl>
                                        <p:attrNameLst>
                                          <p:attrName>style.visibility</p:attrName>
                                        </p:attrNameLst>
                                      </p:cBhvr>
                                      <p:to>
                                        <p:strVal val="visible"/>
                                      </p:to>
                                    </p:set>
                                    <p:anim calcmode="lin" valueType="num">
                                      <p:cBhvr additive="base">
                                        <p:cTn id="15" dur="500" fill="hold"/>
                                        <p:tgtEl>
                                          <p:spTgt spid="37">
                                            <p:txEl>
                                              <p:pRg st="7" end="7"/>
                                            </p:txEl>
                                          </p:spTgt>
                                        </p:tgtEl>
                                        <p:attrNameLst>
                                          <p:attrName>ppt_x</p:attrName>
                                        </p:attrNameLst>
                                      </p:cBhvr>
                                      <p:tavLst>
                                        <p:tav tm="0">
                                          <p:val>
                                            <p:strVal val="1+#ppt_w/2"/>
                                          </p:val>
                                        </p:tav>
                                        <p:tav tm="100000">
                                          <p:val>
                                            <p:strVal val="#ppt_x"/>
                                          </p:val>
                                        </p:tav>
                                      </p:tavLst>
                                    </p:anim>
                                    <p:anim calcmode="lin" valueType="num">
                                      <p:cBhvr additive="base">
                                        <p:cTn id="16" dur="500" fill="hold"/>
                                        <p:tgtEl>
                                          <p:spTgt spid="37">
                                            <p:txEl>
                                              <p:pRg st="7" end="7"/>
                                            </p:txEl>
                                          </p:spTgt>
                                        </p:tgtEl>
                                        <p:attrNameLst>
                                          <p:attrName>ppt_y</p:attrName>
                                        </p:attrNameLst>
                                      </p:cBhvr>
                                      <p:tavLst>
                                        <p:tav tm="0">
                                          <p:val>
                                            <p:strVal val="#ppt_y"/>
                                          </p:val>
                                        </p:tav>
                                        <p:tav tm="100000">
                                          <p:val>
                                            <p:strVal val="#ppt_y"/>
                                          </p:val>
                                        </p:tav>
                                      </p:tavLst>
                                    </p:anim>
                                  </p:childTnLst>
                                </p:cTn>
                              </p:par>
                              <p:par>
                                <p:cTn id="17" presetID="2" presetClass="entr" presetSubtype="2" fill="hold" grpId="0" nodeType="withEffect">
                                  <p:stCondLst>
                                    <p:cond delay="0"/>
                                  </p:stCondLst>
                                  <p:childTnLst>
                                    <p:set>
                                      <p:cBhvr>
                                        <p:cTn id="18" dur="1" fill="hold">
                                          <p:stCondLst>
                                            <p:cond delay="0"/>
                                          </p:stCondLst>
                                        </p:cTn>
                                        <p:tgtEl>
                                          <p:spTgt spid="37">
                                            <p:txEl>
                                              <p:pRg st="9" end="9"/>
                                            </p:txEl>
                                          </p:spTgt>
                                        </p:tgtEl>
                                        <p:attrNameLst>
                                          <p:attrName>style.visibility</p:attrName>
                                        </p:attrNameLst>
                                      </p:cBhvr>
                                      <p:to>
                                        <p:strVal val="visible"/>
                                      </p:to>
                                    </p:set>
                                    <p:anim calcmode="lin" valueType="num">
                                      <p:cBhvr additive="base">
                                        <p:cTn id="19" dur="500" fill="hold"/>
                                        <p:tgtEl>
                                          <p:spTgt spid="37">
                                            <p:txEl>
                                              <p:pRg st="9" end="9"/>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37">
                                            <p:txEl>
                                              <p:pRg st="9" end="9"/>
                                            </p:txEl>
                                          </p:spTgt>
                                        </p:tgtEl>
                                        <p:attrNameLst>
                                          <p:attrName>ppt_y</p:attrName>
                                        </p:attrNameLst>
                                      </p:cBhvr>
                                      <p:tavLst>
                                        <p:tav tm="0">
                                          <p:val>
                                            <p:strVal val="#ppt_y"/>
                                          </p:val>
                                        </p:tav>
                                        <p:tav tm="100000">
                                          <p:val>
                                            <p:strVal val="#ppt_y"/>
                                          </p:val>
                                        </p:tav>
                                      </p:tavLst>
                                    </p:anim>
                                  </p:childTnLst>
                                </p:cTn>
                              </p:par>
                              <p:par>
                                <p:cTn id="21" presetID="2" presetClass="entr" presetSubtype="2" fill="hold" grpId="0" nodeType="withEffect">
                                  <p:stCondLst>
                                    <p:cond delay="0"/>
                                  </p:stCondLst>
                                  <p:childTnLst>
                                    <p:set>
                                      <p:cBhvr>
                                        <p:cTn id="22" dur="1" fill="hold">
                                          <p:stCondLst>
                                            <p:cond delay="0"/>
                                          </p:stCondLst>
                                        </p:cTn>
                                        <p:tgtEl>
                                          <p:spTgt spid="37">
                                            <p:txEl>
                                              <p:pRg st="11" end="11"/>
                                            </p:txEl>
                                          </p:spTgt>
                                        </p:tgtEl>
                                        <p:attrNameLst>
                                          <p:attrName>style.visibility</p:attrName>
                                        </p:attrNameLst>
                                      </p:cBhvr>
                                      <p:to>
                                        <p:strVal val="visible"/>
                                      </p:to>
                                    </p:set>
                                    <p:anim calcmode="lin" valueType="num">
                                      <p:cBhvr additive="base">
                                        <p:cTn id="23" dur="500" fill="hold"/>
                                        <p:tgtEl>
                                          <p:spTgt spid="37">
                                            <p:txEl>
                                              <p:pRg st="11" end="11"/>
                                            </p:txEl>
                                          </p:spTgt>
                                        </p:tgtEl>
                                        <p:attrNameLst>
                                          <p:attrName>ppt_x</p:attrName>
                                        </p:attrNameLst>
                                      </p:cBhvr>
                                      <p:tavLst>
                                        <p:tav tm="0">
                                          <p:val>
                                            <p:strVal val="1+#ppt_w/2"/>
                                          </p:val>
                                        </p:tav>
                                        <p:tav tm="100000">
                                          <p:val>
                                            <p:strVal val="#ppt_x"/>
                                          </p:val>
                                        </p:tav>
                                      </p:tavLst>
                                    </p:anim>
                                    <p:anim calcmode="lin" valueType="num">
                                      <p:cBhvr additive="base">
                                        <p:cTn id="24" dur="500" fill="hold"/>
                                        <p:tgtEl>
                                          <p:spTgt spid="37">
                                            <p:txEl>
                                              <p:pRg st="11" end="11"/>
                                            </p:txEl>
                                          </p:spTgt>
                                        </p:tgtEl>
                                        <p:attrNameLst>
                                          <p:attrName>ppt_y</p:attrName>
                                        </p:attrNameLst>
                                      </p:cBhvr>
                                      <p:tavLst>
                                        <p:tav tm="0">
                                          <p:val>
                                            <p:strVal val="#ppt_y"/>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nodeType="clickEffect">
                                  <p:stCondLst>
                                    <p:cond delay="0"/>
                                  </p:stCondLst>
                                  <p:childTnLst>
                                    <p:set>
                                      <p:cBhvr>
                                        <p:cTn id="28" dur="1" fill="hold">
                                          <p:stCondLst>
                                            <p:cond delay="0"/>
                                          </p:stCondLst>
                                        </p:cTn>
                                        <p:tgtEl>
                                          <p:spTgt spid="37">
                                            <p:txEl>
                                              <p:pRg st="14" end="14"/>
                                            </p:txEl>
                                          </p:spTgt>
                                        </p:tgtEl>
                                        <p:attrNameLst>
                                          <p:attrName>style.visibility</p:attrName>
                                        </p:attrNameLst>
                                      </p:cBhvr>
                                      <p:to>
                                        <p:strVal val="visible"/>
                                      </p:to>
                                    </p:set>
                                    <p:animEffect transition="in" filter="fade">
                                      <p:cBhvr>
                                        <p:cTn id="29" dur="500"/>
                                        <p:tgtEl>
                                          <p:spTgt spid="37">
                                            <p:txEl>
                                              <p:pRg st="14" end="1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build="allAtOnce" animBg="1"/>
    </p:bldLst>
  </p:timing>
</p:sld>
</file>

<file path=ppt/slides/slide8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1060200" y="547592"/>
            <a:ext cx="14788765" cy="656655"/>
          </a:xfrm>
        </p:spPr>
        <p:txBody>
          <a:bodyPr/>
          <a:lstStyle/>
          <a:p>
            <a:r>
              <a:rPr lang="en-US" sz="4267" dirty="0"/>
              <a:t>Collaborate in a team’s AKS cluster</a:t>
            </a:r>
          </a:p>
        </p:txBody>
      </p:sp>
      <p:sp>
        <p:nvSpPr>
          <p:cNvPr id="4" name="Rectangle 3"/>
          <p:cNvSpPr/>
          <p:nvPr/>
        </p:nvSpPr>
        <p:spPr>
          <a:xfrm>
            <a:off x="1060200" y="5074839"/>
            <a:ext cx="5211741" cy="920847"/>
          </a:xfrm>
          <a:prstGeom prst="rect">
            <a:avLst/>
          </a:prstGeom>
          <a:noFill/>
          <a:ln w="9525" cap="flat" cmpd="sng" algn="ctr">
            <a:solidFill>
              <a:srgbClr val="7030A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6"/>
          </a:fontRef>
        </p:style>
        <p:txBody>
          <a:bodyPr rtlCol="0" anchor="b"/>
          <a:lstStyle/>
          <a:p>
            <a:pPr algn="ctr" defTabSz="914322">
              <a:defRPr/>
            </a:pPr>
            <a:r>
              <a:rPr lang="en-US" sz="1800" dirty="0">
                <a:solidFill>
                  <a:srgbClr val="FFFFFF">
                    <a:lumMod val="50000"/>
                  </a:srgbClr>
                </a:solidFill>
              </a:rPr>
              <a:t>Lisa's Development Machine</a:t>
            </a:r>
          </a:p>
        </p:txBody>
      </p:sp>
      <p:sp>
        <p:nvSpPr>
          <p:cNvPr id="5" name="Rectangle 4"/>
          <p:cNvSpPr/>
          <p:nvPr/>
        </p:nvSpPr>
        <p:spPr>
          <a:xfrm>
            <a:off x="1060200" y="1431436"/>
            <a:ext cx="10514916" cy="3509985"/>
          </a:xfrm>
          <a:prstGeom prst="rect">
            <a:avLst/>
          </a:prstGeom>
          <a:noFill/>
          <a:ln w="9525" cap="flat" cmpd="sng" algn="ctr">
            <a:solidFill>
              <a:schemeClr val="accent6"/>
            </a:solidFill>
            <a:prstDash val="solid"/>
            <a:round/>
            <a:headEnd type="none" w="med" len="med"/>
            <a:tailEnd type="none" w="med" len="med"/>
          </a:ln>
        </p:spPr>
        <p:style>
          <a:lnRef idx="0">
            <a:scrgbClr r="0" g="0" b="0"/>
          </a:lnRef>
          <a:fillRef idx="0">
            <a:scrgbClr r="0" g="0" b="0"/>
          </a:fillRef>
          <a:effectRef idx="0">
            <a:scrgbClr r="0" g="0" b="0"/>
          </a:effectRef>
          <a:fontRef idx="minor">
            <a:schemeClr val="accent6"/>
          </a:fontRef>
        </p:style>
        <p:txBody>
          <a:bodyPr rtlCol="0" anchor="t"/>
          <a:lstStyle/>
          <a:p>
            <a:pPr algn="ctr" defTabSz="914322">
              <a:defRPr/>
            </a:pPr>
            <a:r>
              <a:rPr lang="en-US" sz="1800">
                <a:solidFill>
                  <a:srgbClr val="FFFFFF">
                    <a:lumMod val="50000"/>
                  </a:srgbClr>
                </a:solidFill>
              </a:rPr>
              <a:t>Azure</a:t>
            </a:r>
          </a:p>
        </p:txBody>
      </p:sp>
      <p:sp>
        <p:nvSpPr>
          <p:cNvPr id="6" name="Rectangle 5"/>
          <p:cNvSpPr/>
          <p:nvPr/>
        </p:nvSpPr>
        <p:spPr>
          <a:xfrm>
            <a:off x="1666448" y="2219714"/>
            <a:ext cx="1828681" cy="548605"/>
          </a:xfrm>
          <a:prstGeom prst="rect">
            <a:avLst/>
          </a:prstGeom>
          <a:solidFill>
            <a:srgbClr val="0078D4"/>
          </a:solidFill>
          <a:ln>
            <a:solidFill>
              <a:srgbClr val="002050"/>
            </a:solid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defTabSz="914322">
              <a:defRPr/>
            </a:pPr>
            <a:r>
              <a:rPr lang="en-US" sz="1800" dirty="0">
                <a:solidFill>
                  <a:srgbClr val="FFFFFF"/>
                </a:solidFill>
              </a:rPr>
              <a:t>Frontend</a:t>
            </a:r>
          </a:p>
        </p:txBody>
      </p:sp>
      <p:sp>
        <p:nvSpPr>
          <p:cNvPr id="7" name="Rectangle 6"/>
          <p:cNvSpPr/>
          <p:nvPr/>
        </p:nvSpPr>
        <p:spPr>
          <a:xfrm>
            <a:off x="4156038" y="2219714"/>
            <a:ext cx="1828681" cy="548605"/>
          </a:xfrm>
          <a:prstGeom prst="rect">
            <a:avLst/>
          </a:prstGeom>
          <a:solidFill>
            <a:srgbClr val="0078D4"/>
          </a:solidFill>
          <a:ln>
            <a:solidFill>
              <a:srgbClr val="002050"/>
            </a:solid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defTabSz="914322">
              <a:defRPr/>
            </a:pPr>
            <a:r>
              <a:rPr lang="en-US" sz="1800" dirty="0">
                <a:solidFill>
                  <a:srgbClr val="FFFFFF"/>
                </a:solidFill>
              </a:rPr>
              <a:t>Hotel</a:t>
            </a:r>
          </a:p>
        </p:txBody>
      </p:sp>
      <p:sp>
        <p:nvSpPr>
          <p:cNvPr id="8" name="Rectangle 7"/>
          <p:cNvSpPr/>
          <p:nvPr/>
        </p:nvSpPr>
        <p:spPr>
          <a:xfrm>
            <a:off x="6645627" y="2219714"/>
            <a:ext cx="1828681" cy="548605"/>
          </a:xfrm>
          <a:prstGeom prst="rect">
            <a:avLst/>
          </a:prstGeom>
          <a:solidFill>
            <a:srgbClr val="0078D4"/>
          </a:solidFill>
          <a:ln>
            <a:solidFill>
              <a:srgbClr val="002050"/>
            </a:solid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defTabSz="914322">
              <a:defRPr/>
            </a:pPr>
            <a:r>
              <a:rPr lang="en-US" sz="1800" dirty="0">
                <a:solidFill>
                  <a:srgbClr val="FFFFFF"/>
                </a:solidFill>
              </a:rPr>
              <a:t>Promotions</a:t>
            </a:r>
          </a:p>
        </p:txBody>
      </p:sp>
      <p:sp>
        <p:nvSpPr>
          <p:cNvPr id="10" name="Flowchart: Magnetic Disk 9"/>
          <p:cNvSpPr/>
          <p:nvPr/>
        </p:nvSpPr>
        <p:spPr>
          <a:xfrm>
            <a:off x="9135218" y="2222234"/>
            <a:ext cx="1828681" cy="548605"/>
          </a:xfrm>
          <a:prstGeom prst="flowChartMagneticDisk">
            <a:avLst/>
          </a:prstGeom>
          <a:solidFill>
            <a:srgbClr val="0078D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22">
              <a:defRPr/>
            </a:pPr>
            <a:r>
              <a:rPr lang="en-US" sz="1800" dirty="0">
                <a:solidFill>
                  <a:srgbClr val="FFFFFF"/>
                </a:solidFill>
              </a:rPr>
              <a:t>Promotions DB</a:t>
            </a:r>
          </a:p>
        </p:txBody>
      </p:sp>
      <p:cxnSp>
        <p:nvCxnSpPr>
          <p:cNvPr id="12" name="Straight Arrow Connector 11"/>
          <p:cNvCxnSpPr>
            <a:stCxn id="6" idx="3"/>
            <a:endCxn id="7" idx="1"/>
          </p:cNvCxnSpPr>
          <p:nvPr/>
        </p:nvCxnSpPr>
        <p:spPr>
          <a:xfrm>
            <a:off x="3495129" y="2494016"/>
            <a:ext cx="660909" cy="0"/>
          </a:xfrm>
          <a:prstGeom prst="straightConnector1">
            <a:avLst/>
          </a:prstGeom>
          <a:ln>
            <a:tailEnd type="triangle"/>
          </a:ln>
        </p:spPr>
        <p:style>
          <a:lnRef idx="3">
            <a:schemeClr val="accent1"/>
          </a:lnRef>
          <a:fillRef idx="0">
            <a:schemeClr val="accent1"/>
          </a:fillRef>
          <a:effectRef idx="2">
            <a:schemeClr val="accent1"/>
          </a:effectRef>
          <a:fontRef idx="minor">
            <a:schemeClr val="tx1"/>
          </a:fontRef>
        </p:style>
      </p:cxnSp>
      <p:cxnSp>
        <p:nvCxnSpPr>
          <p:cNvPr id="14" name="Straight Arrow Connector 13"/>
          <p:cNvCxnSpPr>
            <a:stCxn id="7" idx="3"/>
            <a:endCxn id="8" idx="1"/>
          </p:cNvCxnSpPr>
          <p:nvPr/>
        </p:nvCxnSpPr>
        <p:spPr>
          <a:xfrm>
            <a:off x="5984718" y="2494016"/>
            <a:ext cx="660909" cy="0"/>
          </a:xfrm>
          <a:prstGeom prst="straightConnector1">
            <a:avLst/>
          </a:prstGeom>
          <a:ln>
            <a:tailEnd type="triangle"/>
          </a:ln>
        </p:spPr>
        <p:style>
          <a:lnRef idx="3">
            <a:schemeClr val="accent1"/>
          </a:lnRef>
          <a:fillRef idx="0">
            <a:schemeClr val="accent1"/>
          </a:fillRef>
          <a:effectRef idx="2">
            <a:schemeClr val="accent1"/>
          </a:effectRef>
          <a:fontRef idx="minor">
            <a:schemeClr val="tx1"/>
          </a:fontRef>
        </p:style>
      </p:cxnSp>
      <p:cxnSp>
        <p:nvCxnSpPr>
          <p:cNvPr id="16" name="Straight Arrow Connector 15"/>
          <p:cNvCxnSpPr>
            <a:stCxn id="8" idx="3"/>
            <a:endCxn id="10" idx="2"/>
          </p:cNvCxnSpPr>
          <p:nvPr/>
        </p:nvCxnSpPr>
        <p:spPr>
          <a:xfrm>
            <a:off x="8474311" y="2494019"/>
            <a:ext cx="660910" cy="2519"/>
          </a:xfrm>
          <a:prstGeom prst="straightConnector1">
            <a:avLst/>
          </a:prstGeom>
          <a:ln>
            <a:tailEnd type="triangle"/>
          </a:ln>
        </p:spPr>
        <p:style>
          <a:lnRef idx="3">
            <a:schemeClr val="accent1"/>
          </a:lnRef>
          <a:fillRef idx="0">
            <a:schemeClr val="accent1"/>
          </a:fillRef>
          <a:effectRef idx="2">
            <a:schemeClr val="accent1"/>
          </a:effectRef>
          <a:fontRef idx="minor">
            <a:schemeClr val="tx1"/>
          </a:fontRef>
        </p:style>
      </p:cxnSp>
      <p:sp>
        <p:nvSpPr>
          <p:cNvPr id="18" name="Rectangle 17"/>
          <p:cNvSpPr/>
          <p:nvPr/>
        </p:nvSpPr>
        <p:spPr>
          <a:xfrm>
            <a:off x="1666448" y="5194782"/>
            <a:ext cx="1828681" cy="45717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22">
              <a:defRPr/>
            </a:pPr>
            <a:r>
              <a:rPr lang="en-US" sz="1600">
                <a:solidFill>
                  <a:srgbClr val="FFFFFF"/>
                </a:solidFill>
              </a:rPr>
              <a:t>VS / VSCode / CLI</a:t>
            </a:r>
          </a:p>
        </p:txBody>
      </p:sp>
      <p:sp>
        <p:nvSpPr>
          <p:cNvPr id="26" name="Rectangle: Rounded Corners 25"/>
          <p:cNvSpPr/>
          <p:nvPr/>
        </p:nvSpPr>
        <p:spPr>
          <a:xfrm>
            <a:off x="2911243" y="4199451"/>
            <a:ext cx="1828681" cy="457170"/>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defTabSz="914322">
              <a:defRPr/>
            </a:pPr>
            <a:r>
              <a:rPr lang="en-US" sz="1800" dirty="0">
                <a:solidFill>
                  <a:srgbClr val="1A1A1A"/>
                </a:solidFill>
              </a:rPr>
              <a:t>SCC =&gt; CI/CD</a:t>
            </a:r>
          </a:p>
        </p:txBody>
      </p:sp>
      <p:sp>
        <p:nvSpPr>
          <p:cNvPr id="27" name="Rectangle 26"/>
          <p:cNvSpPr/>
          <p:nvPr/>
        </p:nvSpPr>
        <p:spPr>
          <a:xfrm>
            <a:off x="1208519" y="1829279"/>
            <a:ext cx="7579883" cy="2316042"/>
          </a:xfrm>
          <a:prstGeom prst="rect">
            <a:avLst/>
          </a:prstGeom>
          <a:noFill/>
          <a:ln w="9525" cap="flat" cmpd="sng" algn="ctr">
            <a:solidFill>
              <a:srgbClr val="7030A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1"/>
          </a:fontRef>
        </p:style>
        <p:txBody>
          <a:bodyPr rtlCol="0" anchor="t"/>
          <a:lstStyle/>
          <a:p>
            <a:pPr algn="ctr" defTabSz="914322">
              <a:defRPr/>
            </a:pPr>
            <a:r>
              <a:rPr lang="en-US" sz="1800" dirty="0">
                <a:solidFill>
                  <a:srgbClr val="7030A0"/>
                </a:solidFill>
              </a:rPr>
              <a:t>Team's AKS cluster</a:t>
            </a:r>
          </a:p>
        </p:txBody>
      </p:sp>
      <p:sp>
        <p:nvSpPr>
          <p:cNvPr id="33" name="TextBox 32"/>
          <p:cNvSpPr txBox="1"/>
          <p:nvPr/>
        </p:nvSpPr>
        <p:spPr>
          <a:xfrm>
            <a:off x="3118690" y="2228142"/>
            <a:ext cx="280846" cy="369332"/>
          </a:xfrm>
          <a:prstGeom prst="rect">
            <a:avLst/>
          </a:prstGeom>
          <a:solidFill>
            <a:srgbClr val="0078D4"/>
          </a:solidFill>
          <a:ln>
            <a:noFill/>
          </a:ln>
        </p:spPr>
        <p:style>
          <a:lnRef idx="0">
            <a:scrgbClr r="0" g="0" b="0"/>
          </a:lnRef>
          <a:fillRef idx="0">
            <a:scrgbClr r="0" g="0" b="0"/>
          </a:fillRef>
          <a:effectRef idx="0">
            <a:scrgbClr r="0" g="0" b="0"/>
          </a:effectRef>
          <a:fontRef idx="minor">
            <a:schemeClr val="lt1"/>
          </a:fontRef>
        </p:style>
        <p:txBody>
          <a:bodyPr wrap="none" rtlCol="0">
            <a:spAutoFit/>
          </a:bodyPr>
          <a:lstStyle/>
          <a:p>
            <a:pPr defTabSz="914322">
              <a:defRPr/>
            </a:pPr>
            <a:r>
              <a:rPr lang="en-US" sz="1800" dirty="0">
                <a:solidFill>
                  <a:srgbClr val="FFFFFF"/>
                </a:solidFill>
              </a:rPr>
              <a:t>*</a:t>
            </a:r>
          </a:p>
        </p:txBody>
      </p:sp>
      <p:sp>
        <p:nvSpPr>
          <p:cNvPr id="31" name="Rectangle 30"/>
          <p:cNvSpPr/>
          <p:nvPr/>
        </p:nvSpPr>
        <p:spPr>
          <a:xfrm>
            <a:off x="1661668" y="3235799"/>
            <a:ext cx="1828681" cy="548605"/>
          </a:xfrm>
          <a:prstGeom prst="rect">
            <a:avLst/>
          </a:prstGeom>
          <a:solidFill>
            <a:srgbClr val="127C0F"/>
          </a:solidFill>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defTabSz="914322">
              <a:defRPr/>
            </a:pPr>
            <a:r>
              <a:rPr lang="en-US" sz="1800" dirty="0">
                <a:solidFill>
                  <a:srgbClr val="FFFFFF"/>
                </a:solidFill>
              </a:rPr>
              <a:t>Frontend</a:t>
            </a:r>
          </a:p>
        </p:txBody>
      </p:sp>
      <p:sp>
        <p:nvSpPr>
          <p:cNvPr id="40" name="TextBox 39"/>
          <p:cNvSpPr txBox="1"/>
          <p:nvPr/>
        </p:nvSpPr>
        <p:spPr>
          <a:xfrm>
            <a:off x="3113130" y="3243600"/>
            <a:ext cx="280846" cy="369332"/>
          </a:xfrm>
          <a:prstGeom prst="rect">
            <a:avLst/>
          </a:prstGeom>
          <a:solidFill>
            <a:srgbClr val="127C0F"/>
          </a:solidFill>
          <a:ln>
            <a:noFill/>
          </a:ln>
        </p:spPr>
        <p:style>
          <a:lnRef idx="2">
            <a:schemeClr val="accent3">
              <a:shade val="50000"/>
            </a:schemeClr>
          </a:lnRef>
          <a:fillRef idx="1">
            <a:schemeClr val="accent3"/>
          </a:fillRef>
          <a:effectRef idx="0">
            <a:schemeClr val="accent3"/>
          </a:effectRef>
          <a:fontRef idx="minor">
            <a:schemeClr val="lt1"/>
          </a:fontRef>
        </p:style>
        <p:txBody>
          <a:bodyPr wrap="none" rtlCol="0">
            <a:spAutoFit/>
          </a:bodyPr>
          <a:lstStyle>
            <a:defPPr>
              <a:defRPr lang="en-US"/>
            </a:defPPr>
            <a:lvl1pPr>
              <a:defRPr sz="1800"/>
            </a:lvl1pPr>
          </a:lstStyle>
          <a:p>
            <a:pPr defTabSz="914322">
              <a:defRPr/>
            </a:pPr>
            <a:r>
              <a:rPr lang="en-US" dirty="0">
                <a:solidFill>
                  <a:srgbClr val="FFFFFF"/>
                </a:solidFill>
              </a:rPr>
              <a:t>*</a:t>
            </a:r>
          </a:p>
        </p:txBody>
      </p:sp>
      <p:cxnSp>
        <p:nvCxnSpPr>
          <p:cNvPr id="41" name="Straight Arrow Connector 40"/>
          <p:cNvCxnSpPr>
            <a:stCxn id="18" idx="0"/>
            <a:endCxn id="31" idx="2"/>
          </p:cNvCxnSpPr>
          <p:nvPr/>
        </p:nvCxnSpPr>
        <p:spPr>
          <a:xfrm flipH="1" flipV="1">
            <a:off x="2576009" y="3784405"/>
            <a:ext cx="4781" cy="1410379"/>
          </a:xfrm>
          <a:prstGeom prst="straightConnector1">
            <a:avLst/>
          </a:prstGeom>
          <a:ln>
            <a:prstDash val="dash"/>
            <a:headEnd type="none" w="med" len="med"/>
            <a:tailEnd type="none" w="med" len="med"/>
          </a:ln>
        </p:spPr>
        <p:style>
          <a:lnRef idx="3">
            <a:schemeClr val="dk1"/>
          </a:lnRef>
          <a:fillRef idx="0">
            <a:schemeClr val="dk1"/>
          </a:fillRef>
          <a:effectRef idx="2">
            <a:schemeClr val="dk1"/>
          </a:effectRef>
          <a:fontRef idx="minor">
            <a:schemeClr val="tx1"/>
          </a:fontRef>
        </p:style>
      </p:cxnSp>
      <p:cxnSp>
        <p:nvCxnSpPr>
          <p:cNvPr id="44" name="Connector: Elbow 43"/>
          <p:cNvCxnSpPr>
            <a:cxnSpLocks/>
            <a:stCxn id="18" idx="3"/>
            <a:endCxn id="26" idx="2"/>
          </p:cNvCxnSpPr>
          <p:nvPr/>
        </p:nvCxnSpPr>
        <p:spPr>
          <a:xfrm flipV="1">
            <a:off x="3495129" y="4656621"/>
            <a:ext cx="330455" cy="766746"/>
          </a:xfrm>
          <a:prstGeom prst="bentConnector2">
            <a:avLst/>
          </a:prstGeom>
          <a:ln>
            <a:tailEnd type="triangle"/>
          </a:ln>
        </p:spPr>
        <p:style>
          <a:lnRef idx="3">
            <a:schemeClr val="accent4"/>
          </a:lnRef>
          <a:fillRef idx="0">
            <a:schemeClr val="accent4"/>
          </a:fillRef>
          <a:effectRef idx="2">
            <a:schemeClr val="accent4"/>
          </a:effectRef>
          <a:fontRef idx="minor">
            <a:schemeClr val="tx1"/>
          </a:fontRef>
        </p:style>
      </p:cxnSp>
      <p:cxnSp>
        <p:nvCxnSpPr>
          <p:cNvPr id="35" name="Connector: Elbow 34"/>
          <p:cNvCxnSpPr>
            <a:cxnSpLocks/>
            <a:stCxn id="26" idx="0"/>
            <a:endCxn id="6" idx="2"/>
          </p:cNvCxnSpPr>
          <p:nvPr/>
        </p:nvCxnSpPr>
        <p:spPr>
          <a:xfrm rot="16200000" flipV="1">
            <a:off x="2487622" y="2861489"/>
            <a:ext cx="1431132" cy="1244795"/>
          </a:xfrm>
          <a:prstGeom prst="bentConnector3">
            <a:avLst>
              <a:gd name="adj1" fmla="val 87223"/>
            </a:avLst>
          </a:prstGeom>
          <a:ln>
            <a:tailEnd type="triangle"/>
          </a:ln>
        </p:spPr>
        <p:style>
          <a:lnRef idx="3">
            <a:schemeClr val="accent4"/>
          </a:lnRef>
          <a:fillRef idx="0">
            <a:schemeClr val="accent4"/>
          </a:fillRef>
          <a:effectRef idx="2">
            <a:schemeClr val="accent4"/>
          </a:effectRef>
          <a:fontRef idx="minor">
            <a:schemeClr val="tx1"/>
          </a:fontRef>
        </p:style>
      </p:cxnSp>
      <p:cxnSp>
        <p:nvCxnSpPr>
          <p:cNvPr id="42" name="Connector: Elbow 41"/>
          <p:cNvCxnSpPr>
            <a:cxnSpLocks/>
            <a:stCxn id="31" idx="3"/>
            <a:endCxn id="7" idx="2"/>
          </p:cNvCxnSpPr>
          <p:nvPr/>
        </p:nvCxnSpPr>
        <p:spPr>
          <a:xfrm flipV="1">
            <a:off x="3490349" y="2768320"/>
            <a:ext cx="1580030" cy="741783"/>
          </a:xfrm>
          <a:prstGeom prst="bentConnector2">
            <a:avLst/>
          </a:prstGeom>
          <a:ln>
            <a:solidFill>
              <a:srgbClr val="127C0F"/>
            </a:solidFill>
            <a:tailEnd type="triangle"/>
          </a:ln>
        </p:spPr>
        <p:style>
          <a:lnRef idx="3">
            <a:schemeClr val="accent6"/>
          </a:lnRef>
          <a:fillRef idx="0">
            <a:schemeClr val="accent6"/>
          </a:fillRef>
          <a:effectRef idx="2">
            <a:schemeClr val="accent6"/>
          </a:effectRef>
          <a:fontRef idx="minor">
            <a:schemeClr val="tx1"/>
          </a:fontRef>
        </p:style>
      </p:cxnSp>
      <p:sp>
        <p:nvSpPr>
          <p:cNvPr id="48" name="Rectangle 47"/>
          <p:cNvSpPr/>
          <p:nvPr/>
        </p:nvSpPr>
        <p:spPr>
          <a:xfrm>
            <a:off x="6363375" y="5074839"/>
            <a:ext cx="5211741" cy="920847"/>
          </a:xfrm>
          <a:prstGeom prst="rect">
            <a:avLst/>
          </a:prstGeom>
          <a:noFill/>
          <a:ln w="9525" cap="flat" cmpd="sng" algn="ctr">
            <a:solidFill>
              <a:srgbClr val="7030A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6"/>
          </a:fontRef>
        </p:style>
        <p:txBody>
          <a:bodyPr rtlCol="0" anchor="b"/>
          <a:lstStyle/>
          <a:p>
            <a:pPr algn="ctr" defTabSz="914322">
              <a:defRPr/>
            </a:pPr>
            <a:r>
              <a:rPr lang="en-US" sz="1800" dirty="0">
                <a:solidFill>
                  <a:srgbClr val="FFFFFF">
                    <a:lumMod val="50000"/>
                  </a:srgbClr>
                </a:solidFill>
              </a:rPr>
              <a:t>John's Development Machine</a:t>
            </a:r>
          </a:p>
        </p:txBody>
      </p:sp>
      <p:sp>
        <p:nvSpPr>
          <p:cNvPr id="49" name="Rectangle 48"/>
          <p:cNvSpPr/>
          <p:nvPr/>
        </p:nvSpPr>
        <p:spPr>
          <a:xfrm>
            <a:off x="6642879" y="5194782"/>
            <a:ext cx="1831432" cy="45717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22">
              <a:defRPr/>
            </a:pPr>
            <a:r>
              <a:rPr lang="en-US" sz="1600">
                <a:solidFill>
                  <a:srgbClr val="FFFFFF"/>
                </a:solidFill>
              </a:rPr>
              <a:t>VS / VSCode / CLI</a:t>
            </a:r>
          </a:p>
        </p:txBody>
      </p:sp>
      <p:sp>
        <p:nvSpPr>
          <p:cNvPr id="50" name="Rectangle: Rounded Corners 49"/>
          <p:cNvSpPr/>
          <p:nvPr/>
        </p:nvSpPr>
        <p:spPr>
          <a:xfrm>
            <a:off x="8174422" y="4216552"/>
            <a:ext cx="1983931" cy="457170"/>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defTabSz="914322">
              <a:defRPr/>
            </a:pPr>
            <a:r>
              <a:rPr lang="en-US" sz="1800" dirty="0">
                <a:solidFill>
                  <a:srgbClr val="1A1A1A"/>
                </a:solidFill>
              </a:rPr>
              <a:t>SCC =&gt; CI/CD</a:t>
            </a:r>
          </a:p>
        </p:txBody>
      </p:sp>
      <p:cxnSp>
        <p:nvCxnSpPr>
          <p:cNvPr id="61" name="Straight Arrow Connector 60"/>
          <p:cNvCxnSpPr>
            <a:stCxn id="49" idx="0"/>
            <a:endCxn id="57" idx="2"/>
          </p:cNvCxnSpPr>
          <p:nvPr/>
        </p:nvCxnSpPr>
        <p:spPr>
          <a:xfrm flipH="1" flipV="1">
            <a:off x="7557220" y="3784402"/>
            <a:ext cx="1375" cy="1410380"/>
          </a:xfrm>
          <a:prstGeom prst="straightConnector1">
            <a:avLst/>
          </a:prstGeom>
          <a:ln>
            <a:prstDash val="dash"/>
            <a:headEnd type="none" w="med" len="med"/>
            <a:tailEnd type="none" w="med" len="med"/>
          </a:ln>
        </p:spPr>
        <p:style>
          <a:lnRef idx="3">
            <a:schemeClr val="dk1"/>
          </a:lnRef>
          <a:fillRef idx="0">
            <a:schemeClr val="dk1"/>
          </a:fillRef>
          <a:effectRef idx="2">
            <a:schemeClr val="dk1"/>
          </a:effectRef>
          <a:fontRef idx="minor">
            <a:schemeClr val="tx1"/>
          </a:fontRef>
        </p:style>
      </p:cxnSp>
      <p:cxnSp>
        <p:nvCxnSpPr>
          <p:cNvPr id="34" name="Connector: Elbow 33">
            <a:extLst>
              <a:ext uri="{FF2B5EF4-FFF2-40B4-BE49-F238E27FC236}">
                <a16:creationId xmlns:a16="http://schemas.microsoft.com/office/drawing/2014/main" id="{EB6F6249-8DDE-4C22-90C7-AFDFE03C120F}"/>
              </a:ext>
            </a:extLst>
          </p:cNvPr>
          <p:cNvCxnSpPr>
            <a:cxnSpLocks/>
            <a:stCxn id="57" idx="3"/>
            <a:endCxn id="10" idx="3"/>
          </p:cNvCxnSpPr>
          <p:nvPr/>
        </p:nvCxnSpPr>
        <p:spPr>
          <a:xfrm flipV="1">
            <a:off x="8471560" y="2770839"/>
            <a:ext cx="1578001" cy="739263"/>
          </a:xfrm>
          <a:prstGeom prst="bentConnector2">
            <a:avLst/>
          </a:prstGeom>
          <a:ln>
            <a:solidFill>
              <a:srgbClr val="127C0F"/>
            </a:solidFill>
            <a:tailEnd type="triangle"/>
          </a:ln>
        </p:spPr>
        <p:style>
          <a:lnRef idx="3">
            <a:schemeClr val="accent2"/>
          </a:lnRef>
          <a:fillRef idx="0">
            <a:schemeClr val="accent2"/>
          </a:fillRef>
          <a:effectRef idx="2">
            <a:schemeClr val="accent2"/>
          </a:effectRef>
          <a:fontRef idx="minor">
            <a:schemeClr val="tx1"/>
          </a:fontRef>
        </p:style>
      </p:cxnSp>
      <p:sp>
        <p:nvSpPr>
          <p:cNvPr id="36" name="TextBox 35">
            <a:extLst>
              <a:ext uri="{FF2B5EF4-FFF2-40B4-BE49-F238E27FC236}">
                <a16:creationId xmlns:a16="http://schemas.microsoft.com/office/drawing/2014/main" id="{97DF041A-8697-4F37-B6CA-DA85EF420A78}"/>
              </a:ext>
            </a:extLst>
          </p:cNvPr>
          <p:cNvSpPr txBox="1"/>
          <p:nvPr/>
        </p:nvSpPr>
        <p:spPr>
          <a:xfrm>
            <a:off x="8159851" y="3245982"/>
            <a:ext cx="280846" cy="369332"/>
          </a:xfrm>
          <a:prstGeom prst="rect">
            <a:avLst/>
          </a:prstGeom>
          <a:solidFill>
            <a:srgbClr val="127C0F"/>
          </a:solidFill>
          <a:ln>
            <a:noFill/>
          </a:ln>
        </p:spPr>
        <p:style>
          <a:lnRef idx="2">
            <a:schemeClr val="accent3">
              <a:shade val="50000"/>
            </a:schemeClr>
          </a:lnRef>
          <a:fillRef idx="1">
            <a:schemeClr val="accent3"/>
          </a:fillRef>
          <a:effectRef idx="0">
            <a:schemeClr val="accent3"/>
          </a:effectRef>
          <a:fontRef idx="minor">
            <a:schemeClr val="lt1"/>
          </a:fontRef>
        </p:style>
        <p:txBody>
          <a:bodyPr wrap="none" rtlCol="0">
            <a:spAutoFit/>
          </a:bodyPr>
          <a:lstStyle>
            <a:defPPr>
              <a:defRPr lang="en-US"/>
            </a:defPPr>
            <a:lvl1pPr>
              <a:defRPr sz="1800"/>
            </a:lvl1pPr>
          </a:lstStyle>
          <a:p>
            <a:pPr defTabSz="914322">
              <a:defRPr/>
            </a:pPr>
            <a:r>
              <a:rPr lang="en-US">
                <a:solidFill>
                  <a:srgbClr val="FFFFFF"/>
                </a:solidFill>
              </a:rPr>
              <a:t>*</a:t>
            </a:r>
          </a:p>
        </p:txBody>
      </p:sp>
      <p:sp>
        <p:nvSpPr>
          <p:cNvPr id="37" name="TextBox 36">
            <a:extLst>
              <a:ext uri="{FF2B5EF4-FFF2-40B4-BE49-F238E27FC236}">
                <a16:creationId xmlns:a16="http://schemas.microsoft.com/office/drawing/2014/main" id="{E7C0E827-A1D8-4E80-BB0C-A19436B592F6}"/>
              </a:ext>
            </a:extLst>
          </p:cNvPr>
          <p:cNvSpPr txBox="1"/>
          <p:nvPr/>
        </p:nvSpPr>
        <p:spPr>
          <a:xfrm>
            <a:off x="8160674" y="2228142"/>
            <a:ext cx="280846" cy="369332"/>
          </a:xfrm>
          <a:prstGeom prst="rect">
            <a:avLst/>
          </a:prstGeom>
          <a:solidFill>
            <a:srgbClr val="0078D4"/>
          </a:solidFill>
          <a:ln>
            <a:noFill/>
          </a:ln>
        </p:spPr>
        <p:style>
          <a:lnRef idx="0">
            <a:scrgbClr r="0" g="0" b="0"/>
          </a:lnRef>
          <a:fillRef idx="0">
            <a:scrgbClr r="0" g="0" b="0"/>
          </a:fillRef>
          <a:effectRef idx="0">
            <a:scrgbClr r="0" g="0" b="0"/>
          </a:effectRef>
          <a:fontRef idx="minor">
            <a:schemeClr val="lt1"/>
          </a:fontRef>
        </p:style>
        <p:txBody>
          <a:bodyPr wrap="none" rtlCol="0">
            <a:spAutoFit/>
          </a:bodyPr>
          <a:lstStyle>
            <a:defPPr>
              <a:defRPr lang="en-US"/>
            </a:defPPr>
            <a:lvl1pPr>
              <a:defRPr sz="1800"/>
            </a:lvl1pPr>
          </a:lstStyle>
          <a:p>
            <a:pPr defTabSz="914322">
              <a:defRPr/>
            </a:pPr>
            <a:r>
              <a:rPr lang="en-US">
                <a:solidFill>
                  <a:srgbClr val="FFFFFF"/>
                </a:solidFill>
              </a:rPr>
              <a:t>*</a:t>
            </a:r>
          </a:p>
        </p:txBody>
      </p:sp>
      <p:cxnSp>
        <p:nvCxnSpPr>
          <p:cNvPr id="38" name="Connector: Elbow 37">
            <a:extLst>
              <a:ext uri="{FF2B5EF4-FFF2-40B4-BE49-F238E27FC236}">
                <a16:creationId xmlns:a16="http://schemas.microsoft.com/office/drawing/2014/main" id="{0D3815FA-0A1C-450C-8A74-9552C87E6761}"/>
              </a:ext>
            </a:extLst>
          </p:cNvPr>
          <p:cNvCxnSpPr>
            <a:cxnSpLocks/>
            <a:stCxn id="49" idx="3"/>
            <a:endCxn id="50" idx="2"/>
          </p:cNvCxnSpPr>
          <p:nvPr/>
        </p:nvCxnSpPr>
        <p:spPr>
          <a:xfrm flipV="1">
            <a:off x="8474310" y="4673722"/>
            <a:ext cx="692077" cy="749645"/>
          </a:xfrm>
          <a:prstGeom prst="bentConnector2">
            <a:avLst/>
          </a:prstGeom>
          <a:ln>
            <a:tailEnd type="triangle"/>
          </a:ln>
        </p:spPr>
        <p:style>
          <a:lnRef idx="3">
            <a:schemeClr val="accent4"/>
          </a:lnRef>
          <a:fillRef idx="0">
            <a:schemeClr val="accent4"/>
          </a:fillRef>
          <a:effectRef idx="2">
            <a:schemeClr val="accent4"/>
          </a:effectRef>
          <a:fontRef idx="minor">
            <a:schemeClr val="tx1"/>
          </a:fontRef>
        </p:style>
      </p:cxnSp>
      <p:cxnSp>
        <p:nvCxnSpPr>
          <p:cNvPr id="43" name="Connector: Elbow 42">
            <a:extLst>
              <a:ext uri="{FF2B5EF4-FFF2-40B4-BE49-F238E27FC236}">
                <a16:creationId xmlns:a16="http://schemas.microsoft.com/office/drawing/2014/main" id="{01655443-52C5-4801-B017-838E91BC4EE8}"/>
              </a:ext>
            </a:extLst>
          </p:cNvPr>
          <p:cNvCxnSpPr>
            <a:cxnSpLocks/>
            <a:stCxn id="50" idx="0"/>
            <a:endCxn id="8" idx="2"/>
          </p:cNvCxnSpPr>
          <p:nvPr/>
        </p:nvCxnSpPr>
        <p:spPr>
          <a:xfrm rot="16200000" flipV="1">
            <a:off x="7639061" y="2689225"/>
            <a:ext cx="1448234" cy="1606420"/>
          </a:xfrm>
          <a:prstGeom prst="bentConnector3">
            <a:avLst>
              <a:gd name="adj1" fmla="val 50000"/>
            </a:avLst>
          </a:prstGeom>
          <a:ln>
            <a:tailEnd type="triangle"/>
          </a:ln>
        </p:spPr>
        <p:style>
          <a:lnRef idx="3">
            <a:schemeClr val="accent4"/>
          </a:lnRef>
          <a:fillRef idx="0">
            <a:schemeClr val="accent4"/>
          </a:fillRef>
          <a:effectRef idx="2">
            <a:schemeClr val="accent4"/>
          </a:effectRef>
          <a:fontRef idx="minor">
            <a:schemeClr val="tx1"/>
          </a:fontRef>
        </p:style>
      </p:cxnSp>
      <p:cxnSp>
        <p:nvCxnSpPr>
          <p:cNvPr id="45" name="Straight Arrow Connector 44">
            <a:extLst>
              <a:ext uri="{FF2B5EF4-FFF2-40B4-BE49-F238E27FC236}">
                <a16:creationId xmlns:a16="http://schemas.microsoft.com/office/drawing/2014/main" id="{779D18E0-3743-4626-8016-22DEE327ADBF}"/>
              </a:ext>
            </a:extLst>
          </p:cNvPr>
          <p:cNvCxnSpPr>
            <a:cxnSpLocks/>
            <a:endCxn id="31" idx="1"/>
          </p:cNvCxnSpPr>
          <p:nvPr/>
        </p:nvCxnSpPr>
        <p:spPr>
          <a:xfrm>
            <a:off x="892457" y="3510101"/>
            <a:ext cx="769213" cy="1"/>
          </a:xfrm>
          <a:prstGeom prst="straightConnector1">
            <a:avLst/>
          </a:prstGeom>
          <a:ln>
            <a:solidFill>
              <a:srgbClr val="127C0F"/>
            </a:solidFill>
            <a:tailEnd type="triangle"/>
          </a:ln>
        </p:spPr>
        <p:style>
          <a:lnRef idx="3">
            <a:schemeClr val="accent6"/>
          </a:lnRef>
          <a:fillRef idx="0">
            <a:schemeClr val="accent6"/>
          </a:fillRef>
          <a:effectRef idx="2">
            <a:schemeClr val="accent6"/>
          </a:effectRef>
          <a:fontRef idx="minor">
            <a:schemeClr val="tx1"/>
          </a:fontRef>
        </p:style>
      </p:cxnSp>
      <p:pic>
        <p:nvPicPr>
          <p:cNvPr id="58" name="Graphic 57" descr="Smart Phone">
            <a:extLst>
              <a:ext uri="{FF2B5EF4-FFF2-40B4-BE49-F238E27FC236}">
                <a16:creationId xmlns:a16="http://schemas.microsoft.com/office/drawing/2014/main" id="{661FA257-A715-41F3-A954-AB88860C72B4}"/>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82805" y="3052930"/>
            <a:ext cx="914341" cy="914341"/>
          </a:xfrm>
          <a:prstGeom prst="rect">
            <a:avLst/>
          </a:prstGeom>
        </p:spPr>
      </p:pic>
      <p:sp>
        <p:nvSpPr>
          <p:cNvPr id="65" name="Rectangle 64">
            <a:extLst>
              <a:ext uri="{FF2B5EF4-FFF2-40B4-BE49-F238E27FC236}">
                <a16:creationId xmlns:a16="http://schemas.microsoft.com/office/drawing/2014/main" id="{A10F2CA8-06EE-421A-BCBC-146CDCA541A0}"/>
              </a:ext>
            </a:extLst>
          </p:cNvPr>
          <p:cNvSpPr/>
          <p:nvPr/>
        </p:nvSpPr>
        <p:spPr>
          <a:xfrm>
            <a:off x="4156038" y="3234472"/>
            <a:ext cx="1828681" cy="548605"/>
          </a:xfrm>
          <a:prstGeom prst="rect">
            <a:avLst/>
          </a:prstGeom>
          <a:solidFill>
            <a:srgbClr val="127C0F"/>
          </a:solidFill>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defTabSz="914322">
              <a:defRPr/>
            </a:pPr>
            <a:r>
              <a:rPr lang="en-US" sz="1800" dirty="0">
                <a:solidFill>
                  <a:srgbClr val="FFFFFF"/>
                </a:solidFill>
              </a:rPr>
              <a:t>Hotel</a:t>
            </a:r>
          </a:p>
        </p:txBody>
      </p:sp>
      <p:sp>
        <p:nvSpPr>
          <p:cNvPr id="66" name="TextBox 65">
            <a:extLst>
              <a:ext uri="{FF2B5EF4-FFF2-40B4-BE49-F238E27FC236}">
                <a16:creationId xmlns:a16="http://schemas.microsoft.com/office/drawing/2014/main" id="{D4FC6635-817A-4876-B790-7124650A84E1}"/>
              </a:ext>
            </a:extLst>
          </p:cNvPr>
          <p:cNvSpPr txBox="1"/>
          <p:nvPr/>
        </p:nvSpPr>
        <p:spPr>
          <a:xfrm>
            <a:off x="5607167" y="3242199"/>
            <a:ext cx="280846" cy="369332"/>
          </a:xfrm>
          <a:prstGeom prst="rect">
            <a:avLst/>
          </a:prstGeom>
          <a:solidFill>
            <a:srgbClr val="127C0F"/>
          </a:solidFill>
          <a:ln>
            <a:noFill/>
          </a:ln>
        </p:spPr>
        <p:style>
          <a:lnRef idx="2">
            <a:schemeClr val="accent3">
              <a:shade val="50000"/>
            </a:schemeClr>
          </a:lnRef>
          <a:fillRef idx="1">
            <a:schemeClr val="accent3"/>
          </a:fillRef>
          <a:effectRef idx="0">
            <a:schemeClr val="accent3"/>
          </a:effectRef>
          <a:fontRef idx="minor">
            <a:schemeClr val="lt1"/>
          </a:fontRef>
        </p:style>
        <p:txBody>
          <a:bodyPr wrap="none" rtlCol="0">
            <a:spAutoFit/>
          </a:bodyPr>
          <a:lstStyle>
            <a:defPPr>
              <a:defRPr lang="en-US"/>
            </a:defPPr>
            <a:lvl1pPr>
              <a:defRPr sz="1800"/>
            </a:lvl1pPr>
          </a:lstStyle>
          <a:p>
            <a:pPr defTabSz="914322">
              <a:defRPr/>
            </a:pPr>
            <a:r>
              <a:rPr lang="en-US" dirty="0">
                <a:solidFill>
                  <a:srgbClr val="FFFFFF"/>
                </a:solidFill>
              </a:rPr>
              <a:t>*</a:t>
            </a:r>
          </a:p>
        </p:txBody>
      </p:sp>
      <p:cxnSp>
        <p:nvCxnSpPr>
          <p:cNvPr id="67" name="Connector: Elbow 66">
            <a:extLst>
              <a:ext uri="{FF2B5EF4-FFF2-40B4-BE49-F238E27FC236}">
                <a16:creationId xmlns:a16="http://schemas.microsoft.com/office/drawing/2014/main" id="{C76C4B26-6AFA-4E6C-91ED-B952C6D7AFA7}"/>
              </a:ext>
            </a:extLst>
          </p:cNvPr>
          <p:cNvCxnSpPr>
            <a:cxnSpLocks/>
            <a:stCxn id="65" idx="3"/>
            <a:endCxn id="8" idx="2"/>
          </p:cNvCxnSpPr>
          <p:nvPr/>
        </p:nvCxnSpPr>
        <p:spPr>
          <a:xfrm flipV="1">
            <a:off x="5984718" y="2768321"/>
            <a:ext cx="1575250" cy="740455"/>
          </a:xfrm>
          <a:prstGeom prst="bentConnector2">
            <a:avLst/>
          </a:prstGeom>
          <a:ln>
            <a:solidFill>
              <a:srgbClr val="127C0F"/>
            </a:solidFill>
            <a:tailEnd type="triangle"/>
          </a:ln>
        </p:spPr>
        <p:style>
          <a:lnRef idx="3">
            <a:schemeClr val="accent6"/>
          </a:lnRef>
          <a:fillRef idx="0">
            <a:schemeClr val="accent6"/>
          </a:fillRef>
          <a:effectRef idx="2">
            <a:schemeClr val="accent6"/>
          </a:effectRef>
          <a:fontRef idx="minor">
            <a:schemeClr val="tx1"/>
          </a:fontRef>
        </p:style>
      </p:cxnSp>
      <p:cxnSp>
        <p:nvCxnSpPr>
          <p:cNvPr id="71" name="Straight Arrow Connector 70">
            <a:extLst>
              <a:ext uri="{FF2B5EF4-FFF2-40B4-BE49-F238E27FC236}">
                <a16:creationId xmlns:a16="http://schemas.microsoft.com/office/drawing/2014/main" id="{9DD90650-F0C7-4315-845A-97735D20E8AC}"/>
              </a:ext>
            </a:extLst>
          </p:cNvPr>
          <p:cNvCxnSpPr>
            <a:stCxn id="31" idx="3"/>
            <a:endCxn id="65" idx="1"/>
          </p:cNvCxnSpPr>
          <p:nvPr/>
        </p:nvCxnSpPr>
        <p:spPr>
          <a:xfrm flipV="1">
            <a:off x="3490349" y="3508776"/>
            <a:ext cx="665690" cy="1327"/>
          </a:xfrm>
          <a:prstGeom prst="straightConnector1">
            <a:avLst/>
          </a:prstGeom>
          <a:ln>
            <a:solidFill>
              <a:srgbClr val="127C0F"/>
            </a:solidFill>
            <a:tailEnd type="triangle"/>
          </a:ln>
        </p:spPr>
        <p:style>
          <a:lnRef idx="3">
            <a:schemeClr val="accent6"/>
          </a:lnRef>
          <a:fillRef idx="0">
            <a:schemeClr val="accent6"/>
          </a:fillRef>
          <a:effectRef idx="2">
            <a:schemeClr val="accent6"/>
          </a:effectRef>
          <a:fontRef idx="minor">
            <a:schemeClr val="tx1"/>
          </a:fontRef>
        </p:style>
      </p:cxnSp>
      <p:cxnSp>
        <p:nvCxnSpPr>
          <p:cNvPr id="77" name="Connector: Elbow 76">
            <a:extLst>
              <a:ext uri="{FF2B5EF4-FFF2-40B4-BE49-F238E27FC236}">
                <a16:creationId xmlns:a16="http://schemas.microsoft.com/office/drawing/2014/main" id="{022DFFC8-AE96-413D-B1A8-37E3767386FB}"/>
              </a:ext>
            </a:extLst>
          </p:cNvPr>
          <p:cNvCxnSpPr>
            <a:stCxn id="18" idx="3"/>
            <a:endCxn id="65" idx="2"/>
          </p:cNvCxnSpPr>
          <p:nvPr/>
        </p:nvCxnSpPr>
        <p:spPr>
          <a:xfrm flipV="1">
            <a:off x="3495129" y="3783077"/>
            <a:ext cx="1575250" cy="1640292"/>
          </a:xfrm>
          <a:prstGeom prst="bentConnector2">
            <a:avLst/>
          </a:prstGeom>
          <a:ln>
            <a:prstDash val="dash"/>
          </a:ln>
        </p:spPr>
        <p:style>
          <a:lnRef idx="3">
            <a:schemeClr val="dk1"/>
          </a:lnRef>
          <a:fillRef idx="0">
            <a:schemeClr val="dk1"/>
          </a:fillRef>
          <a:effectRef idx="2">
            <a:schemeClr val="dk1"/>
          </a:effectRef>
          <a:fontRef idx="minor">
            <a:schemeClr val="tx1"/>
          </a:fontRef>
        </p:style>
      </p:cxnSp>
      <p:pic>
        <p:nvPicPr>
          <p:cNvPr id="78" name="Graphic 77" descr="Smart Phone">
            <a:extLst>
              <a:ext uri="{FF2B5EF4-FFF2-40B4-BE49-F238E27FC236}">
                <a16:creationId xmlns:a16="http://schemas.microsoft.com/office/drawing/2014/main" id="{B3B8E4A9-5A41-497D-90C4-0D17D621C21A}"/>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82805" y="2036662"/>
            <a:ext cx="914341" cy="914341"/>
          </a:xfrm>
          <a:prstGeom prst="rect">
            <a:avLst/>
          </a:prstGeom>
        </p:spPr>
      </p:pic>
      <p:cxnSp>
        <p:nvCxnSpPr>
          <p:cNvPr id="79" name="Straight Arrow Connector 78">
            <a:extLst>
              <a:ext uri="{FF2B5EF4-FFF2-40B4-BE49-F238E27FC236}">
                <a16:creationId xmlns:a16="http://schemas.microsoft.com/office/drawing/2014/main" id="{72503368-135C-40CE-B703-E7D92A15DB03}"/>
              </a:ext>
            </a:extLst>
          </p:cNvPr>
          <p:cNvCxnSpPr>
            <a:cxnSpLocks/>
            <a:endCxn id="6" idx="1"/>
          </p:cNvCxnSpPr>
          <p:nvPr/>
        </p:nvCxnSpPr>
        <p:spPr>
          <a:xfrm>
            <a:off x="892454" y="2493834"/>
            <a:ext cx="773994" cy="185"/>
          </a:xfrm>
          <a:prstGeom prst="straightConnector1">
            <a:avLst/>
          </a:prstGeom>
          <a:ln>
            <a:solidFill>
              <a:srgbClr val="0078D4"/>
            </a:solidFill>
            <a:tailEnd type="triangle"/>
          </a:ln>
        </p:spPr>
        <p:style>
          <a:lnRef idx="3">
            <a:schemeClr val="accent2"/>
          </a:lnRef>
          <a:fillRef idx="0">
            <a:schemeClr val="accent2"/>
          </a:fillRef>
          <a:effectRef idx="2">
            <a:schemeClr val="accent2"/>
          </a:effectRef>
          <a:fontRef idx="minor">
            <a:schemeClr val="tx1"/>
          </a:fontRef>
        </p:style>
      </p:cxnSp>
      <p:cxnSp>
        <p:nvCxnSpPr>
          <p:cNvPr id="9" name="Connector: Elbow 8">
            <a:extLst>
              <a:ext uri="{FF2B5EF4-FFF2-40B4-BE49-F238E27FC236}">
                <a16:creationId xmlns:a16="http://schemas.microsoft.com/office/drawing/2014/main" id="{A1EBFA4B-4AD4-4D30-B4B3-AAEDB97E5E47}"/>
              </a:ext>
            </a:extLst>
          </p:cNvPr>
          <p:cNvCxnSpPr>
            <a:stCxn id="7" idx="3"/>
            <a:endCxn id="57" idx="1"/>
          </p:cNvCxnSpPr>
          <p:nvPr/>
        </p:nvCxnSpPr>
        <p:spPr>
          <a:xfrm>
            <a:off x="5984719" y="2494019"/>
            <a:ext cx="658160" cy="1016083"/>
          </a:xfrm>
          <a:prstGeom prst="bentConnector3">
            <a:avLst/>
          </a:prstGeom>
          <a:ln>
            <a:solidFill>
              <a:srgbClr val="0078D4"/>
            </a:solidFill>
            <a:tailEnd type="triangle"/>
          </a:ln>
        </p:spPr>
        <p:style>
          <a:lnRef idx="3">
            <a:schemeClr val="accent2"/>
          </a:lnRef>
          <a:fillRef idx="0">
            <a:schemeClr val="accent2"/>
          </a:fillRef>
          <a:effectRef idx="2">
            <a:schemeClr val="accent2"/>
          </a:effectRef>
          <a:fontRef idx="minor">
            <a:schemeClr val="tx1"/>
          </a:fontRef>
        </p:style>
      </p:cxnSp>
      <p:pic>
        <p:nvPicPr>
          <p:cNvPr id="21" name="Graphic 20" descr="Neutral Face with No Fill">
            <a:extLst>
              <a:ext uri="{FF2B5EF4-FFF2-40B4-BE49-F238E27FC236}">
                <a16:creationId xmlns:a16="http://schemas.microsoft.com/office/drawing/2014/main" id="{78B24977-358D-4EED-A82E-CFC6D3157356}"/>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7672984" y="4549513"/>
            <a:ext cx="310876" cy="310876"/>
          </a:xfrm>
          <a:prstGeom prst="rect">
            <a:avLst/>
          </a:prstGeom>
        </p:spPr>
      </p:pic>
      <p:pic>
        <p:nvPicPr>
          <p:cNvPr id="23" name="Graphic 22" descr="Checkmark">
            <a:extLst>
              <a:ext uri="{FF2B5EF4-FFF2-40B4-BE49-F238E27FC236}">
                <a16:creationId xmlns:a16="http://schemas.microsoft.com/office/drawing/2014/main" id="{1BBCCAB8-4F8A-48CE-9BCA-0051527260B5}"/>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7442926" y="4590911"/>
            <a:ext cx="228585" cy="228585"/>
          </a:xfrm>
          <a:prstGeom prst="rect">
            <a:avLst/>
          </a:prstGeom>
        </p:spPr>
      </p:pic>
      <p:sp>
        <p:nvSpPr>
          <p:cNvPr id="59" name="Rectangle 58">
            <a:extLst>
              <a:ext uri="{FF2B5EF4-FFF2-40B4-BE49-F238E27FC236}">
                <a16:creationId xmlns:a16="http://schemas.microsoft.com/office/drawing/2014/main" id="{4459AABB-DE9B-4E55-BBFD-7D1274DE4A1B}"/>
              </a:ext>
            </a:extLst>
          </p:cNvPr>
          <p:cNvSpPr/>
          <p:nvPr/>
        </p:nvSpPr>
        <p:spPr>
          <a:xfrm>
            <a:off x="5621721" y="4158940"/>
            <a:ext cx="1404168" cy="578844"/>
          </a:xfrm>
          <a:prstGeom prst="rect">
            <a:avLst/>
          </a:prstGeom>
          <a:noFill/>
          <a:ln w="9525" cap="flat" cmpd="sng" algn="ctr">
            <a:solidFill>
              <a:schemeClr val="accent1"/>
            </a:solidFill>
            <a:prstDash val="solid"/>
            <a:round/>
            <a:headEnd type="none" w="med" len="med"/>
            <a:tailEnd type="none" w="med" len="med"/>
          </a:ln>
        </p:spPr>
        <p:style>
          <a:lnRef idx="0">
            <a:scrgbClr r="0" g="0" b="0"/>
          </a:lnRef>
          <a:fillRef idx="0">
            <a:scrgbClr r="0" g="0" b="0"/>
          </a:fillRef>
          <a:effectRef idx="0">
            <a:scrgbClr r="0" g="0" b="0"/>
          </a:effectRef>
          <a:fontRef idx="minor">
            <a:schemeClr val="accent1"/>
          </a:fontRef>
        </p:style>
        <p:txBody>
          <a:bodyPr rtlCol="0" anchor="ctr"/>
          <a:lstStyle/>
          <a:p>
            <a:pPr algn="ctr" defTabSz="914322">
              <a:defRPr/>
            </a:pPr>
            <a:r>
              <a:rPr lang="en-US" sz="1600">
                <a:solidFill>
                  <a:srgbClr val="505050"/>
                </a:solidFill>
              </a:rPr>
              <a:t>Test, Staging, Production</a:t>
            </a:r>
          </a:p>
        </p:txBody>
      </p:sp>
      <p:sp>
        <p:nvSpPr>
          <p:cNvPr id="60" name="Arrow: Right 59">
            <a:extLst>
              <a:ext uri="{FF2B5EF4-FFF2-40B4-BE49-F238E27FC236}">
                <a16:creationId xmlns:a16="http://schemas.microsoft.com/office/drawing/2014/main" id="{165D2D40-03C4-4BB9-84A7-A8E4DB614CF9}"/>
              </a:ext>
            </a:extLst>
          </p:cNvPr>
          <p:cNvSpPr/>
          <p:nvPr/>
        </p:nvSpPr>
        <p:spPr>
          <a:xfrm>
            <a:off x="4772259" y="4341645"/>
            <a:ext cx="829450" cy="18328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22">
              <a:defRPr/>
            </a:pPr>
            <a:endParaRPr lang="en-US" sz="1800">
              <a:solidFill>
                <a:srgbClr val="FFFFFF"/>
              </a:solidFill>
            </a:endParaRPr>
          </a:p>
        </p:txBody>
      </p:sp>
      <p:sp>
        <p:nvSpPr>
          <p:cNvPr id="62" name="Arrow: Right 61">
            <a:extLst>
              <a:ext uri="{FF2B5EF4-FFF2-40B4-BE49-F238E27FC236}">
                <a16:creationId xmlns:a16="http://schemas.microsoft.com/office/drawing/2014/main" id="{AF1B6156-E505-486C-97D8-303E2490775F}"/>
              </a:ext>
            </a:extLst>
          </p:cNvPr>
          <p:cNvSpPr/>
          <p:nvPr/>
        </p:nvSpPr>
        <p:spPr>
          <a:xfrm rot="10800000">
            <a:off x="7045897" y="4353499"/>
            <a:ext cx="1113954" cy="18328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22">
              <a:defRPr/>
            </a:pPr>
            <a:endParaRPr lang="en-US" sz="1800">
              <a:solidFill>
                <a:srgbClr val="FFFFFF"/>
              </a:solidFill>
            </a:endParaRPr>
          </a:p>
        </p:txBody>
      </p:sp>
      <p:sp>
        <p:nvSpPr>
          <p:cNvPr id="51" name="Rectangle 50">
            <a:extLst>
              <a:ext uri="{FF2B5EF4-FFF2-40B4-BE49-F238E27FC236}">
                <a16:creationId xmlns:a16="http://schemas.microsoft.com/office/drawing/2014/main" id="{FEBD11B4-EF5B-4D59-B40C-E4B855CF44FC}"/>
              </a:ext>
            </a:extLst>
          </p:cNvPr>
          <p:cNvSpPr/>
          <p:nvPr/>
        </p:nvSpPr>
        <p:spPr>
          <a:xfrm>
            <a:off x="1409428" y="3060407"/>
            <a:ext cx="4784472" cy="1023899"/>
          </a:xfrm>
          <a:prstGeom prst="rect">
            <a:avLst/>
          </a:prstGeom>
          <a:noFill/>
          <a:ln w="9525" cap="flat" cmpd="sng" algn="ctr">
            <a:solidFill>
              <a:srgbClr val="7030A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6"/>
          </a:fontRef>
        </p:style>
        <p:txBody>
          <a:bodyPr rtlCol="0" anchor="b"/>
          <a:lstStyle/>
          <a:p>
            <a:pPr algn="ctr" defTabSz="914322">
              <a:defRPr/>
            </a:pPr>
            <a:r>
              <a:rPr lang="en-US" sz="1800" dirty="0">
                <a:solidFill>
                  <a:srgbClr val="7030A0"/>
                </a:solidFill>
              </a:rPr>
              <a:t>Lisa's “Space”</a:t>
            </a:r>
          </a:p>
        </p:txBody>
      </p:sp>
      <p:sp>
        <p:nvSpPr>
          <p:cNvPr id="52" name="Rectangle 51">
            <a:extLst>
              <a:ext uri="{FF2B5EF4-FFF2-40B4-BE49-F238E27FC236}">
                <a16:creationId xmlns:a16="http://schemas.microsoft.com/office/drawing/2014/main" id="{F8EFCF9F-E0F5-4706-A02C-81B6E92E698C}"/>
              </a:ext>
            </a:extLst>
          </p:cNvPr>
          <p:cNvSpPr/>
          <p:nvPr/>
        </p:nvSpPr>
        <p:spPr>
          <a:xfrm>
            <a:off x="6408685" y="3054538"/>
            <a:ext cx="2258320" cy="1029768"/>
          </a:xfrm>
          <a:prstGeom prst="rect">
            <a:avLst/>
          </a:prstGeom>
          <a:noFill/>
          <a:ln w="9525" cap="flat" cmpd="sng" algn="ctr">
            <a:solidFill>
              <a:srgbClr val="7030A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b"/>
          <a:lstStyle/>
          <a:p>
            <a:pPr algn="ctr" defTabSz="914322">
              <a:defRPr/>
            </a:pPr>
            <a:r>
              <a:rPr lang="en-US" sz="1800" dirty="0">
                <a:solidFill>
                  <a:srgbClr val="7030A0"/>
                </a:solidFill>
              </a:rPr>
              <a:t>John's “Space”</a:t>
            </a:r>
          </a:p>
        </p:txBody>
      </p:sp>
      <p:pic>
        <p:nvPicPr>
          <p:cNvPr id="53" name="Graphic 52" descr="Checkmark">
            <a:extLst>
              <a:ext uri="{FF2B5EF4-FFF2-40B4-BE49-F238E27FC236}">
                <a16:creationId xmlns:a16="http://schemas.microsoft.com/office/drawing/2014/main" id="{3C86AA9B-7B3E-49E6-8336-5D67A176255A}"/>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6060914" y="2744386"/>
            <a:ext cx="228585" cy="228585"/>
          </a:xfrm>
          <a:prstGeom prst="rect">
            <a:avLst/>
          </a:prstGeom>
        </p:spPr>
      </p:pic>
      <p:pic>
        <p:nvPicPr>
          <p:cNvPr id="54" name="Graphic 53" descr="Grinning Face with No Fill">
            <a:extLst>
              <a:ext uri="{FF2B5EF4-FFF2-40B4-BE49-F238E27FC236}">
                <a16:creationId xmlns:a16="http://schemas.microsoft.com/office/drawing/2014/main" id="{61C717A5-9048-4BC5-AB84-0642DF59A106}"/>
              </a:ext>
            </a:extLst>
          </p:cNvPr>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6323804" y="2703240"/>
            <a:ext cx="310876" cy="310876"/>
          </a:xfrm>
          <a:prstGeom prst="rect">
            <a:avLst/>
          </a:prstGeom>
        </p:spPr>
      </p:pic>
      <p:sp>
        <p:nvSpPr>
          <p:cNvPr id="55" name="Rectangle 54">
            <a:extLst>
              <a:ext uri="{FF2B5EF4-FFF2-40B4-BE49-F238E27FC236}">
                <a16:creationId xmlns:a16="http://schemas.microsoft.com/office/drawing/2014/main" id="{099B12E5-2815-409B-B020-1FA216116A4C}"/>
              </a:ext>
            </a:extLst>
          </p:cNvPr>
          <p:cNvSpPr/>
          <p:nvPr/>
        </p:nvSpPr>
        <p:spPr>
          <a:xfrm>
            <a:off x="1676907" y="2603131"/>
            <a:ext cx="1813143" cy="156421"/>
          </a:xfrm>
          <a:prstGeom prst="rect">
            <a:avLst/>
          </a:prstGeom>
          <a:solidFill>
            <a:srgbClr val="03BCF2"/>
          </a:solidFill>
          <a:ln>
            <a:noFill/>
          </a:ln>
        </p:spPr>
        <p:style>
          <a:lnRef idx="0">
            <a:scrgbClr r="0" g="0" b="0"/>
          </a:lnRef>
          <a:fillRef idx="0">
            <a:scrgbClr r="0" g="0" b="0"/>
          </a:fillRef>
          <a:effectRef idx="0">
            <a:scrgbClr r="0" g="0" b="0"/>
          </a:effectRef>
          <a:fontRef idx="minor">
            <a:schemeClr val="lt1"/>
          </a:fontRef>
        </p:style>
        <p:txBody>
          <a:bodyPr lIns="0" rIns="0" rtlCol="0" anchor="ctr"/>
          <a:lstStyle/>
          <a:p>
            <a:pPr algn="ctr" defTabSz="914322">
              <a:defRPr/>
            </a:pPr>
            <a:r>
              <a:rPr lang="en-US" sz="1200" dirty="0">
                <a:solidFill>
                  <a:srgbClr val="FFFFFF"/>
                </a:solidFill>
              </a:rPr>
              <a:t>Dev-Space: John</a:t>
            </a:r>
          </a:p>
        </p:txBody>
      </p:sp>
      <p:sp>
        <p:nvSpPr>
          <p:cNvPr id="56" name="Rectangle 55">
            <a:extLst>
              <a:ext uri="{FF2B5EF4-FFF2-40B4-BE49-F238E27FC236}">
                <a16:creationId xmlns:a16="http://schemas.microsoft.com/office/drawing/2014/main" id="{D63A12CE-0F40-4781-82A3-0BD1181CE937}"/>
              </a:ext>
            </a:extLst>
          </p:cNvPr>
          <p:cNvSpPr/>
          <p:nvPr/>
        </p:nvSpPr>
        <p:spPr>
          <a:xfrm>
            <a:off x="4163809" y="2603001"/>
            <a:ext cx="1813143" cy="156421"/>
          </a:xfrm>
          <a:prstGeom prst="rect">
            <a:avLst/>
          </a:prstGeom>
          <a:solidFill>
            <a:srgbClr val="03BCF2"/>
          </a:solidFill>
          <a:ln>
            <a:noFill/>
          </a:ln>
        </p:spPr>
        <p:style>
          <a:lnRef idx="0">
            <a:scrgbClr r="0" g="0" b="0"/>
          </a:lnRef>
          <a:fillRef idx="0">
            <a:scrgbClr r="0" g="0" b="0"/>
          </a:fillRef>
          <a:effectRef idx="0">
            <a:scrgbClr r="0" g="0" b="0"/>
          </a:effectRef>
          <a:fontRef idx="minor">
            <a:schemeClr val="lt1"/>
          </a:fontRef>
        </p:style>
        <p:txBody>
          <a:bodyPr lIns="0" rIns="0" rtlCol="0" anchor="ctr"/>
          <a:lstStyle/>
          <a:p>
            <a:pPr algn="ctr" defTabSz="914322">
              <a:defRPr/>
            </a:pPr>
            <a:r>
              <a:rPr lang="en-US" sz="1200" dirty="0">
                <a:solidFill>
                  <a:srgbClr val="FFFFFF"/>
                </a:solidFill>
              </a:rPr>
              <a:t>Dev-Space: John</a:t>
            </a:r>
          </a:p>
        </p:txBody>
      </p:sp>
      <p:cxnSp>
        <p:nvCxnSpPr>
          <p:cNvPr id="63" name="Straight Arrow Connector 62">
            <a:extLst>
              <a:ext uri="{FF2B5EF4-FFF2-40B4-BE49-F238E27FC236}">
                <a16:creationId xmlns:a16="http://schemas.microsoft.com/office/drawing/2014/main" id="{9BA266B7-2F3B-4D33-B35B-DFCF23DBD0EA}"/>
              </a:ext>
            </a:extLst>
          </p:cNvPr>
          <p:cNvCxnSpPr>
            <a:cxnSpLocks/>
          </p:cNvCxnSpPr>
          <p:nvPr/>
        </p:nvCxnSpPr>
        <p:spPr>
          <a:xfrm>
            <a:off x="3490050" y="2496511"/>
            <a:ext cx="660909" cy="0"/>
          </a:xfrm>
          <a:prstGeom prst="straightConnector1">
            <a:avLst/>
          </a:prstGeom>
          <a:ln>
            <a:solidFill>
              <a:srgbClr val="0078D4"/>
            </a:solidFill>
            <a:tailEnd type="triangle"/>
          </a:ln>
        </p:spPr>
        <p:style>
          <a:lnRef idx="3">
            <a:schemeClr val="accent2"/>
          </a:lnRef>
          <a:fillRef idx="0">
            <a:schemeClr val="accent2"/>
          </a:fillRef>
          <a:effectRef idx="2">
            <a:schemeClr val="accent2"/>
          </a:effectRef>
          <a:fontRef idx="minor">
            <a:schemeClr val="tx1"/>
          </a:fontRef>
        </p:style>
      </p:cxnSp>
      <p:sp>
        <p:nvSpPr>
          <p:cNvPr id="57" name="Rectangle 56"/>
          <p:cNvSpPr/>
          <p:nvPr/>
        </p:nvSpPr>
        <p:spPr>
          <a:xfrm>
            <a:off x="6642878" y="3235798"/>
            <a:ext cx="1828681" cy="548605"/>
          </a:xfrm>
          <a:prstGeom prst="rect">
            <a:avLst/>
          </a:prstGeom>
          <a:solidFill>
            <a:srgbClr val="127C0F"/>
          </a:solidFill>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defTabSz="914322">
              <a:defRPr/>
            </a:pPr>
            <a:r>
              <a:rPr lang="en-US" sz="1800" dirty="0">
                <a:solidFill>
                  <a:srgbClr val="FFFFFF"/>
                </a:solidFill>
              </a:rPr>
              <a:t>Promotions</a:t>
            </a:r>
          </a:p>
        </p:txBody>
      </p:sp>
    </p:spTree>
    <p:extLst>
      <p:ext uri="{BB962C8B-B14F-4D97-AF65-F5344CB8AC3E}">
        <p14:creationId xmlns:p14="http://schemas.microsoft.com/office/powerpoint/2010/main" val="2596334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1"/>
                                        </p:tgtEl>
                                        <p:attrNameLst>
                                          <p:attrName>style.visibility</p:attrName>
                                        </p:attrNameLst>
                                      </p:cBhvr>
                                      <p:to>
                                        <p:strVal val="visible"/>
                                      </p:to>
                                    </p:set>
                                    <p:animEffect transition="in" filter="fade">
                                      <p:cBhvr>
                                        <p:cTn id="7" dur="500"/>
                                        <p:tgtEl>
                                          <p:spTgt spid="5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fade">
                                      <p:cBhvr>
                                        <p:cTn id="12" dur="500"/>
                                        <p:tgtEl>
                                          <p:spTgt spid="1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1"/>
                                        </p:tgtEl>
                                        <p:attrNameLst>
                                          <p:attrName>style.visibility</p:attrName>
                                        </p:attrNameLst>
                                      </p:cBhvr>
                                      <p:to>
                                        <p:strVal val="visible"/>
                                      </p:to>
                                    </p:set>
                                    <p:animEffect transition="in" filter="fade">
                                      <p:cBhvr>
                                        <p:cTn id="17" dur="500"/>
                                        <p:tgtEl>
                                          <p:spTgt spid="31"/>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40"/>
                                        </p:tgtEl>
                                        <p:attrNameLst>
                                          <p:attrName>style.visibility</p:attrName>
                                        </p:attrNameLst>
                                      </p:cBhvr>
                                      <p:to>
                                        <p:strVal val="visible"/>
                                      </p:to>
                                    </p:set>
                                    <p:animEffect transition="in" filter="fade">
                                      <p:cBhvr>
                                        <p:cTn id="20" dur="500"/>
                                        <p:tgtEl>
                                          <p:spTgt spid="40"/>
                                        </p:tgtEl>
                                      </p:cBhvr>
                                    </p:animEffect>
                                  </p:childTnLst>
                                </p:cTn>
                              </p:par>
                              <p:par>
                                <p:cTn id="21" presetID="10" presetClass="entr" presetSubtype="0" fill="hold" nodeType="withEffect">
                                  <p:stCondLst>
                                    <p:cond delay="0"/>
                                  </p:stCondLst>
                                  <p:childTnLst>
                                    <p:set>
                                      <p:cBhvr>
                                        <p:cTn id="22" dur="1" fill="hold">
                                          <p:stCondLst>
                                            <p:cond delay="0"/>
                                          </p:stCondLst>
                                        </p:cTn>
                                        <p:tgtEl>
                                          <p:spTgt spid="41"/>
                                        </p:tgtEl>
                                        <p:attrNameLst>
                                          <p:attrName>style.visibility</p:attrName>
                                        </p:attrNameLst>
                                      </p:cBhvr>
                                      <p:to>
                                        <p:strVal val="visible"/>
                                      </p:to>
                                    </p:set>
                                    <p:animEffect transition="in" filter="fade">
                                      <p:cBhvr>
                                        <p:cTn id="23" dur="500"/>
                                        <p:tgtEl>
                                          <p:spTgt spid="41"/>
                                        </p:tgtEl>
                                      </p:cBhvr>
                                    </p:animEffect>
                                  </p:childTnLst>
                                </p:cTn>
                              </p:par>
                              <p:par>
                                <p:cTn id="24" presetID="10" presetClass="entr" presetSubtype="0" fill="hold" nodeType="withEffect">
                                  <p:stCondLst>
                                    <p:cond delay="500"/>
                                  </p:stCondLst>
                                  <p:childTnLst>
                                    <p:set>
                                      <p:cBhvr>
                                        <p:cTn id="25" dur="1" fill="hold">
                                          <p:stCondLst>
                                            <p:cond delay="0"/>
                                          </p:stCondLst>
                                        </p:cTn>
                                        <p:tgtEl>
                                          <p:spTgt spid="42"/>
                                        </p:tgtEl>
                                        <p:attrNameLst>
                                          <p:attrName>style.visibility</p:attrName>
                                        </p:attrNameLst>
                                      </p:cBhvr>
                                      <p:to>
                                        <p:strVal val="visible"/>
                                      </p:to>
                                    </p:set>
                                    <p:animEffect transition="in" filter="fade">
                                      <p:cBhvr>
                                        <p:cTn id="26" dur="500"/>
                                        <p:tgtEl>
                                          <p:spTgt spid="42"/>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58"/>
                                        </p:tgtEl>
                                        <p:attrNameLst>
                                          <p:attrName>style.visibility</p:attrName>
                                        </p:attrNameLst>
                                      </p:cBhvr>
                                      <p:to>
                                        <p:strVal val="visible"/>
                                      </p:to>
                                    </p:set>
                                    <p:animEffect transition="in" filter="fade">
                                      <p:cBhvr>
                                        <p:cTn id="31" dur="500"/>
                                        <p:tgtEl>
                                          <p:spTgt spid="58"/>
                                        </p:tgtEl>
                                      </p:cBhvr>
                                    </p:animEffect>
                                  </p:childTnLst>
                                </p:cTn>
                              </p:par>
                              <p:par>
                                <p:cTn id="32" presetID="10" presetClass="entr" presetSubtype="0" fill="hold" nodeType="withEffect">
                                  <p:stCondLst>
                                    <p:cond delay="0"/>
                                  </p:stCondLst>
                                  <p:childTnLst>
                                    <p:set>
                                      <p:cBhvr>
                                        <p:cTn id="33" dur="1" fill="hold">
                                          <p:stCondLst>
                                            <p:cond delay="0"/>
                                          </p:stCondLst>
                                        </p:cTn>
                                        <p:tgtEl>
                                          <p:spTgt spid="45"/>
                                        </p:tgtEl>
                                        <p:attrNameLst>
                                          <p:attrName>style.visibility</p:attrName>
                                        </p:attrNameLst>
                                      </p:cBhvr>
                                      <p:to>
                                        <p:strVal val="visible"/>
                                      </p:to>
                                    </p:set>
                                    <p:animEffect transition="in" filter="fade">
                                      <p:cBhvr>
                                        <p:cTn id="34" dur="500"/>
                                        <p:tgtEl>
                                          <p:spTgt spid="45"/>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xit" presetSubtype="0" fill="hold" nodeType="clickEffect">
                                  <p:stCondLst>
                                    <p:cond delay="0"/>
                                  </p:stCondLst>
                                  <p:childTnLst>
                                    <p:animEffect transition="out" filter="fade">
                                      <p:cBhvr>
                                        <p:cTn id="38" dur="500"/>
                                        <p:tgtEl>
                                          <p:spTgt spid="42"/>
                                        </p:tgtEl>
                                      </p:cBhvr>
                                    </p:animEffect>
                                    <p:set>
                                      <p:cBhvr>
                                        <p:cTn id="39" dur="1" fill="hold">
                                          <p:stCondLst>
                                            <p:cond delay="499"/>
                                          </p:stCondLst>
                                        </p:cTn>
                                        <p:tgtEl>
                                          <p:spTgt spid="42"/>
                                        </p:tgtEl>
                                        <p:attrNameLst>
                                          <p:attrName>style.visibility</p:attrName>
                                        </p:attrNameLst>
                                      </p:cBhvr>
                                      <p:to>
                                        <p:strVal val="hidden"/>
                                      </p:to>
                                    </p:set>
                                  </p:childTnLst>
                                </p:cTn>
                              </p:par>
                              <p:par>
                                <p:cTn id="40" presetID="10" presetClass="entr" presetSubtype="0" fill="hold" nodeType="withEffect">
                                  <p:stCondLst>
                                    <p:cond delay="0"/>
                                  </p:stCondLst>
                                  <p:childTnLst>
                                    <p:set>
                                      <p:cBhvr>
                                        <p:cTn id="41" dur="1" fill="hold">
                                          <p:stCondLst>
                                            <p:cond delay="0"/>
                                          </p:stCondLst>
                                        </p:cTn>
                                        <p:tgtEl>
                                          <p:spTgt spid="71"/>
                                        </p:tgtEl>
                                        <p:attrNameLst>
                                          <p:attrName>style.visibility</p:attrName>
                                        </p:attrNameLst>
                                      </p:cBhvr>
                                      <p:to>
                                        <p:strVal val="visible"/>
                                      </p:to>
                                    </p:set>
                                    <p:animEffect transition="in" filter="fade">
                                      <p:cBhvr>
                                        <p:cTn id="42" dur="500"/>
                                        <p:tgtEl>
                                          <p:spTgt spid="71"/>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65"/>
                                        </p:tgtEl>
                                        <p:attrNameLst>
                                          <p:attrName>style.visibility</p:attrName>
                                        </p:attrNameLst>
                                      </p:cBhvr>
                                      <p:to>
                                        <p:strVal val="visible"/>
                                      </p:to>
                                    </p:set>
                                    <p:animEffect transition="in" filter="fade">
                                      <p:cBhvr>
                                        <p:cTn id="45" dur="500"/>
                                        <p:tgtEl>
                                          <p:spTgt spid="65"/>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66"/>
                                        </p:tgtEl>
                                        <p:attrNameLst>
                                          <p:attrName>style.visibility</p:attrName>
                                        </p:attrNameLst>
                                      </p:cBhvr>
                                      <p:to>
                                        <p:strVal val="visible"/>
                                      </p:to>
                                    </p:set>
                                    <p:animEffect transition="in" filter="fade">
                                      <p:cBhvr>
                                        <p:cTn id="48" dur="500"/>
                                        <p:tgtEl>
                                          <p:spTgt spid="66"/>
                                        </p:tgtEl>
                                      </p:cBhvr>
                                    </p:animEffect>
                                  </p:childTnLst>
                                </p:cTn>
                              </p:par>
                              <p:par>
                                <p:cTn id="49" presetID="10" presetClass="entr" presetSubtype="0" fill="hold" nodeType="withEffect">
                                  <p:stCondLst>
                                    <p:cond delay="0"/>
                                  </p:stCondLst>
                                  <p:childTnLst>
                                    <p:set>
                                      <p:cBhvr>
                                        <p:cTn id="50" dur="1" fill="hold">
                                          <p:stCondLst>
                                            <p:cond delay="0"/>
                                          </p:stCondLst>
                                        </p:cTn>
                                        <p:tgtEl>
                                          <p:spTgt spid="67"/>
                                        </p:tgtEl>
                                        <p:attrNameLst>
                                          <p:attrName>style.visibility</p:attrName>
                                        </p:attrNameLst>
                                      </p:cBhvr>
                                      <p:to>
                                        <p:strVal val="visible"/>
                                      </p:to>
                                    </p:set>
                                    <p:animEffect transition="in" filter="fade">
                                      <p:cBhvr>
                                        <p:cTn id="51" dur="500"/>
                                        <p:tgtEl>
                                          <p:spTgt spid="67"/>
                                        </p:tgtEl>
                                      </p:cBhvr>
                                    </p:animEffect>
                                  </p:childTnLst>
                                </p:cTn>
                              </p:par>
                              <p:par>
                                <p:cTn id="52" presetID="10" presetClass="entr" presetSubtype="0" fill="hold" nodeType="withEffect">
                                  <p:stCondLst>
                                    <p:cond delay="0"/>
                                  </p:stCondLst>
                                  <p:childTnLst>
                                    <p:set>
                                      <p:cBhvr>
                                        <p:cTn id="53" dur="1" fill="hold">
                                          <p:stCondLst>
                                            <p:cond delay="0"/>
                                          </p:stCondLst>
                                        </p:cTn>
                                        <p:tgtEl>
                                          <p:spTgt spid="77"/>
                                        </p:tgtEl>
                                        <p:attrNameLst>
                                          <p:attrName>style.visibility</p:attrName>
                                        </p:attrNameLst>
                                      </p:cBhvr>
                                      <p:to>
                                        <p:strVal val="visible"/>
                                      </p:to>
                                    </p:set>
                                    <p:animEffect transition="in" filter="fade">
                                      <p:cBhvr>
                                        <p:cTn id="54" dur="500"/>
                                        <p:tgtEl>
                                          <p:spTgt spid="77"/>
                                        </p:tgtEl>
                                      </p:cBhvr>
                                    </p:animEffect>
                                  </p:childTnLst>
                                </p:cTn>
                              </p:par>
                            </p:childTnLst>
                          </p:cTn>
                        </p:par>
                      </p:childTnLst>
                    </p:cTn>
                  </p:par>
                  <p:par>
                    <p:cTn id="55" fill="hold">
                      <p:stCondLst>
                        <p:cond delay="indefinite"/>
                      </p:stCondLst>
                      <p:childTnLst>
                        <p:par>
                          <p:cTn id="56" fill="hold">
                            <p:stCondLst>
                              <p:cond delay="0"/>
                            </p:stCondLst>
                            <p:childTnLst>
                              <p:par>
                                <p:cTn id="57" presetID="10" presetClass="exit" presetSubtype="0" fill="hold" nodeType="clickEffect">
                                  <p:stCondLst>
                                    <p:cond delay="0"/>
                                  </p:stCondLst>
                                  <p:childTnLst>
                                    <p:animEffect transition="out" filter="fade">
                                      <p:cBhvr>
                                        <p:cTn id="58" dur="500"/>
                                        <p:tgtEl>
                                          <p:spTgt spid="71"/>
                                        </p:tgtEl>
                                      </p:cBhvr>
                                    </p:animEffect>
                                    <p:set>
                                      <p:cBhvr>
                                        <p:cTn id="59" dur="1" fill="hold">
                                          <p:stCondLst>
                                            <p:cond delay="499"/>
                                          </p:stCondLst>
                                        </p:cTn>
                                        <p:tgtEl>
                                          <p:spTgt spid="71"/>
                                        </p:tgtEl>
                                        <p:attrNameLst>
                                          <p:attrName>style.visibility</p:attrName>
                                        </p:attrNameLst>
                                      </p:cBhvr>
                                      <p:to>
                                        <p:strVal val="hidden"/>
                                      </p:to>
                                    </p:set>
                                  </p:childTnLst>
                                </p:cTn>
                              </p:par>
                              <p:par>
                                <p:cTn id="60" presetID="10" presetClass="exit" presetSubtype="0" fill="hold" grpId="1" nodeType="withEffect">
                                  <p:stCondLst>
                                    <p:cond delay="0"/>
                                  </p:stCondLst>
                                  <p:childTnLst>
                                    <p:animEffect transition="out" filter="fade">
                                      <p:cBhvr>
                                        <p:cTn id="61" dur="500"/>
                                        <p:tgtEl>
                                          <p:spTgt spid="65"/>
                                        </p:tgtEl>
                                      </p:cBhvr>
                                    </p:animEffect>
                                    <p:set>
                                      <p:cBhvr>
                                        <p:cTn id="62" dur="1" fill="hold">
                                          <p:stCondLst>
                                            <p:cond delay="499"/>
                                          </p:stCondLst>
                                        </p:cTn>
                                        <p:tgtEl>
                                          <p:spTgt spid="65"/>
                                        </p:tgtEl>
                                        <p:attrNameLst>
                                          <p:attrName>style.visibility</p:attrName>
                                        </p:attrNameLst>
                                      </p:cBhvr>
                                      <p:to>
                                        <p:strVal val="hidden"/>
                                      </p:to>
                                    </p:set>
                                  </p:childTnLst>
                                </p:cTn>
                              </p:par>
                              <p:par>
                                <p:cTn id="63" presetID="10" presetClass="exit" presetSubtype="0" fill="hold" grpId="1" nodeType="withEffect">
                                  <p:stCondLst>
                                    <p:cond delay="0"/>
                                  </p:stCondLst>
                                  <p:childTnLst>
                                    <p:animEffect transition="out" filter="fade">
                                      <p:cBhvr>
                                        <p:cTn id="64" dur="500"/>
                                        <p:tgtEl>
                                          <p:spTgt spid="66"/>
                                        </p:tgtEl>
                                      </p:cBhvr>
                                    </p:animEffect>
                                    <p:set>
                                      <p:cBhvr>
                                        <p:cTn id="65" dur="1" fill="hold">
                                          <p:stCondLst>
                                            <p:cond delay="499"/>
                                          </p:stCondLst>
                                        </p:cTn>
                                        <p:tgtEl>
                                          <p:spTgt spid="66"/>
                                        </p:tgtEl>
                                        <p:attrNameLst>
                                          <p:attrName>style.visibility</p:attrName>
                                        </p:attrNameLst>
                                      </p:cBhvr>
                                      <p:to>
                                        <p:strVal val="hidden"/>
                                      </p:to>
                                    </p:set>
                                  </p:childTnLst>
                                </p:cTn>
                              </p:par>
                              <p:par>
                                <p:cTn id="66" presetID="10" presetClass="exit" presetSubtype="0" fill="hold" nodeType="withEffect">
                                  <p:stCondLst>
                                    <p:cond delay="0"/>
                                  </p:stCondLst>
                                  <p:childTnLst>
                                    <p:animEffect transition="out" filter="fade">
                                      <p:cBhvr>
                                        <p:cTn id="67" dur="500"/>
                                        <p:tgtEl>
                                          <p:spTgt spid="67"/>
                                        </p:tgtEl>
                                      </p:cBhvr>
                                    </p:animEffect>
                                    <p:set>
                                      <p:cBhvr>
                                        <p:cTn id="68" dur="1" fill="hold">
                                          <p:stCondLst>
                                            <p:cond delay="499"/>
                                          </p:stCondLst>
                                        </p:cTn>
                                        <p:tgtEl>
                                          <p:spTgt spid="67"/>
                                        </p:tgtEl>
                                        <p:attrNameLst>
                                          <p:attrName>style.visibility</p:attrName>
                                        </p:attrNameLst>
                                      </p:cBhvr>
                                      <p:to>
                                        <p:strVal val="hidden"/>
                                      </p:to>
                                    </p:set>
                                  </p:childTnLst>
                                </p:cTn>
                              </p:par>
                              <p:par>
                                <p:cTn id="69" presetID="10" presetClass="exit" presetSubtype="0" fill="hold" nodeType="withEffect">
                                  <p:stCondLst>
                                    <p:cond delay="0"/>
                                  </p:stCondLst>
                                  <p:childTnLst>
                                    <p:animEffect transition="out" filter="fade">
                                      <p:cBhvr>
                                        <p:cTn id="70" dur="500"/>
                                        <p:tgtEl>
                                          <p:spTgt spid="77"/>
                                        </p:tgtEl>
                                      </p:cBhvr>
                                    </p:animEffect>
                                    <p:set>
                                      <p:cBhvr>
                                        <p:cTn id="71" dur="1" fill="hold">
                                          <p:stCondLst>
                                            <p:cond delay="499"/>
                                          </p:stCondLst>
                                        </p:cTn>
                                        <p:tgtEl>
                                          <p:spTgt spid="77"/>
                                        </p:tgtEl>
                                        <p:attrNameLst>
                                          <p:attrName>style.visibility</p:attrName>
                                        </p:attrNameLst>
                                      </p:cBhvr>
                                      <p:to>
                                        <p:strVal val="hidden"/>
                                      </p:to>
                                    </p:set>
                                  </p:childTnLst>
                                </p:cTn>
                              </p:par>
                              <p:par>
                                <p:cTn id="72" presetID="10" presetClass="entr" presetSubtype="0" fill="hold" nodeType="withEffect">
                                  <p:stCondLst>
                                    <p:cond delay="0"/>
                                  </p:stCondLst>
                                  <p:childTnLst>
                                    <p:set>
                                      <p:cBhvr>
                                        <p:cTn id="73" dur="1" fill="hold">
                                          <p:stCondLst>
                                            <p:cond delay="0"/>
                                          </p:stCondLst>
                                        </p:cTn>
                                        <p:tgtEl>
                                          <p:spTgt spid="42"/>
                                        </p:tgtEl>
                                        <p:attrNameLst>
                                          <p:attrName>style.visibility</p:attrName>
                                        </p:attrNameLst>
                                      </p:cBhvr>
                                      <p:to>
                                        <p:strVal val="visible"/>
                                      </p:to>
                                    </p:set>
                                    <p:animEffect transition="in" filter="fade">
                                      <p:cBhvr>
                                        <p:cTn id="74" dur="500"/>
                                        <p:tgtEl>
                                          <p:spTgt spid="42"/>
                                        </p:tgtEl>
                                      </p:cBhvr>
                                    </p:animEffect>
                                  </p:childTnLst>
                                </p:cTn>
                              </p:par>
                            </p:childTnLst>
                          </p:cTn>
                        </p:par>
                      </p:childTnLst>
                    </p:cTn>
                  </p:par>
                  <p:par>
                    <p:cTn id="75" fill="hold">
                      <p:stCondLst>
                        <p:cond delay="indefinite"/>
                      </p:stCondLst>
                      <p:childTnLst>
                        <p:par>
                          <p:cTn id="76" fill="hold">
                            <p:stCondLst>
                              <p:cond delay="0"/>
                            </p:stCondLst>
                            <p:childTnLst>
                              <p:par>
                                <p:cTn id="77" presetID="10" presetClass="entr" presetSubtype="0" fill="hold" grpId="0" nodeType="clickEffect">
                                  <p:stCondLst>
                                    <p:cond delay="0"/>
                                  </p:stCondLst>
                                  <p:childTnLst>
                                    <p:set>
                                      <p:cBhvr>
                                        <p:cTn id="78" dur="1" fill="hold">
                                          <p:stCondLst>
                                            <p:cond delay="0"/>
                                          </p:stCondLst>
                                        </p:cTn>
                                        <p:tgtEl>
                                          <p:spTgt spid="49"/>
                                        </p:tgtEl>
                                        <p:attrNameLst>
                                          <p:attrName>style.visibility</p:attrName>
                                        </p:attrNameLst>
                                      </p:cBhvr>
                                      <p:to>
                                        <p:strVal val="visible"/>
                                      </p:to>
                                    </p:set>
                                    <p:animEffect transition="in" filter="fade">
                                      <p:cBhvr>
                                        <p:cTn id="79" dur="500"/>
                                        <p:tgtEl>
                                          <p:spTgt spid="49"/>
                                        </p:tgtEl>
                                      </p:cBhvr>
                                    </p:animEffect>
                                  </p:childTnLst>
                                </p:cTn>
                              </p:par>
                            </p:childTnLst>
                          </p:cTn>
                        </p:par>
                      </p:childTnLst>
                    </p:cTn>
                  </p:par>
                  <p:par>
                    <p:cTn id="80" fill="hold">
                      <p:stCondLst>
                        <p:cond delay="indefinite"/>
                      </p:stCondLst>
                      <p:childTnLst>
                        <p:par>
                          <p:cTn id="81" fill="hold">
                            <p:stCondLst>
                              <p:cond delay="0"/>
                            </p:stCondLst>
                            <p:childTnLst>
                              <p:par>
                                <p:cTn id="82" presetID="10" presetClass="entr" presetSubtype="0" fill="hold" grpId="0" nodeType="clickEffect">
                                  <p:stCondLst>
                                    <p:cond delay="0"/>
                                  </p:stCondLst>
                                  <p:childTnLst>
                                    <p:set>
                                      <p:cBhvr>
                                        <p:cTn id="83" dur="1" fill="hold">
                                          <p:stCondLst>
                                            <p:cond delay="0"/>
                                          </p:stCondLst>
                                        </p:cTn>
                                        <p:tgtEl>
                                          <p:spTgt spid="52"/>
                                        </p:tgtEl>
                                        <p:attrNameLst>
                                          <p:attrName>style.visibility</p:attrName>
                                        </p:attrNameLst>
                                      </p:cBhvr>
                                      <p:to>
                                        <p:strVal val="visible"/>
                                      </p:to>
                                    </p:set>
                                    <p:animEffect transition="in" filter="fade">
                                      <p:cBhvr>
                                        <p:cTn id="84" dur="500"/>
                                        <p:tgtEl>
                                          <p:spTgt spid="52"/>
                                        </p:tgtEl>
                                      </p:cBhvr>
                                    </p:animEffect>
                                  </p:childTnLst>
                                </p:cTn>
                              </p:par>
                            </p:childTnLst>
                          </p:cTn>
                        </p:par>
                      </p:childTnLst>
                    </p:cTn>
                  </p:par>
                  <p:par>
                    <p:cTn id="85" fill="hold">
                      <p:stCondLst>
                        <p:cond delay="indefinite"/>
                      </p:stCondLst>
                      <p:childTnLst>
                        <p:par>
                          <p:cTn id="86" fill="hold">
                            <p:stCondLst>
                              <p:cond delay="0"/>
                            </p:stCondLst>
                            <p:childTnLst>
                              <p:par>
                                <p:cTn id="87" presetID="10" presetClass="entr" presetSubtype="0" fill="hold" grpId="0" nodeType="clickEffect">
                                  <p:stCondLst>
                                    <p:cond delay="0"/>
                                  </p:stCondLst>
                                  <p:childTnLst>
                                    <p:set>
                                      <p:cBhvr>
                                        <p:cTn id="88" dur="1" fill="hold">
                                          <p:stCondLst>
                                            <p:cond delay="0"/>
                                          </p:stCondLst>
                                        </p:cTn>
                                        <p:tgtEl>
                                          <p:spTgt spid="57"/>
                                        </p:tgtEl>
                                        <p:attrNameLst>
                                          <p:attrName>style.visibility</p:attrName>
                                        </p:attrNameLst>
                                      </p:cBhvr>
                                      <p:to>
                                        <p:strVal val="visible"/>
                                      </p:to>
                                    </p:set>
                                    <p:animEffect transition="in" filter="fade">
                                      <p:cBhvr>
                                        <p:cTn id="89" dur="500"/>
                                        <p:tgtEl>
                                          <p:spTgt spid="57"/>
                                        </p:tgtEl>
                                      </p:cBhvr>
                                    </p:animEffect>
                                  </p:childTnLst>
                                </p:cTn>
                              </p:par>
                              <p:par>
                                <p:cTn id="90" presetID="10" presetClass="entr" presetSubtype="0" fill="hold" grpId="0" nodeType="withEffect">
                                  <p:stCondLst>
                                    <p:cond delay="0"/>
                                  </p:stCondLst>
                                  <p:childTnLst>
                                    <p:set>
                                      <p:cBhvr>
                                        <p:cTn id="91" dur="1" fill="hold">
                                          <p:stCondLst>
                                            <p:cond delay="0"/>
                                          </p:stCondLst>
                                        </p:cTn>
                                        <p:tgtEl>
                                          <p:spTgt spid="36"/>
                                        </p:tgtEl>
                                        <p:attrNameLst>
                                          <p:attrName>style.visibility</p:attrName>
                                        </p:attrNameLst>
                                      </p:cBhvr>
                                      <p:to>
                                        <p:strVal val="visible"/>
                                      </p:to>
                                    </p:set>
                                    <p:animEffect transition="in" filter="fade">
                                      <p:cBhvr>
                                        <p:cTn id="92" dur="500"/>
                                        <p:tgtEl>
                                          <p:spTgt spid="36"/>
                                        </p:tgtEl>
                                      </p:cBhvr>
                                    </p:animEffect>
                                  </p:childTnLst>
                                </p:cTn>
                              </p:par>
                              <p:par>
                                <p:cTn id="93" presetID="10" presetClass="entr" presetSubtype="0" fill="hold" nodeType="withEffect">
                                  <p:stCondLst>
                                    <p:cond delay="0"/>
                                  </p:stCondLst>
                                  <p:childTnLst>
                                    <p:set>
                                      <p:cBhvr>
                                        <p:cTn id="94" dur="1" fill="hold">
                                          <p:stCondLst>
                                            <p:cond delay="0"/>
                                          </p:stCondLst>
                                        </p:cTn>
                                        <p:tgtEl>
                                          <p:spTgt spid="61"/>
                                        </p:tgtEl>
                                        <p:attrNameLst>
                                          <p:attrName>style.visibility</p:attrName>
                                        </p:attrNameLst>
                                      </p:cBhvr>
                                      <p:to>
                                        <p:strVal val="visible"/>
                                      </p:to>
                                    </p:set>
                                    <p:animEffect transition="in" filter="fade">
                                      <p:cBhvr>
                                        <p:cTn id="95" dur="500"/>
                                        <p:tgtEl>
                                          <p:spTgt spid="61"/>
                                        </p:tgtEl>
                                      </p:cBhvr>
                                    </p:animEffect>
                                  </p:childTnLst>
                                </p:cTn>
                              </p:par>
                              <p:par>
                                <p:cTn id="96" presetID="10" presetClass="entr" presetSubtype="0" fill="hold" nodeType="withEffect">
                                  <p:stCondLst>
                                    <p:cond delay="500"/>
                                  </p:stCondLst>
                                  <p:childTnLst>
                                    <p:set>
                                      <p:cBhvr>
                                        <p:cTn id="97" dur="1" fill="hold">
                                          <p:stCondLst>
                                            <p:cond delay="0"/>
                                          </p:stCondLst>
                                        </p:cTn>
                                        <p:tgtEl>
                                          <p:spTgt spid="34"/>
                                        </p:tgtEl>
                                        <p:attrNameLst>
                                          <p:attrName>style.visibility</p:attrName>
                                        </p:attrNameLst>
                                      </p:cBhvr>
                                      <p:to>
                                        <p:strVal val="visible"/>
                                      </p:to>
                                    </p:set>
                                    <p:animEffect transition="in" filter="fade">
                                      <p:cBhvr>
                                        <p:cTn id="98" dur="500"/>
                                        <p:tgtEl>
                                          <p:spTgt spid="34"/>
                                        </p:tgtEl>
                                      </p:cBhvr>
                                    </p:animEffect>
                                  </p:childTnLst>
                                </p:cTn>
                              </p:par>
                              <p:par>
                                <p:cTn id="99" presetID="10" presetClass="exit" presetSubtype="0" fill="hold" nodeType="withEffect">
                                  <p:stCondLst>
                                    <p:cond delay="0"/>
                                  </p:stCondLst>
                                  <p:childTnLst>
                                    <p:animEffect transition="out" filter="fade">
                                      <p:cBhvr>
                                        <p:cTn id="100" dur="500"/>
                                        <p:tgtEl>
                                          <p:spTgt spid="34"/>
                                        </p:tgtEl>
                                      </p:cBhvr>
                                    </p:animEffect>
                                    <p:set>
                                      <p:cBhvr>
                                        <p:cTn id="101" dur="1" fill="hold">
                                          <p:stCondLst>
                                            <p:cond delay="499"/>
                                          </p:stCondLst>
                                        </p:cTn>
                                        <p:tgtEl>
                                          <p:spTgt spid="34"/>
                                        </p:tgtEl>
                                        <p:attrNameLst>
                                          <p:attrName>style.visibility</p:attrName>
                                        </p:attrNameLst>
                                      </p:cBhvr>
                                      <p:to>
                                        <p:strVal val="hidden"/>
                                      </p:to>
                                    </p:set>
                                  </p:childTnLst>
                                </p:cTn>
                              </p:par>
                            </p:childTnLst>
                          </p:cTn>
                        </p:par>
                      </p:childTnLst>
                    </p:cTn>
                  </p:par>
                  <p:par>
                    <p:cTn id="102" fill="hold">
                      <p:stCondLst>
                        <p:cond delay="indefinite"/>
                      </p:stCondLst>
                      <p:childTnLst>
                        <p:par>
                          <p:cTn id="103" fill="hold">
                            <p:stCondLst>
                              <p:cond delay="0"/>
                            </p:stCondLst>
                            <p:childTnLst>
                              <p:par>
                                <p:cTn id="104" presetID="10" presetClass="entr" presetSubtype="0" fill="hold" nodeType="clickEffect">
                                  <p:stCondLst>
                                    <p:cond delay="0"/>
                                  </p:stCondLst>
                                  <p:childTnLst>
                                    <p:set>
                                      <p:cBhvr>
                                        <p:cTn id="105" dur="1" fill="hold">
                                          <p:stCondLst>
                                            <p:cond delay="0"/>
                                          </p:stCondLst>
                                        </p:cTn>
                                        <p:tgtEl>
                                          <p:spTgt spid="23"/>
                                        </p:tgtEl>
                                        <p:attrNameLst>
                                          <p:attrName>style.visibility</p:attrName>
                                        </p:attrNameLst>
                                      </p:cBhvr>
                                      <p:to>
                                        <p:strVal val="visible"/>
                                      </p:to>
                                    </p:set>
                                    <p:animEffect transition="in" filter="fade">
                                      <p:cBhvr>
                                        <p:cTn id="106" dur="500"/>
                                        <p:tgtEl>
                                          <p:spTgt spid="23"/>
                                        </p:tgtEl>
                                      </p:cBhvr>
                                    </p:animEffect>
                                  </p:childTnLst>
                                </p:cTn>
                              </p:par>
                              <p:par>
                                <p:cTn id="107" presetID="10" presetClass="entr" presetSubtype="0" fill="hold" nodeType="withEffect">
                                  <p:stCondLst>
                                    <p:cond delay="0"/>
                                  </p:stCondLst>
                                  <p:childTnLst>
                                    <p:set>
                                      <p:cBhvr>
                                        <p:cTn id="108" dur="1" fill="hold">
                                          <p:stCondLst>
                                            <p:cond delay="0"/>
                                          </p:stCondLst>
                                        </p:cTn>
                                        <p:tgtEl>
                                          <p:spTgt spid="21"/>
                                        </p:tgtEl>
                                        <p:attrNameLst>
                                          <p:attrName>style.visibility</p:attrName>
                                        </p:attrNameLst>
                                      </p:cBhvr>
                                      <p:to>
                                        <p:strVal val="visible"/>
                                      </p:to>
                                    </p:set>
                                    <p:animEffect transition="in" filter="fade">
                                      <p:cBhvr>
                                        <p:cTn id="109" dur="500"/>
                                        <p:tgtEl>
                                          <p:spTgt spid="21"/>
                                        </p:tgtEl>
                                      </p:cBhvr>
                                    </p:animEffect>
                                  </p:childTnLst>
                                </p:cTn>
                              </p:par>
                            </p:childTnLst>
                          </p:cTn>
                        </p:par>
                      </p:childTnLst>
                    </p:cTn>
                  </p:par>
                  <p:par>
                    <p:cTn id="110" fill="hold">
                      <p:stCondLst>
                        <p:cond delay="indefinite"/>
                      </p:stCondLst>
                      <p:childTnLst>
                        <p:par>
                          <p:cTn id="111" fill="hold">
                            <p:stCondLst>
                              <p:cond delay="0"/>
                            </p:stCondLst>
                            <p:childTnLst>
                              <p:par>
                                <p:cTn id="112" presetID="10" presetClass="entr" presetSubtype="0" fill="hold" nodeType="clickEffect">
                                  <p:stCondLst>
                                    <p:cond delay="0"/>
                                  </p:stCondLst>
                                  <p:childTnLst>
                                    <p:set>
                                      <p:cBhvr>
                                        <p:cTn id="113" dur="1" fill="hold">
                                          <p:stCondLst>
                                            <p:cond delay="0"/>
                                          </p:stCondLst>
                                        </p:cTn>
                                        <p:tgtEl>
                                          <p:spTgt spid="78"/>
                                        </p:tgtEl>
                                        <p:attrNameLst>
                                          <p:attrName>style.visibility</p:attrName>
                                        </p:attrNameLst>
                                      </p:cBhvr>
                                      <p:to>
                                        <p:strVal val="visible"/>
                                      </p:to>
                                    </p:set>
                                    <p:animEffect transition="in" filter="fade">
                                      <p:cBhvr>
                                        <p:cTn id="114" dur="500"/>
                                        <p:tgtEl>
                                          <p:spTgt spid="78"/>
                                        </p:tgtEl>
                                      </p:cBhvr>
                                    </p:animEffect>
                                  </p:childTnLst>
                                </p:cTn>
                              </p:par>
                              <p:par>
                                <p:cTn id="115" presetID="10" presetClass="entr" presetSubtype="0" fill="hold" nodeType="withEffect">
                                  <p:stCondLst>
                                    <p:cond delay="0"/>
                                  </p:stCondLst>
                                  <p:childTnLst>
                                    <p:set>
                                      <p:cBhvr>
                                        <p:cTn id="116" dur="1" fill="hold">
                                          <p:stCondLst>
                                            <p:cond delay="0"/>
                                          </p:stCondLst>
                                        </p:cTn>
                                        <p:tgtEl>
                                          <p:spTgt spid="79"/>
                                        </p:tgtEl>
                                        <p:attrNameLst>
                                          <p:attrName>style.visibility</p:attrName>
                                        </p:attrNameLst>
                                      </p:cBhvr>
                                      <p:to>
                                        <p:strVal val="visible"/>
                                      </p:to>
                                    </p:set>
                                    <p:animEffect transition="in" filter="fade">
                                      <p:cBhvr>
                                        <p:cTn id="117" dur="500"/>
                                        <p:tgtEl>
                                          <p:spTgt spid="79"/>
                                        </p:tgtEl>
                                      </p:cBhvr>
                                    </p:animEffect>
                                  </p:childTnLst>
                                </p:cTn>
                              </p:par>
                              <p:par>
                                <p:cTn id="118" presetID="10" presetClass="entr" presetSubtype="0" fill="hold" grpId="0" nodeType="withEffect">
                                  <p:stCondLst>
                                    <p:cond delay="500"/>
                                  </p:stCondLst>
                                  <p:childTnLst>
                                    <p:set>
                                      <p:cBhvr>
                                        <p:cTn id="119" dur="1" fill="hold">
                                          <p:stCondLst>
                                            <p:cond delay="0"/>
                                          </p:stCondLst>
                                        </p:cTn>
                                        <p:tgtEl>
                                          <p:spTgt spid="55"/>
                                        </p:tgtEl>
                                        <p:attrNameLst>
                                          <p:attrName>style.visibility</p:attrName>
                                        </p:attrNameLst>
                                      </p:cBhvr>
                                      <p:to>
                                        <p:strVal val="visible"/>
                                      </p:to>
                                    </p:set>
                                    <p:animEffect transition="in" filter="fade">
                                      <p:cBhvr>
                                        <p:cTn id="120" dur="500"/>
                                        <p:tgtEl>
                                          <p:spTgt spid="55"/>
                                        </p:tgtEl>
                                      </p:cBhvr>
                                    </p:animEffect>
                                  </p:childTnLst>
                                </p:cTn>
                              </p:par>
                              <p:par>
                                <p:cTn id="121" presetID="10" presetClass="entr" presetSubtype="0" fill="hold" nodeType="withEffect">
                                  <p:stCondLst>
                                    <p:cond delay="1000"/>
                                  </p:stCondLst>
                                  <p:childTnLst>
                                    <p:set>
                                      <p:cBhvr>
                                        <p:cTn id="122" dur="1" fill="hold">
                                          <p:stCondLst>
                                            <p:cond delay="0"/>
                                          </p:stCondLst>
                                        </p:cTn>
                                        <p:tgtEl>
                                          <p:spTgt spid="63"/>
                                        </p:tgtEl>
                                        <p:attrNameLst>
                                          <p:attrName>style.visibility</p:attrName>
                                        </p:attrNameLst>
                                      </p:cBhvr>
                                      <p:to>
                                        <p:strVal val="visible"/>
                                      </p:to>
                                    </p:set>
                                    <p:animEffect transition="in" filter="fade">
                                      <p:cBhvr>
                                        <p:cTn id="123" dur="500"/>
                                        <p:tgtEl>
                                          <p:spTgt spid="63"/>
                                        </p:tgtEl>
                                      </p:cBhvr>
                                    </p:animEffect>
                                  </p:childTnLst>
                                </p:cTn>
                              </p:par>
                              <p:par>
                                <p:cTn id="124" presetID="10" presetClass="entr" presetSubtype="0" fill="hold" grpId="0" nodeType="withEffect">
                                  <p:stCondLst>
                                    <p:cond delay="1500"/>
                                  </p:stCondLst>
                                  <p:childTnLst>
                                    <p:set>
                                      <p:cBhvr>
                                        <p:cTn id="125" dur="1" fill="hold">
                                          <p:stCondLst>
                                            <p:cond delay="0"/>
                                          </p:stCondLst>
                                        </p:cTn>
                                        <p:tgtEl>
                                          <p:spTgt spid="56"/>
                                        </p:tgtEl>
                                        <p:attrNameLst>
                                          <p:attrName>style.visibility</p:attrName>
                                        </p:attrNameLst>
                                      </p:cBhvr>
                                      <p:to>
                                        <p:strVal val="visible"/>
                                      </p:to>
                                    </p:set>
                                    <p:animEffect transition="in" filter="fade">
                                      <p:cBhvr>
                                        <p:cTn id="126" dur="500"/>
                                        <p:tgtEl>
                                          <p:spTgt spid="56"/>
                                        </p:tgtEl>
                                      </p:cBhvr>
                                    </p:animEffect>
                                  </p:childTnLst>
                                </p:cTn>
                              </p:par>
                              <p:par>
                                <p:cTn id="127" presetID="10" presetClass="entr" presetSubtype="0" fill="hold" nodeType="withEffect">
                                  <p:stCondLst>
                                    <p:cond delay="2000"/>
                                  </p:stCondLst>
                                  <p:childTnLst>
                                    <p:set>
                                      <p:cBhvr>
                                        <p:cTn id="128" dur="1" fill="hold">
                                          <p:stCondLst>
                                            <p:cond delay="0"/>
                                          </p:stCondLst>
                                        </p:cTn>
                                        <p:tgtEl>
                                          <p:spTgt spid="9"/>
                                        </p:tgtEl>
                                        <p:attrNameLst>
                                          <p:attrName>style.visibility</p:attrName>
                                        </p:attrNameLst>
                                      </p:cBhvr>
                                      <p:to>
                                        <p:strVal val="visible"/>
                                      </p:to>
                                    </p:set>
                                    <p:animEffect transition="in" filter="fade">
                                      <p:cBhvr>
                                        <p:cTn id="129" dur="500"/>
                                        <p:tgtEl>
                                          <p:spTgt spid="9"/>
                                        </p:tgtEl>
                                      </p:cBhvr>
                                    </p:animEffect>
                                  </p:childTnLst>
                                </p:cTn>
                              </p:par>
                              <p:par>
                                <p:cTn id="130" presetID="10" presetClass="entr" presetSubtype="0" fill="hold" nodeType="withEffect">
                                  <p:stCondLst>
                                    <p:cond delay="2000"/>
                                  </p:stCondLst>
                                  <p:childTnLst>
                                    <p:set>
                                      <p:cBhvr>
                                        <p:cTn id="131" dur="1" fill="hold">
                                          <p:stCondLst>
                                            <p:cond delay="0"/>
                                          </p:stCondLst>
                                        </p:cTn>
                                        <p:tgtEl>
                                          <p:spTgt spid="53"/>
                                        </p:tgtEl>
                                        <p:attrNameLst>
                                          <p:attrName>style.visibility</p:attrName>
                                        </p:attrNameLst>
                                      </p:cBhvr>
                                      <p:to>
                                        <p:strVal val="visible"/>
                                      </p:to>
                                    </p:set>
                                    <p:animEffect transition="in" filter="fade">
                                      <p:cBhvr>
                                        <p:cTn id="132" dur="500"/>
                                        <p:tgtEl>
                                          <p:spTgt spid="53"/>
                                        </p:tgtEl>
                                      </p:cBhvr>
                                    </p:animEffect>
                                  </p:childTnLst>
                                </p:cTn>
                              </p:par>
                              <p:par>
                                <p:cTn id="133" presetID="10" presetClass="entr" presetSubtype="0" fill="hold" nodeType="withEffect">
                                  <p:stCondLst>
                                    <p:cond delay="2000"/>
                                  </p:stCondLst>
                                  <p:childTnLst>
                                    <p:set>
                                      <p:cBhvr>
                                        <p:cTn id="134" dur="1" fill="hold">
                                          <p:stCondLst>
                                            <p:cond delay="0"/>
                                          </p:stCondLst>
                                        </p:cTn>
                                        <p:tgtEl>
                                          <p:spTgt spid="54"/>
                                        </p:tgtEl>
                                        <p:attrNameLst>
                                          <p:attrName>style.visibility</p:attrName>
                                        </p:attrNameLst>
                                      </p:cBhvr>
                                      <p:to>
                                        <p:strVal val="visible"/>
                                      </p:to>
                                    </p:set>
                                    <p:animEffect transition="in" filter="fade">
                                      <p:cBhvr>
                                        <p:cTn id="135" dur="500"/>
                                        <p:tgtEl>
                                          <p:spTgt spid="54"/>
                                        </p:tgtEl>
                                      </p:cBhvr>
                                    </p:animEffect>
                                  </p:childTnLst>
                                </p:cTn>
                              </p:par>
                            </p:childTnLst>
                          </p:cTn>
                        </p:par>
                      </p:childTnLst>
                    </p:cTn>
                  </p:par>
                  <p:par>
                    <p:cTn id="136" fill="hold">
                      <p:stCondLst>
                        <p:cond delay="indefinite"/>
                      </p:stCondLst>
                      <p:childTnLst>
                        <p:par>
                          <p:cTn id="137" fill="hold">
                            <p:stCondLst>
                              <p:cond delay="0"/>
                            </p:stCondLst>
                            <p:childTnLst>
                              <p:par>
                                <p:cTn id="138" presetID="10" presetClass="entr" presetSubtype="0" fill="hold" nodeType="clickEffect">
                                  <p:stCondLst>
                                    <p:cond delay="0"/>
                                  </p:stCondLst>
                                  <p:childTnLst>
                                    <p:set>
                                      <p:cBhvr>
                                        <p:cTn id="139" dur="1" fill="hold">
                                          <p:stCondLst>
                                            <p:cond delay="0"/>
                                          </p:stCondLst>
                                        </p:cTn>
                                        <p:tgtEl>
                                          <p:spTgt spid="44"/>
                                        </p:tgtEl>
                                        <p:attrNameLst>
                                          <p:attrName>style.visibility</p:attrName>
                                        </p:attrNameLst>
                                      </p:cBhvr>
                                      <p:to>
                                        <p:strVal val="visible"/>
                                      </p:to>
                                    </p:set>
                                    <p:animEffect transition="in" filter="fade">
                                      <p:cBhvr>
                                        <p:cTn id="140" dur="500"/>
                                        <p:tgtEl>
                                          <p:spTgt spid="44"/>
                                        </p:tgtEl>
                                      </p:cBhvr>
                                    </p:animEffect>
                                  </p:childTnLst>
                                </p:cTn>
                              </p:par>
                              <p:par>
                                <p:cTn id="141" presetID="10" presetClass="entr" presetSubtype="0" fill="hold" grpId="0" nodeType="withEffect">
                                  <p:stCondLst>
                                    <p:cond delay="0"/>
                                  </p:stCondLst>
                                  <p:childTnLst>
                                    <p:set>
                                      <p:cBhvr>
                                        <p:cTn id="142" dur="1" fill="hold">
                                          <p:stCondLst>
                                            <p:cond delay="0"/>
                                          </p:stCondLst>
                                        </p:cTn>
                                        <p:tgtEl>
                                          <p:spTgt spid="26"/>
                                        </p:tgtEl>
                                        <p:attrNameLst>
                                          <p:attrName>style.visibility</p:attrName>
                                        </p:attrNameLst>
                                      </p:cBhvr>
                                      <p:to>
                                        <p:strVal val="visible"/>
                                      </p:to>
                                    </p:set>
                                    <p:animEffect transition="in" filter="fade">
                                      <p:cBhvr>
                                        <p:cTn id="143" dur="500"/>
                                        <p:tgtEl>
                                          <p:spTgt spid="26"/>
                                        </p:tgtEl>
                                      </p:cBhvr>
                                    </p:animEffect>
                                  </p:childTnLst>
                                </p:cTn>
                              </p:par>
                              <p:par>
                                <p:cTn id="144" presetID="10" presetClass="entr" presetSubtype="0" fill="hold" nodeType="withEffect">
                                  <p:stCondLst>
                                    <p:cond delay="500"/>
                                  </p:stCondLst>
                                  <p:childTnLst>
                                    <p:set>
                                      <p:cBhvr>
                                        <p:cTn id="145" dur="1" fill="hold">
                                          <p:stCondLst>
                                            <p:cond delay="0"/>
                                          </p:stCondLst>
                                        </p:cTn>
                                        <p:tgtEl>
                                          <p:spTgt spid="35"/>
                                        </p:tgtEl>
                                        <p:attrNameLst>
                                          <p:attrName>style.visibility</p:attrName>
                                        </p:attrNameLst>
                                      </p:cBhvr>
                                      <p:to>
                                        <p:strVal val="visible"/>
                                      </p:to>
                                    </p:set>
                                    <p:animEffect transition="in" filter="fade">
                                      <p:cBhvr>
                                        <p:cTn id="146" dur="500"/>
                                        <p:tgtEl>
                                          <p:spTgt spid="35"/>
                                        </p:tgtEl>
                                      </p:cBhvr>
                                    </p:animEffect>
                                  </p:childTnLst>
                                </p:cTn>
                              </p:par>
                              <p:par>
                                <p:cTn id="147" presetID="10" presetClass="entr" presetSubtype="0" fill="hold" grpId="0" nodeType="withEffect">
                                  <p:stCondLst>
                                    <p:cond delay="500"/>
                                  </p:stCondLst>
                                  <p:childTnLst>
                                    <p:set>
                                      <p:cBhvr>
                                        <p:cTn id="148" dur="1" fill="hold">
                                          <p:stCondLst>
                                            <p:cond delay="0"/>
                                          </p:stCondLst>
                                        </p:cTn>
                                        <p:tgtEl>
                                          <p:spTgt spid="33"/>
                                        </p:tgtEl>
                                        <p:attrNameLst>
                                          <p:attrName>style.visibility</p:attrName>
                                        </p:attrNameLst>
                                      </p:cBhvr>
                                      <p:to>
                                        <p:strVal val="visible"/>
                                      </p:to>
                                    </p:set>
                                    <p:animEffect transition="in" filter="fade">
                                      <p:cBhvr>
                                        <p:cTn id="149" dur="500"/>
                                        <p:tgtEl>
                                          <p:spTgt spid="33"/>
                                        </p:tgtEl>
                                      </p:cBhvr>
                                    </p:animEffect>
                                  </p:childTnLst>
                                </p:cTn>
                              </p:par>
                            </p:childTnLst>
                          </p:cTn>
                        </p:par>
                      </p:childTnLst>
                    </p:cTn>
                  </p:par>
                  <p:par>
                    <p:cTn id="150" fill="hold">
                      <p:stCondLst>
                        <p:cond delay="indefinite"/>
                      </p:stCondLst>
                      <p:childTnLst>
                        <p:par>
                          <p:cTn id="151" fill="hold">
                            <p:stCondLst>
                              <p:cond delay="0"/>
                            </p:stCondLst>
                            <p:childTnLst>
                              <p:par>
                                <p:cTn id="152" presetID="10" presetClass="entr" presetSubtype="0" fill="hold" nodeType="clickEffect">
                                  <p:stCondLst>
                                    <p:cond delay="0"/>
                                  </p:stCondLst>
                                  <p:childTnLst>
                                    <p:set>
                                      <p:cBhvr>
                                        <p:cTn id="153" dur="1" fill="hold">
                                          <p:stCondLst>
                                            <p:cond delay="0"/>
                                          </p:stCondLst>
                                        </p:cTn>
                                        <p:tgtEl>
                                          <p:spTgt spid="38"/>
                                        </p:tgtEl>
                                        <p:attrNameLst>
                                          <p:attrName>style.visibility</p:attrName>
                                        </p:attrNameLst>
                                      </p:cBhvr>
                                      <p:to>
                                        <p:strVal val="visible"/>
                                      </p:to>
                                    </p:set>
                                    <p:animEffect transition="in" filter="fade">
                                      <p:cBhvr>
                                        <p:cTn id="154" dur="500"/>
                                        <p:tgtEl>
                                          <p:spTgt spid="38"/>
                                        </p:tgtEl>
                                      </p:cBhvr>
                                    </p:animEffect>
                                  </p:childTnLst>
                                </p:cTn>
                              </p:par>
                              <p:par>
                                <p:cTn id="155" presetID="10" presetClass="entr" presetSubtype="0" fill="hold" nodeType="withEffect">
                                  <p:stCondLst>
                                    <p:cond delay="500"/>
                                  </p:stCondLst>
                                  <p:childTnLst>
                                    <p:set>
                                      <p:cBhvr>
                                        <p:cTn id="156" dur="1" fill="hold">
                                          <p:stCondLst>
                                            <p:cond delay="0"/>
                                          </p:stCondLst>
                                        </p:cTn>
                                        <p:tgtEl>
                                          <p:spTgt spid="43"/>
                                        </p:tgtEl>
                                        <p:attrNameLst>
                                          <p:attrName>style.visibility</p:attrName>
                                        </p:attrNameLst>
                                      </p:cBhvr>
                                      <p:to>
                                        <p:strVal val="visible"/>
                                      </p:to>
                                    </p:set>
                                    <p:animEffect transition="in" filter="fade">
                                      <p:cBhvr>
                                        <p:cTn id="157" dur="500"/>
                                        <p:tgtEl>
                                          <p:spTgt spid="43"/>
                                        </p:tgtEl>
                                      </p:cBhvr>
                                    </p:animEffect>
                                  </p:childTnLst>
                                </p:cTn>
                              </p:par>
                              <p:par>
                                <p:cTn id="158" presetID="10" presetClass="entr" presetSubtype="0" fill="hold" grpId="0" nodeType="withEffect">
                                  <p:stCondLst>
                                    <p:cond delay="0"/>
                                  </p:stCondLst>
                                  <p:childTnLst>
                                    <p:set>
                                      <p:cBhvr>
                                        <p:cTn id="159" dur="1" fill="hold">
                                          <p:stCondLst>
                                            <p:cond delay="0"/>
                                          </p:stCondLst>
                                        </p:cTn>
                                        <p:tgtEl>
                                          <p:spTgt spid="50"/>
                                        </p:tgtEl>
                                        <p:attrNameLst>
                                          <p:attrName>style.visibility</p:attrName>
                                        </p:attrNameLst>
                                      </p:cBhvr>
                                      <p:to>
                                        <p:strVal val="visible"/>
                                      </p:to>
                                    </p:set>
                                    <p:animEffect transition="in" filter="fade">
                                      <p:cBhvr>
                                        <p:cTn id="160" dur="500"/>
                                        <p:tgtEl>
                                          <p:spTgt spid="50"/>
                                        </p:tgtEl>
                                      </p:cBhvr>
                                    </p:animEffect>
                                  </p:childTnLst>
                                </p:cTn>
                              </p:par>
                              <p:par>
                                <p:cTn id="161" presetID="10" presetClass="entr" presetSubtype="0" fill="hold" grpId="0" nodeType="withEffect">
                                  <p:stCondLst>
                                    <p:cond delay="500"/>
                                  </p:stCondLst>
                                  <p:childTnLst>
                                    <p:set>
                                      <p:cBhvr>
                                        <p:cTn id="162" dur="1" fill="hold">
                                          <p:stCondLst>
                                            <p:cond delay="0"/>
                                          </p:stCondLst>
                                        </p:cTn>
                                        <p:tgtEl>
                                          <p:spTgt spid="37"/>
                                        </p:tgtEl>
                                        <p:attrNameLst>
                                          <p:attrName>style.visibility</p:attrName>
                                        </p:attrNameLst>
                                      </p:cBhvr>
                                      <p:to>
                                        <p:strVal val="visible"/>
                                      </p:to>
                                    </p:set>
                                    <p:animEffect transition="in" filter="fade">
                                      <p:cBhvr>
                                        <p:cTn id="163" dur="500"/>
                                        <p:tgtEl>
                                          <p:spTgt spid="37"/>
                                        </p:tgtEl>
                                      </p:cBhvr>
                                    </p:animEffect>
                                  </p:childTnLst>
                                </p:cTn>
                              </p:par>
                            </p:childTnLst>
                          </p:cTn>
                        </p:par>
                      </p:childTnLst>
                    </p:cTn>
                  </p:par>
                  <p:par>
                    <p:cTn id="164" fill="hold">
                      <p:stCondLst>
                        <p:cond delay="indefinite"/>
                      </p:stCondLst>
                      <p:childTnLst>
                        <p:par>
                          <p:cTn id="165" fill="hold">
                            <p:stCondLst>
                              <p:cond delay="0"/>
                            </p:stCondLst>
                            <p:childTnLst>
                              <p:par>
                                <p:cTn id="166" presetID="10" presetClass="entr" presetSubtype="0" fill="hold" grpId="0" nodeType="clickEffect">
                                  <p:stCondLst>
                                    <p:cond delay="0"/>
                                  </p:stCondLst>
                                  <p:childTnLst>
                                    <p:set>
                                      <p:cBhvr>
                                        <p:cTn id="167" dur="1" fill="hold">
                                          <p:stCondLst>
                                            <p:cond delay="0"/>
                                          </p:stCondLst>
                                        </p:cTn>
                                        <p:tgtEl>
                                          <p:spTgt spid="59"/>
                                        </p:tgtEl>
                                        <p:attrNameLst>
                                          <p:attrName>style.visibility</p:attrName>
                                        </p:attrNameLst>
                                      </p:cBhvr>
                                      <p:to>
                                        <p:strVal val="visible"/>
                                      </p:to>
                                    </p:set>
                                    <p:animEffect transition="in" filter="fade">
                                      <p:cBhvr>
                                        <p:cTn id="168" dur="500"/>
                                        <p:tgtEl>
                                          <p:spTgt spid="59"/>
                                        </p:tgtEl>
                                      </p:cBhvr>
                                    </p:animEffect>
                                  </p:childTnLst>
                                </p:cTn>
                              </p:par>
                              <p:par>
                                <p:cTn id="169" presetID="10" presetClass="entr" presetSubtype="0" fill="hold" grpId="0" nodeType="withEffect">
                                  <p:stCondLst>
                                    <p:cond delay="0"/>
                                  </p:stCondLst>
                                  <p:childTnLst>
                                    <p:set>
                                      <p:cBhvr>
                                        <p:cTn id="170" dur="1" fill="hold">
                                          <p:stCondLst>
                                            <p:cond delay="0"/>
                                          </p:stCondLst>
                                        </p:cTn>
                                        <p:tgtEl>
                                          <p:spTgt spid="60"/>
                                        </p:tgtEl>
                                        <p:attrNameLst>
                                          <p:attrName>style.visibility</p:attrName>
                                        </p:attrNameLst>
                                      </p:cBhvr>
                                      <p:to>
                                        <p:strVal val="visible"/>
                                      </p:to>
                                    </p:set>
                                    <p:animEffect transition="in" filter="fade">
                                      <p:cBhvr>
                                        <p:cTn id="171" dur="500"/>
                                        <p:tgtEl>
                                          <p:spTgt spid="60"/>
                                        </p:tgtEl>
                                      </p:cBhvr>
                                    </p:animEffect>
                                  </p:childTnLst>
                                </p:cTn>
                              </p:par>
                              <p:par>
                                <p:cTn id="172" presetID="10" presetClass="entr" presetSubtype="0" fill="hold" grpId="0" nodeType="withEffect">
                                  <p:stCondLst>
                                    <p:cond delay="0"/>
                                  </p:stCondLst>
                                  <p:childTnLst>
                                    <p:set>
                                      <p:cBhvr>
                                        <p:cTn id="173" dur="1" fill="hold">
                                          <p:stCondLst>
                                            <p:cond delay="0"/>
                                          </p:stCondLst>
                                        </p:cTn>
                                        <p:tgtEl>
                                          <p:spTgt spid="62"/>
                                        </p:tgtEl>
                                        <p:attrNameLst>
                                          <p:attrName>style.visibility</p:attrName>
                                        </p:attrNameLst>
                                      </p:cBhvr>
                                      <p:to>
                                        <p:strVal val="visible"/>
                                      </p:to>
                                    </p:set>
                                    <p:animEffect transition="in" filter="fade">
                                      <p:cBhvr>
                                        <p:cTn id="174" dur="500"/>
                                        <p:tgtEl>
                                          <p:spTgt spid="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26" grpId="0" animBg="1"/>
      <p:bldP spid="33" grpId="0" animBg="1"/>
      <p:bldP spid="31" grpId="0" animBg="1"/>
      <p:bldP spid="40" grpId="0" animBg="1"/>
      <p:bldP spid="49" grpId="0" animBg="1"/>
      <p:bldP spid="50" grpId="0" animBg="1"/>
      <p:bldP spid="36" grpId="0" animBg="1"/>
      <p:bldP spid="37" grpId="0" animBg="1"/>
      <p:bldP spid="65" grpId="0" animBg="1"/>
      <p:bldP spid="65" grpId="1" animBg="1"/>
      <p:bldP spid="66" grpId="0" animBg="1"/>
      <p:bldP spid="66" grpId="1" animBg="1"/>
      <p:bldP spid="59" grpId="0" animBg="1"/>
      <p:bldP spid="60" grpId="0" animBg="1"/>
      <p:bldP spid="62" grpId="0" animBg="1"/>
      <p:bldP spid="51" grpId="0" animBg="1"/>
      <p:bldP spid="52" grpId="0" animBg="1"/>
      <p:bldP spid="55" grpId="0" animBg="1"/>
      <p:bldP spid="56" grpId="0" animBg="1"/>
      <p:bldP spid="57" grpId="0" animBg="1"/>
    </p:bldLst>
  </p:timing>
</p:sld>
</file>

<file path=ppt/slides/slide8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B9F697-6EAD-7648-97FD-7354A303EE2A}"/>
              </a:ext>
            </a:extLst>
          </p:cNvPr>
          <p:cNvSpPr>
            <a:spLocks noGrp="1"/>
          </p:cNvSpPr>
          <p:nvPr>
            <p:ph type="title"/>
          </p:nvPr>
        </p:nvSpPr>
        <p:spPr/>
        <p:txBody>
          <a:bodyPr/>
          <a:lstStyle/>
          <a:p>
            <a:r>
              <a:rPr lang="en-US" dirty="0"/>
              <a:t>Space routing requires forwarding HTTP headers</a:t>
            </a:r>
          </a:p>
        </p:txBody>
      </p:sp>
      <p:sp>
        <p:nvSpPr>
          <p:cNvPr id="3" name="Text Placeholder 2">
            <a:extLst>
              <a:ext uri="{FF2B5EF4-FFF2-40B4-BE49-F238E27FC236}">
                <a16:creationId xmlns:a16="http://schemas.microsoft.com/office/drawing/2014/main" id="{D7637175-911C-154F-B450-C0D556D09C14}"/>
              </a:ext>
            </a:extLst>
          </p:cNvPr>
          <p:cNvSpPr>
            <a:spLocks noGrp="1"/>
          </p:cNvSpPr>
          <p:nvPr>
            <p:ph type="body" sz="quarter" idx="10"/>
          </p:nvPr>
        </p:nvSpPr>
        <p:spPr>
          <a:xfrm>
            <a:off x="586749" y="1434500"/>
            <a:ext cx="11017803" cy="1003352"/>
          </a:xfrm>
        </p:spPr>
        <p:txBody>
          <a:bodyPr/>
          <a:lstStyle/>
          <a:p>
            <a:r>
              <a:rPr lang="en-US" dirty="0"/>
              <a:t>Helper function generated by </a:t>
            </a:r>
            <a:r>
              <a:rPr lang="en-US" dirty="0">
                <a:solidFill>
                  <a:schemeClr val="accent3"/>
                </a:solidFill>
                <a:latin typeface="Consolas" panose="020B0609020204030204" pitchFamily="49" charset="0"/>
                <a:cs typeface="Consolas" panose="020B0609020204030204" pitchFamily="49" charset="0"/>
              </a:rPr>
              <a:t>az ads prep</a:t>
            </a:r>
            <a:r>
              <a:rPr lang="en-US" dirty="0"/>
              <a:t> command</a:t>
            </a:r>
          </a:p>
          <a:p>
            <a:endParaRPr lang="en-US" sz="300" dirty="0"/>
          </a:p>
          <a:p>
            <a:r>
              <a:rPr lang="en-US" dirty="0"/>
              <a:t>Sample usage:</a:t>
            </a:r>
          </a:p>
        </p:txBody>
      </p:sp>
      <p:sp>
        <p:nvSpPr>
          <p:cNvPr id="4" name="TextBox 3">
            <a:extLst>
              <a:ext uri="{FF2B5EF4-FFF2-40B4-BE49-F238E27FC236}">
                <a16:creationId xmlns:a16="http://schemas.microsoft.com/office/drawing/2014/main" id="{0B429BED-9883-244B-963E-8DB8365F9A53}"/>
              </a:ext>
            </a:extLst>
          </p:cNvPr>
          <p:cNvSpPr txBox="1"/>
          <p:nvPr/>
        </p:nvSpPr>
        <p:spPr>
          <a:xfrm>
            <a:off x="586748" y="2571666"/>
            <a:ext cx="733983" cy="307777"/>
          </a:xfrm>
          <a:prstGeom prst="rect">
            <a:avLst/>
          </a:prstGeom>
          <a:noFill/>
        </p:spPr>
        <p:txBody>
          <a:bodyPr wrap="none" lIns="0" tIns="0" rIns="0" bIns="0" rtlCol="0">
            <a:spAutoFit/>
          </a:bodyPr>
          <a:lstStyle/>
          <a:p>
            <a:pPr defTabSz="914322">
              <a:defRPr/>
            </a:pPr>
            <a:r>
              <a:rPr lang="en-US" sz="2000" dirty="0">
                <a:gradFill>
                  <a:gsLst>
                    <a:gs pos="2917">
                      <a:srgbClr val="1A1A1A"/>
                    </a:gs>
                    <a:gs pos="30000">
                      <a:srgbClr val="1A1A1A"/>
                    </a:gs>
                  </a:gsLst>
                  <a:lin ang="5400000" scaled="0"/>
                </a:gradFill>
              </a:rPr>
              <a:t>Before</a:t>
            </a:r>
          </a:p>
        </p:txBody>
      </p:sp>
      <p:sp>
        <p:nvSpPr>
          <p:cNvPr id="5" name="TextBox 4">
            <a:extLst>
              <a:ext uri="{FF2B5EF4-FFF2-40B4-BE49-F238E27FC236}">
                <a16:creationId xmlns:a16="http://schemas.microsoft.com/office/drawing/2014/main" id="{378E51BC-C8A2-3347-9D96-58AC75B649B0}"/>
              </a:ext>
            </a:extLst>
          </p:cNvPr>
          <p:cNvSpPr txBox="1"/>
          <p:nvPr/>
        </p:nvSpPr>
        <p:spPr>
          <a:xfrm>
            <a:off x="586748" y="4685672"/>
            <a:ext cx="558871" cy="307777"/>
          </a:xfrm>
          <a:prstGeom prst="rect">
            <a:avLst/>
          </a:prstGeom>
          <a:noFill/>
        </p:spPr>
        <p:txBody>
          <a:bodyPr wrap="none" lIns="0" tIns="0" rIns="0" bIns="0" rtlCol="0">
            <a:spAutoFit/>
          </a:bodyPr>
          <a:lstStyle/>
          <a:p>
            <a:pPr defTabSz="914322">
              <a:defRPr/>
            </a:pPr>
            <a:r>
              <a:rPr lang="en-US" sz="2000" dirty="0">
                <a:gradFill>
                  <a:gsLst>
                    <a:gs pos="2917">
                      <a:srgbClr val="1A1A1A"/>
                    </a:gs>
                    <a:gs pos="30000">
                      <a:srgbClr val="1A1A1A"/>
                    </a:gs>
                  </a:gsLst>
                  <a:lin ang="5400000" scaled="0"/>
                </a:gradFill>
              </a:rPr>
              <a:t>After</a:t>
            </a:r>
          </a:p>
        </p:txBody>
      </p:sp>
      <p:pic>
        <p:nvPicPr>
          <p:cNvPr id="12" name="Picture 11">
            <a:extLst>
              <a:ext uri="{FF2B5EF4-FFF2-40B4-BE49-F238E27FC236}">
                <a16:creationId xmlns:a16="http://schemas.microsoft.com/office/drawing/2014/main" id="{4D388B63-3874-F74C-A879-956393AC9DE5}"/>
              </a:ext>
            </a:extLst>
          </p:cNvPr>
          <p:cNvPicPr>
            <a:picLocks noChangeAspect="1"/>
          </p:cNvPicPr>
          <p:nvPr/>
        </p:nvPicPr>
        <p:blipFill rotWithShape="1">
          <a:blip r:embed="rId2"/>
          <a:srcRect b="57140"/>
          <a:stretch/>
        </p:blipFill>
        <p:spPr>
          <a:xfrm>
            <a:off x="586748" y="2928057"/>
            <a:ext cx="6260131" cy="1339088"/>
          </a:xfrm>
          <a:prstGeom prst="rect">
            <a:avLst/>
          </a:prstGeom>
        </p:spPr>
      </p:pic>
      <p:pic>
        <p:nvPicPr>
          <p:cNvPr id="15" name="Picture 14">
            <a:extLst>
              <a:ext uri="{FF2B5EF4-FFF2-40B4-BE49-F238E27FC236}">
                <a16:creationId xmlns:a16="http://schemas.microsoft.com/office/drawing/2014/main" id="{00F94346-260B-6049-B9D4-4E89A064A5E7}"/>
              </a:ext>
            </a:extLst>
          </p:cNvPr>
          <p:cNvPicPr>
            <a:picLocks noChangeAspect="1"/>
          </p:cNvPicPr>
          <p:nvPr/>
        </p:nvPicPr>
        <p:blipFill rotWithShape="1">
          <a:blip r:embed="rId2"/>
          <a:srcRect t="46544" b="10596"/>
          <a:stretch/>
        </p:blipFill>
        <p:spPr>
          <a:xfrm>
            <a:off x="586748" y="5051792"/>
            <a:ext cx="6260131" cy="1339088"/>
          </a:xfrm>
          <a:prstGeom prst="rect">
            <a:avLst/>
          </a:prstGeom>
        </p:spPr>
      </p:pic>
    </p:spTree>
    <p:extLst>
      <p:ext uri="{BB962C8B-B14F-4D97-AF65-F5344CB8AC3E}">
        <p14:creationId xmlns:p14="http://schemas.microsoft.com/office/powerpoint/2010/main" val="4139978046"/>
      </p:ext>
    </p:extLst>
  </p:cSld>
  <p:clrMapOvr>
    <a:masterClrMapping/>
  </p:clrMapOvr>
  <p:transition>
    <p:fade/>
  </p:transition>
</p:sld>
</file>

<file path=ppt/slides/slide8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7A28B2DD-5C1D-1B42-9BAE-D4AFA34BFA87}"/>
              </a:ext>
            </a:extLst>
          </p:cNvPr>
          <p:cNvSpPr txBox="1"/>
          <p:nvPr/>
        </p:nvSpPr>
        <p:spPr>
          <a:xfrm>
            <a:off x="258909" y="1184322"/>
            <a:ext cx="5357108" cy="2492990"/>
          </a:xfrm>
          <a:prstGeom prst="rect">
            <a:avLst/>
          </a:prstGeom>
          <a:noFill/>
        </p:spPr>
        <p:txBody>
          <a:bodyPr wrap="none" rtlCol="0">
            <a:spAutoFit/>
          </a:bodyPr>
          <a:lstStyle/>
          <a:p>
            <a:pPr defTabSz="914322">
              <a:defRPr/>
            </a:pPr>
            <a:r>
              <a:rPr lang="en-US" sz="2000" dirty="0">
                <a:solidFill>
                  <a:srgbClr val="1A1A1A"/>
                </a:solidFill>
              </a:rPr>
              <a:t>Client synchronizes code to Azure Dev Spaces</a:t>
            </a:r>
          </a:p>
          <a:p>
            <a:pPr defTabSz="914322">
              <a:defRPr/>
            </a:pPr>
            <a:r>
              <a:rPr lang="en-US" sz="2000" dirty="0">
                <a:solidFill>
                  <a:srgbClr val="1A1A1A"/>
                </a:solidFill>
              </a:rPr>
              <a:t>Helm chart is installed with instrumentation</a:t>
            </a:r>
          </a:p>
          <a:p>
            <a:pPr defTabSz="914322">
              <a:defRPr/>
            </a:pPr>
            <a:r>
              <a:rPr lang="en-US" sz="2000" dirty="0">
                <a:solidFill>
                  <a:srgbClr val="1A1A1A"/>
                </a:solidFill>
              </a:rPr>
              <a:t>Suppose browser calls </a:t>
            </a:r>
            <a:r>
              <a:rPr lang="en-US" sz="2000" i="1" dirty="0">
                <a:solidFill>
                  <a:srgbClr val="1A1A1A"/>
                </a:solidFill>
              </a:rPr>
              <a:t>hotels</a:t>
            </a:r>
            <a:r>
              <a:rPr lang="en-US" sz="2000" dirty="0">
                <a:solidFill>
                  <a:srgbClr val="1A1A1A"/>
                </a:solidFill>
              </a:rPr>
              <a:t> calls </a:t>
            </a:r>
            <a:r>
              <a:rPr lang="en-US" sz="2000" i="1" dirty="0">
                <a:solidFill>
                  <a:srgbClr val="1A1A1A"/>
                </a:solidFill>
              </a:rPr>
              <a:t>promotions</a:t>
            </a:r>
            <a:r>
              <a:rPr lang="en-US" sz="2000" dirty="0">
                <a:solidFill>
                  <a:srgbClr val="1A1A1A"/>
                </a:solidFill>
              </a:rPr>
              <a:t>:</a:t>
            </a:r>
          </a:p>
          <a:p>
            <a:pPr marL="380971" indent="-380971" defTabSz="914322">
              <a:buFontTx/>
              <a:buChar char="-"/>
              <a:defRPr/>
            </a:pPr>
            <a:r>
              <a:rPr lang="en-US" sz="1600" dirty="0">
                <a:solidFill>
                  <a:srgbClr val="1A1A1A"/>
                </a:solidFill>
              </a:rPr>
              <a:t>GET http://</a:t>
            </a:r>
            <a:r>
              <a:rPr lang="en-US" sz="1600" dirty="0">
                <a:solidFill>
                  <a:srgbClr val="1A1A1A"/>
                </a:solidFill>
                <a:highlight>
                  <a:srgbClr val="FFFF00"/>
                </a:highlight>
              </a:rPr>
              <a:t>cesar.s.</a:t>
            </a:r>
            <a:r>
              <a:rPr lang="en-US" sz="1600" dirty="0">
                <a:solidFill>
                  <a:srgbClr val="1A1A1A"/>
                </a:solidFill>
              </a:rPr>
              <a:t>sh360.abcd.aksapp.io/hotels-api</a:t>
            </a:r>
          </a:p>
          <a:p>
            <a:pPr marL="380971" indent="-380971" defTabSz="914322">
              <a:buFontTx/>
              <a:buChar char="-"/>
              <a:defRPr/>
            </a:pPr>
            <a:r>
              <a:rPr lang="en-US" sz="1600" dirty="0">
                <a:solidFill>
                  <a:srgbClr val="1A1A1A"/>
                </a:solidFill>
              </a:rPr>
              <a:t>GET http://promotions/api/3</a:t>
            </a:r>
          </a:p>
          <a:p>
            <a:pPr marL="380971" indent="-380971" defTabSz="914322">
              <a:buFontTx/>
              <a:buChar char="-"/>
              <a:defRPr/>
            </a:pPr>
            <a:r>
              <a:rPr lang="en-US" sz="1600" dirty="0">
                <a:solidFill>
                  <a:srgbClr val="1A1A1A"/>
                </a:solidFill>
              </a:rPr>
              <a:t>DNS resolves to </a:t>
            </a:r>
            <a:r>
              <a:rPr lang="en-US" sz="1600" dirty="0" err="1">
                <a:solidFill>
                  <a:srgbClr val="1A1A1A"/>
                </a:solidFill>
              </a:rPr>
              <a:t>promotions.mainline</a:t>
            </a:r>
            <a:endParaRPr lang="en-US" sz="1600" dirty="0">
              <a:solidFill>
                <a:srgbClr val="1A1A1A"/>
              </a:solidFill>
            </a:endParaRPr>
          </a:p>
          <a:p>
            <a:pPr marL="380971" indent="-380971" defTabSz="914322">
              <a:buFontTx/>
              <a:buChar char="-"/>
              <a:defRPr/>
            </a:pPr>
            <a:r>
              <a:rPr lang="en-US" sz="1600" dirty="0">
                <a:solidFill>
                  <a:srgbClr val="1A1A1A"/>
                </a:solidFill>
              </a:rPr>
              <a:t>Proxy notices “dev-space: </a:t>
            </a:r>
            <a:r>
              <a:rPr lang="en-US" sz="1600" dirty="0" err="1">
                <a:solidFill>
                  <a:srgbClr val="1A1A1A"/>
                </a:solidFill>
              </a:rPr>
              <a:t>cesar</a:t>
            </a:r>
            <a:r>
              <a:rPr lang="en-US" sz="1600" dirty="0">
                <a:solidFill>
                  <a:srgbClr val="1A1A1A"/>
                </a:solidFill>
              </a:rPr>
              <a:t>” and</a:t>
            </a:r>
            <a:br>
              <a:rPr lang="en-US" sz="1600" dirty="0">
                <a:solidFill>
                  <a:srgbClr val="1A1A1A"/>
                </a:solidFill>
              </a:rPr>
            </a:br>
            <a:r>
              <a:rPr lang="en-US" sz="1600" dirty="0">
                <a:solidFill>
                  <a:srgbClr val="1A1A1A"/>
                </a:solidFill>
              </a:rPr>
              <a:t>retargets to IP of </a:t>
            </a:r>
            <a:r>
              <a:rPr lang="en-US" sz="1600" dirty="0" err="1">
                <a:solidFill>
                  <a:srgbClr val="1A1A1A"/>
                </a:solidFill>
              </a:rPr>
              <a:t>promotions</a:t>
            </a:r>
            <a:r>
              <a:rPr lang="en-US" sz="1600" b="1" dirty="0" err="1">
                <a:solidFill>
                  <a:srgbClr val="1A1A1A"/>
                </a:solidFill>
              </a:rPr>
              <a:t>.cesar</a:t>
            </a:r>
            <a:endParaRPr lang="en-US" sz="1600" dirty="0">
              <a:solidFill>
                <a:srgbClr val="1A1A1A"/>
              </a:solidFill>
            </a:endParaRPr>
          </a:p>
          <a:p>
            <a:pPr marL="380971" indent="-380971" defTabSz="914322">
              <a:buFontTx/>
              <a:buChar char="-"/>
              <a:defRPr/>
            </a:pPr>
            <a:r>
              <a:rPr lang="en-US" sz="1600" dirty="0">
                <a:solidFill>
                  <a:srgbClr val="1A1A1A"/>
                </a:solidFill>
              </a:rPr>
              <a:t>Proxy reports traces back to client</a:t>
            </a:r>
          </a:p>
        </p:txBody>
      </p:sp>
      <p:sp>
        <p:nvSpPr>
          <p:cNvPr id="28" name="Rectangle 27">
            <a:extLst>
              <a:ext uri="{FF2B5EF4-FFF2-40B4-BE49-F238E27FC236}">
                <a16:creationId xmlns:a16="http://schemas.microsoft.com/office/drawing/2014/main" id="{5421205F-A375-4D9E-9BD0-DC39454659D0}"/>
              </a:ext>
            </a:extLst>
          </p:cNvPr>
          <p:cNvSpPr/>
          <p:nvPr/>
        </p:nvSpPr>
        <p:spPr>
          <a:xfrm>
            <a:off x="4579591" y="2642808"/>
            <a:ext cx="7365427" cy="3957803"/>
          </a:xfrm>
          <a:prstGeom prst="rect">
            <a:avLst/>
          </a:prstGeom>
          <a:noFill/>
          <a:ln w="9525" cap="flat" cmpd="sng" algn="ctr">
            <a:solidFill>
              <a:schemeClr val="accent2"/>
            </a:solidFill>
            <a:prstDash val="dashDot"/>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b"/>
          <a:lstStyle/>
          <a:p>
            <a:pPr algn="ctr" defTabSz="914322">
              <a:defRPr/>
            </a:pPr>
            <a:r>
              <a:rPr lang="en-US" sz="2400" dirty="0">
                <a:solidFill>
                  <a:srgbClr val="D2D2D2"/>
                </a:solidFill>
              </a:rPr>
              <a:t>Azure</a:t>
            </a:r>
            <a:r>
              <a:rPr lang="en-US" sz="2400" dirty="0">
                <a:solidFill>
                  <a:srgbClr val="FFFFFF"/>
                </a:solidFill>
              </a:rPr>
              <a:t> use this text to move Azure</a:t>
            </a:r>
          </a:p>
        </p:txBody>
      </p:sp>
      <p:sp>
        <p:nvSpPr>
          <p:cNvPr id="2" name="Title 1">
            <a:extLst>
              <a:ext uri="{FF2B5EF4-FFF2-40B4-BE49-F238E27FC236}">
                <a16:creationId xmlns:a16="http://schemas.microsoft.com/office/drawing/2014/main" id="{C4E96654-BA22-2141-82A4-7711A6271B56}"/>
              </a:ext>
            </a:extLst>
          </p:cNvPr>
          <p:cNvSpPr>
            <a:spLocks noGrp="1"/>
          </p:cNvSpPr>
          <p:nvPr>
            <p:ph type="title" idx="4294967295"/>
          </p:nvPr>
        </p:nvSpPr>
        <p:spPr>
          <a:xfrm>
            <a:off x="311345" y="358610"/>
            <a:ext cx="11581646" cy="553998"/>
          </a:xfrm>
          <a:prstGeom prst="rect">
            <a:avLst/>
          </a:prstGeom>
        </p:spPr>
        <p:txBody>
          <a:bodyPr/>
          <a:lstStyle/>
          <a:p>
            <a:r>
              <a:rPr lang="en-US" dirty="0"/>
              <a:t>Peek Under the Hood</a:t>
            </a:r>
          </a:p>
        </p:txBody>
      </p:sp>
      <p:sp>
        <p:nvSpPr>
          <p:cNvPr id="4" name="Rounded Rectangle 4">
            <a:extLst>
              <a:ext uri="{FF2B5EF4-FFF2-40B4-BE49-F238E27FC236}">
                <a16:creationId xmlns:a16="http://schemas.microsoft.com/office/drawing/2014/main" id="{FD00AB07-1E6A-4085-9E08-822D095012EF}"/>
              </a:ext>
            </a:extLst>
          </p:cNvPr>
          <p:cNvSpPr/>
          <p:nvPr/>
        </p:nvSpPr>
        <p:spPr>
          <a:xfrm>
            <a:off x="6739790" y="3351286"/>
            <a:ext cx="1780837" cy="1047239"/>
          </a:xfrm>
          <a:prstGeom prst="roundRect">
            <a:avLst/>
          </a:prstGeom>
          <a:solidFill>
            <a:srgbClr val="0078D4"/>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22">
              <a:defRPr/>
            </a:pPr>
            <a:r>
              <a:rPr lang="en-US" dirty="0">
                <a:solidFill>
                  <a:srgbClr val="FFFFFF"/>
                </a:solidFill>
              </a:rPr>
              <a:t>hotels</a:t>
            </a:r>
          </a:p>
          <a:p>
            <a:pPr algn="ctr" defTabSz="914322">
              <a:defRPr/>
            </a:pPr>
            <a:r>
              <a:rPr lang="en-US" sz="1400" dirty="0">
                <a:solidFill>
                  <a:srgbClr val="FFFFFF"/>
                </a:solidFill>
              </a:rPr>
              <a:t>mainline</a:t>
            </a:r>
            <a:endParaRPr lang="en-US" dirty="0">
              <a:solidFill>
                <a:srgbClr val="FFFFFF"/>
              </a:solidFill>
            </a:endParaRPr>
          </a:p>
        </p:txBody>
      </p:sp>
      <p:sp>
        <p:nvSpPr>
          <p:cNvPr id="6" name="Rounded Rectangle 5">
            <a:extLst>
              <a:ext uri="{FF2B5EF4-FFF2-40B4-BE49-F238E27FC236}">
                <a16:creationId xmlns:a16="http://schemas.microsoft.com/office/drawing/2014/main" id="{6ABB781B-A6E3-4B7C-9C83-525685AD88F8}"/>
              </a:ext>
            </a:extLst>
          </p:cNvPr>
          <p:cNvSpPr/>
          <p:nvPr/>
        </p:nvSpPr>
        <p:spPr>
          <a:xfrm>
            <a:off x="9436071" y="3355395"/>
            <a:ext cx="1780837" cy="1047239"/>
          </a:xfrm>
          <a:prstGeom prst="roundRect">
            <a:avLst/>
          </a:prstGeom>
          <a:solidFill>
            <a:srgbClr val="0078D4"/>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22">
              <a:defRPr/>
            </a:pPr>
            <a:r>
              <a:rPr lang="en-US" dirty="0">
                <a:solidFill>
                  <a:srgbClr val="FFFFFF"/>
                </a:solidFill>
              </a:rPr>
              <a:t>promotions</a:t>
            </a:r>
          </a:p>
          <a:p>
            <a:pPr algn="ctr" defTabSz="914322">
              <a:defRPr/>
            </a:pPr>
            <a:r>
              <a:rPr lang="en-US" sz="1400" dirty="0">
                <a:solidFill>
                  <a:srgbClr val="FFFFFF"/>
                </a:solidFill>
              </a:rPr>
              <a:t>mainline</a:t>
            </a:r>
          </a:p>
        </p:txBody>
      </p:sp>
      <p:sp>
        <p:nvSpPr>
          <p:cNvPr id="7" name="Rounded Rectangle 6">
            <a:extLst>
              <a:ext uri="{FF2B5EF4-FFF2-40B4-BE49-F238E27FC236}">
                <a16:creationId xmlns:a16="http://schemas.microsoft.com/office/drawing/2014/main" id="{67881572-9A24-43E4-ABCB-292B70093D4D}"/>
              </a:ext>
            </a:extLst>
          </p:cNvPr>
          <p:cNvSpPr/>
          <p:nvPr/>
        </p:nvSpPr>
        <p:spPr>
          <a:xfrm>
            <a:off x="9436071" y="5079879"/>
            <a:ext cx="1780837" cy="1047239"/>
          </a:xfrm>
          <a:prstGeom prst="roundRect">
            <a:avLst/>
          </a:prstGeom>
          <a:solidFill>
            <a:srgbClr val="127C0F">
              <a:alpha val="80000"/>
            </a:srgbClr>
          </a:solidFill>
          <a:effectLst>
            <a:outerShdw blurRad="50800" dist="38100" dir="2700000" algn="tl" rotWithShape="0">
              <a:prstClr val="black">
                <a:alpha val="40000"/>
              </a:prstClr>
            </a:outerShdw>
          </a:effectLst>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defTabSz="914322">
              <a:defRPr/>
            </a:pPr>
            <a:r>
              <a:rPr lang="en-US" dirty="0">
                <a:solidFill>
                  <a:srgbClr val="FFFFFF"/>
                </a:solidFill>
              </a:rPr>
              <a:t>promotions</a:t>
            </a:r>
          </a:p>
          <a:p>
            <a:pPr algn="ctr" defTabSz="914322">
              <a:defRPr/>
            </a:pPr>
            <a:r>
              <a:rPr lang="en-US" sz="1400" dirty="0" err="1">
                <a:solidFill>
                  <a:srgbClr val="FFFFFF"/>
                </a:solidFill>
              </a:rPr>
              <a:t>cesar</a:t>
            </a:r>
            <a:endParaRPr lang="en-US" sz="1400" dirty="0">
              <a:solidFill>
                <a:srgbClr val="FFFFFF"/>
              </a:solidFill>
            </a:endParaRPr>
          </a:p>
        </p:txBody>
      </p:sp>
      <p:cxnSp>
        <p:nvCxnSpPr>
          <p:cNvPr id="8" name="Straight Arrow Connector 7">
            <a:extLst>
              <a:ext uri="{FF2B5EF4-FFF2-40B4-BE49-F238E27FC236}">
                <a16:creationId xmlns:a16="http://schemas.microsoft.com/office/drawing/2014/main" id="{B65DD4AE-8059-46BA-9443-CE0542CCC0DD}"/>
              </a:ext>
            </a:extLst>
          </p:cNvPr>
          <p:cNvCxnSpPr>
            <a:cxnSpLocks/>
            <a:stCxn id="4" idx="3"/>
            <a:endCxn id="6" idx="1"/>
          </p:cNvCxnSpPr>
          <p:nvPr/>
        </p:nvCxnSpPr>
        <p:spPr>
          <a:xfrm>
            <a:off x="8520626" y="3874905"/>
            <a:ext cx="915445" cy="4110"/>
          </a:xfrm>
          <a:prstGeom prst="straightConnector1">
            <a:avLst/>
          </a:prstGeom>
          <a:ln w="57150">
            <a:solidFill>
              <a:srgbClr val="0084EA"/>
            </a:solidFill>
            <a:prstDash val="sysDot"/>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9" name="Straight Arrow Connector 8">
            <a:extLst>
              <a:ext uri="{FF2B5EF4-FFF2-40B4-BE49-F238E27FC236}">
                <a16:creationId xmlns:a16="http://schemas.microsoft.com/office/drawing/2014/main" id="{515D32BC-4159-40D2-938E-E640E8887DF4}"/>
              </a:ext>
            </a:extLst>
          </p:cNvPr>
          <p:cNvCxnSpPr>
            <a:cxnSpLocks/>
          </p:cNvCxnSpPr>
          <p:nvPr/>
        </p:nvCxnSpPr>
        <p:spPr>
          <a:xfrm>
            <a:off x="8485667" y="4341697"/>
            <a:ext cx="950064" cy="969325"/>
          </a:xfrm>
          <a:prstGeom prst="straightConnector1">
            <a:avLst/>
          </a:prstGeom>
          <a:ln w="57150">
            <a:solidFill>
              <a:srgbClr val="127C0F"/>
            </a:solidFill>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4DF9B1F6-E0FD-4100-B354-EB9B1C4ECE2B}"/>
              </a:ext>
            </a:extLst>
          </p:cNvPr>
          <p:cNvCxnSpPr>
            <a:cxnSpLocks/>
          </p:cNvCxnSpPr>
          <p:nvPr/>
        </p:nvCxnSpPr>
        <p:spPr>
          <a:xfrm flipH="1">
            <a:off x="4770498" y="4716912"/>
            <a:ext cx="6973461" cy="0"/>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11" name="TextBox 10">
            <a:extLst>
              <a:ext uri="{FF2B5EF4-FFF2-40B4-BE49-F238E27FC236}">
                <a16:creationId xmlns:a16="http://schemas.microsoft.com/office/drawing/2014/main" id="{91617D9C-C727-4CB5-8494-E08A02BAB42B}"/>
              </a:ext>
            </a:extLst>
          </p:cNvPr>
          <p:cNvSpPr txBox="1"/>
          <p:nvPr/>
        </p:nvSpPr>
        <p:spPr>
          <a:xfrm rot="16200000">
            <a:off x="10933802" y="3582517"/>
            <a:ext cx="1198277" cy="584775"/>
          </a:xfrm>
          <a:prstGeom prst="rect">
            <a:avLst/>
          </a:prstGeom>
          <a:noFill/>
        </p:spPr>
        <p:txBody>
          <a:bodyPr wrap="none" rtlCol="0">
            <a:spAutoFit/>
          </a:bodyPr>
          <a:lstStyle/>
          <a:p>
            <a:pPr algn="ctr" defTabSz="914322">
              <a:defRPr/>
            </a:pPr>
            <a:r>
              <a:rPr lang="en-US" sz="1600" dirty="0">
                <a:solidFill>
                  <a:srgbClr val="1A1A1A"/>
                </a:solidFill>
              </a:rPr>
              <a:t>“mainline”</a:t>
            </a:r>
          </a:p>
          <a:p>
            <a:pPr defTabSz="914322">
              <a:defRPr/>
            </a:pPr>
            <a:r>
              <a:rPr lang="en-US" sz="1600" dirty="0">
                <a:solidFill>
                  <a:srgbClr val="1A1A1A"/>
                </a:solidFill>
              </a:rPr>
              <a:t>namespace</a:t>
            </a:r>
          </a:p>
        </p:txBody>
      </p:sp>
      <p:sp>
        <p:nvSpPr>
          <p:cNvPr id="12" name="TextBox 11">
            <a:extLst>
              <a:ext uri="{FF2B5EF4-FFF2-40B4-BE49-F238E27FC236}">
                <a16:creationId xmlns:a16="http://schemas.microsoft.com/office/drawing/2014/main" id="{3DFF166C-EF6D-45F8-A88E-14377BD96FFE}"/>
              </a:ext>
            </a:extLst>
          </p:cNvPr>
          <p:cNvSpPr txBox="1"/>
          <p:nvPr/>
        </p:nvSpPr>
        <p:spPr>
          <a:xfrm rot="16200000">
            <a:off x="10933803" y="5311111"/>
            <a:ext cx="1198278" cy="584775"/>
          </a:xfrm>
          <a:prstGeom prst="rect">
            <a:avLst/>
          </a:prstGeom>
          <a:noFill/>
        </p:spPr>
        <p:txBody>
          <a:bodyPr wrap="none" rtlCol="0">
            <a:spAutoFit/>
          </a:bodyPr>
          <a:lstStyle/>
          <a:p>
            <a:pPr algn="ctr" defTabSz="914322">
              <a:defRPr/>
            </a:pPr>
            <a:r>
              <a:rPr lang="en-US" sz="1600" dirty="0">
                <a:solidFill>
                  <a:srgbClr val="1A1A1A"/>
                </a:solidFill>
              </a:rPr>
              <a:t>“</a:t>
            </a:r>
            <a:r>
              <a:rPr lang="en-US" sz="1600" dirty="0" err="1">
                <a:solidFill>
                  <a:srgbClr val="1A1A1A"/>
                </a:solidFill>
              </a:rPr>
              <a:t>lisa</a:t>
            </a:r>
            <a:r>
              <a:rPr lang="en-US" sz="1600" dirty="0">
                <a:solidFill>
                  <a:srgbClr val="1A1A1A"/>
                </a:solidFill>
              </a:rPr>
              <a:t>”</a:t>
            </a:r>
          </a:p>
          <a:p>
            <a:pPr algn="ctr" defTabSz="914322">
              <a:defRPr/>
            </a:pPr>
            <a:r>
              <a:rPr lang="en-US" sz="1600" dirty="0">
                <a:solidFill>
                  <a:srgbClr val="1A1A1A"/>
                </a:solidFill>
              </a:rPr>
              <a:t>namespace</a:t>
            </a:r>
          </a:p>
        </p:txBody>
      </p:sp>
      <p:cxnSp>
        <p:nvCxnSpPr>
          <p:cNvPr id="14" name="Straight Connector 13">
            <a:extLst>
              <a:ext uri="{FF2B5EF4-FFF2-40B4-BE49-F238E27FC236}">
                <a16:creationId xmlns:a16="http://schemas.microsoft.com/office/drawing/2014/main" id="{660042DF-ADCA-4AED-82D7-D56C4D614531}"/>
              </a:ext>
            </a:extLst>
          </p:cNvPr>
          <p:cNvCxnSpPr>
            <a:cxnSpLocks/>
          </p:cNvCxnSpPr>
          <p:nvPr/>
        </p:nvCxnSpPr>
        <p:spPr>
          <a:xfrm flipH="1" flipV="1">
            <a:off x="6969293" y="3572490"/>
            <a:ext cx="8734" cy="822322"/>
          </a:xfrm>
          <a:prstGeom prst="line">
            <a:avLst/>
          </a:prstGeom>
          <a:ln w="9525" cap="flat" cmpd="sng" algn="ctr">
            <a:solidFill>
              <a:schemeClr val="accent5"/>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16" name="Rectangle 15">
            <a:extLst>
              <a:ext uri="{FF2B5EF4-FFF2-40B4-BE49-F238E27FC236}">
                <a16:creationId xmlns:a16="http://schemas.microsoft.com/office/drawing/2014/main" id="{4F97144C-B6A5-4542-B0BF-352A7D1D7D7C}"/>
              </a:ext>
            </a:extLst>
          </p:cNvPr>
          <p:cNvSpPr/>
          <p:nvPr/>
        </p:nvSpPr>
        <p:spPr>
          <a:xfrm>
            <a:off x="4676604" y="2760425"/>
            <a:ext cx="7164094" cy="3739659"/>
          </a:xfrm>
          <a:prstGeom prst="rect">
            <a:avLst/>
          </a:prstGeom>
          <a:noFill/>
          <a:ln w="9525" cap="flat" cmpd="sng" algn="ctr">
            <a:solidFill>
              <a:schemeClr val="accent2"/>
            </a:solidFill>
            <a:prstDash val="dashDot"/>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t"/>
          <a:lstStyle/>
          <a:p>
            <a:pPr algn="r" defTabSz="914322">
              <a:defRPr/>
            </a:pPr>
            <a:r>
              <a:rPr lang="en-US" sz="2400" dirty="0">
                <a:solidFill>
                  <a:srgbClr val="D2D2D2"/>
                </a:solidFill>
              </a:rPr>
              <a:t>Azure Kubernetes Service (AKS)</a:t>
            </a:r>
            <a:r>
              <a:rPr lang="en-US" sz="2400" dirty="0">
                <a:solidFill>
                  <a:srgbClr val="FFFFFF"/>
                </a:solidFill>
              </a:rPr>
              <a:t> </a:t>
            </a:r>
            <a:r>
              <a:rPr lang="en-US" sz="2400" dirty="0" err="1">
                <a:solidFill>
                  <a:srgbClr val="FFFFFF"/>
                </a:solidFill>
              </a:rPr>
              <a:t>thisas</a:t>
            </a:r>
            <a:endParaRPr lang="en-US" sz="2400" dirty="0">
              <a:solidFill>
                <a:srgbClr val="FFFFFF"/>
              </a:solidFill>
            </a:endParaRPr>
          </a:p>
        </p:txBody>
      </p:sp>
      <p:cxnSp>
        <p:nvCxnSpPr>
          <p:cNvPr id="19" name="Straight Connector 18">
            <a:extLst>
              <a:ext uri="{FF2B5EF4-FFF2-40B4-BE49-F238E27FC236}">
                <a16:creationId xmlns:a16="http://schemas.microsoft.com/office/drawing/2014/main" id="{EA4F5AB1-A90F-484F-A57A-1FBF7E76DEB9}"/>
              </a:ext>
            </a:extLst>
          </p:cNvPr>
          <p:cNvCxnSpPr>
            <a:cxnSpLocks/>
          </p:cNvCxnSpPr>
          <p:nvPr/>
        </p:nvCxnSpPr>
        <p:spPr>
          <a:xfrm flipV="1">
            <a:off x="9137058" y="4716915"/>
            <a:ext cx="0" cy="1693118"/>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25" name="Rectangle 24">
            <a:extLst>
              <a:ext uri="{FF2B5EF4-FFF2-40B4-BE49-F238E27FC236}">
                <a16:creationId xmlns:a16="http://schemas.microsoft.com/office/drawing/2014/main" id="{D813C240-CB45-45C6-9436-6DC73FF0CEF6}"/>
              </a:ext>
            </a:extLst>
          </p:cNvPr>
          <p:cNvSpPr/>
          <p:nvPr/>
        </p:nvSpPr>
        <p:spPr>
          <a:xfrm>
            <a:off x="9719369" y="5868175"/>
            <a:ext cx="396636" cy="224323"/>
          </a:xfrm>
          <a:prstGeom prst="rect">
            <a:avLst/>
          </a:prstGeom>
          <a:ln>
            <a:prstDash val="dash"/>
          </a:ln>
        </p:spPr>
        <p:style>
          <a:lnRef idx="1">
            <a:schemeClr val="accent3"/>
          </a:lnRef>
          <a:fillRef idx="2">
            <a:schemeClr val="accent3"/>
          </a:fillRef>
          <a:effectRef idx="1">
            <a:schemeClr val="accent3"/>
          </a:effectRef>
          <a:fontRef idx="minor">
            <a:schemeClr val="dk1"/>
          </a:fontRef>
        </p:style>
        <p:txBody>
          <a:bodyPr rtlCol="0" anchor="ctr"/>
          <a:lstStyle/>
          <a:p>
            <a:pPr algn="ctr" defTabSz="914322">
              <a:defRPr/>
            </a:pPr>
            <a:r>
              <a:rPr lang="en-US" sz="800" dirty="0" err="1">
                <a:solidFill>
                  <a:srgbClr val="FFFFFF"/>
                </a:solidFill>
              </a:rPr>
              <a:t>init</a:t>
            </a:r>
            <a:endParaRPr lang="en-US" sz="800" dirty="0">
              <a:solidFill>
                <a:srgbClr val="FFFFFF"/>
              </a:solidFill>
            </a:endParaRPr>
          </a:p>
        </p:txBody>
      </p:sp>
      <p:sp>
        <p:nvSpPr>
          <p:cNvPr id="27" name="Rounded Rectangle 4">
            <a:extLst>
              <a:ext uri="{FF2B5EF4-FFF2-40B4-BE49-F238E27FC236}">
                <a16:creationId xmlns:a16="http://schemas.microsoft.com/office/drawing/2014/main" id="{36B2D10B-65DE-4870-9130-C579AE567E83}"/>
              </a:ext>
            </a:extLst>
          </p:cNvPr>
          <p:cNvSpPr/>
          <p:nvPr/>
        </p:nvSpPr>
        <p:spPr>
          <a:xfrm>
            <a:off x="1448718" y="5075360"/>
            <a:ext cx="1780837" cy="1047239"/>
          </a:xfrm>
          <a:prstGeom prst="roundRect">
            <a:avLst/>
          </a:prstGeom>
          <a:solidFill>
            <a:srgbClr val="FFB900"/>
          </a:solidFill>
          <a:ln>
            <a:noFill/>
          </a:ln>
        </p:spPr>
        <p:style>
          <a:lnRef idx="1">
            <a:schemeClr val="accent4"/>
          </a:lnRef>
          <a:fillRef idx="2">
            <a:schemeClr val="accent4"/>
          </a:fillRef>
          <a:effectRef idx="1">
            <a:schemeClr val="accent4"/>
          </a:effectRef>
          <a:fontRef idx="minor">
            <a:schemeClr val="dk1"/>
          </a:fontRef>
        </p:style>
        <p:txBody>
          <a:bodyPr rtlCol="0" anchor="ctr"/>
          <a:lstStyle/>
          <a:p>
            <a:pPr algn="ctr" defTabSz="914322">
              <a:defRPr/>
            </a:pPr>
            <a:r>
              <a:rPr lang="en-US" dirty="0">
                <a:solidFill>
                  <a:srgbClr val="1A1A1A"/>
                </a:solidFill>
              </a:rPr>
              <a:t>Development Client</a:t>
            </a:r>
          </a:p>
        </p:txBody>
      </p:sp>
      <p:cxnSp>
        <p:nvCxnSpPr>
          <p:cNvPr id="29" name="Straight Arrow Connector 28">
            <a:extLst>
              <a:ext uri="{FF2B5EF4-FFF2-40B4-BE49-F238E27FC236}">
                <a16:creationId xmlns:a16="http://schemas.microsoft.com/office/drawing/2014/main" id="{7E6F27BC-59A6-4E56-9EDD-A17CFFC62A2D}"/>
              </a:ext>
            </a:extLst>
          </p:cNvPr>
          <p:cNvCxnSpPr>
            <a:cxnSpLocks/>
            <a:endCxn id="25" idx="1"/>
          </p:cNvCxnSpPr>
          <p:nvPr/>
        </p:nvCxnSpPr>
        <p:spPr>
          <a:xfrm>
            <a:off x="7069356" y="5970950"/>
            <a:ext cx="2650014" cy="9387"/>
          </a:xfrm>
          <a:prstGeom prst="straightConnector1">
            <a:avLst/>
          </a:prstGeom>
          <a:ln w="57150">
            <a:tailEnd type="triangle"/>
          </a:ln>
        </p:spPr>
        <p:style>
          <a:lnRef idx="3">
            <a:schemeClr val="accent3"/>
          </a:lnRef>
          <a:fillRef idx="0">
            <a:schemeClr val="accent3"/>
          </a:fillRef>
          <a:effectRef idx="2">
            <a:schemeClr val="accent3"/>
          </a:effectRef>
          <a:fontRef idx="minor">
            <a:schemeClr val="tx1"/>
          </a:fontRef>
        </p:style>
      </p:cxnSp>
      <p:sp>
        <p:nvSpPr>
          <p:cNvPr id="38" name="TextBox 37">
            <a:extLst>
              <a:ext uri="{FF2B5EF4-FFF2-40B4-BE49-F238E27FC236}">
                <a16:creationId xmlns:a16="http://schemas.microsoft.com/office/drawing/2014/main" id="{D929960A-52B4-40F3-9FC4-59BC724E5926}"/>
              </a:ext>
            </a:extLst>
          </p:cNvPr>
          <p:cNvSpPr txBox="1"/>
          <p:nvPr/>
        </p:nvSpPr>
        <p:spPr>
          <a:xfrm>
            <a:off x="3646897" y="5272578"/>
            <a:ext cx="764953" cy="297454"/>
          </a:xfrm>
          <a:prstGeom prst="rect">
            <a:avLst/>
          </a:prstGeom>
          <a:noFill/>
        </p:spPr>
        <p:txBody>
          <a:bodyPr wrap="none" rtlCol="0">
            <a:spAutoFit/>
          </a:bodyPr>
          <a:lstStyle/>
          <a:p>
            <a:pPr defTabSz="914322">
              <a:defRPr/>
            </a:pPr>
            <a:r>
              <a:rPr lang="en-US" sz="1333" dirty="0" err="1">
                <a:solidFill>
                  <a:srgbClr val="1A1A1A"/>
                </a:solidFill>
              </a:rPr>
              <a:t>azds</a:t>
            </a:r>
            <a:r>
              <a:rPr lang="en-US" sz="1333" dirty="0">
                <a:solidFill>
                  <a:srgbClr val="1A1A1A"/>
                </a:solidFill>
              </a:rPr>
              <a:t> up</a:t>
            </a:r>
          </a:p>
        </p:txBody>
      </p:sp>
      <p:cxnSp>
        <p:nvCxnSpPr>
          <p:cNvPr id="41" name="Straight Connector 40">
            <a:extLst>
              <a:ext uri="{FF2B5EF4-FFF2-40B4-BE49-F238E27FC236}">
                <a16:creationId xmlns:a16="http://schemas.microsoft.com/office/drawing/2014/main" id="{CB835D76-523F-4A0B-8E79-399107016E3E}"/>
              </a:ext>
            </a:extLst>
          </p:cNvPr>
          <p:cNvCxnSpPr>
            <a:cxnSpLocks/>
          </p:cNvCxnSpPr>
          <p:nvPr/>
        </p:nvCxnSpPr>
        <p:spPr>
          <a:xfrm>
            <a:off x="8950164" y="4822004"/>
            <a:ext cx="9427" cy="1681148"/>
          </a:xfrm>
          <a:prstGeom prst="line">
            <a:avLst/>
          </a:prstGeom>
          <a:ln w="9525">
            <a:solidFill>
              <a:schemeClr val="accent2"/>
            </a:solidFill>
            <a:prstDash val="dashDot"/>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B82570D1-8EA3-468B-BED4-0A776CB8C5FB}"/>
              </a:ext>
            </a:extLst>
          </p:cNvPr>
          <p:cNvCxnSpPr>
            <a:cxnSpLocks/>
          </p:cNvCxnSpPr>
          <p:nvPr/>
        </p:nvCxnSpPr>
        <p:spPr>
          <a:xfrm flipV="1">
            <a:off x="4676603" y="4822003"/>
            <a:ext cx="4273561" cy="2122"/>
          </a:xfrm>
          <a:prstGeom prst="line">
            <a:avLst/>
          </a:prstGeom>
          <a:ln w="9525">
            <a:solidFill>
              <a:schemeClr val="accent2"/>
            </a:solidFill>
            <a:prstDash val="dashDot"/>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DAE0A788-E69B-418E-9AEE-803EACCA2CEB}"/>
              </a:ext>
            </a:extLst>
          </p:cNvPr>
          <p:cNvCxnSpPr>
            <a:cxnSpLocks/>
          </p:cNvCxnSpPr>
          <p:nvPr/>
        </p:nvCxnSpPr>
        <p:spPr>
          <a:xfrm>
            <a:off x="4670219" y="6500083"/>
            <a:ext cx="4289371" cy="0"/>
          </a:xfrm>
          <a:prstGeom prst="line">
            <a:avLst/>
          </a:prstGeom>
          <a:ln w="28575">
            <a:solidFill>
              <a:schemeClr val="bg1"/>
            </a:solidFill>
            <a:prstDash val="solid"/>
          </a:ln>
        </p:spPr>
        <p:style>
          <a:lnRef idx="1">
            <a:schemeClr val="accent1"/>
          </a:lnRef>
          <a:fillRef idx="0">
            <a:schemeClr val="accent1"/>
          </a:fillRef>
          <a:effectRef idx="0">
            <a:schemeClr val="accent1"/>
          </a:effectRef>
          <a:fontRef idx="minor">
            <a:schemeClr val="tx1"/>
          </a:fontRef>
        </p:style>
      </p:cxnSp>
      <p:cxnSp>
        <p:nvCxnSpPr>
          <p:cNvPr id="63" name="Straight Arrow Connector 62">
            <a:extLst>
              <a:ext uri="{FF2B5EF4-FFF2-40B4-BE49-F238E27FC236}">
                <a16:creationId xmlns:a16="http://schemas.microsoft.com/office/drawing/2014/main" id="{DEF2E7B8-86C5-408A-83EC-B8994F266C91}"/>
              </a:ext>
            </a:extLst>
          </p:cNvPr>
          <p:cNvCxnSpPr>
            <a:cxnSpLocks/>
          </p:cNvCxnSpPr>
          <p:nvPr/>
        </p:nvCxnSpPr>
        <p:spPr>
          <a:xfrm flipV="1">
            <a:off x="7069356" y="5483733"/>
            <a:ext cx="2350025" cy="10235"/>
          </a:xfrm>
          <a:prstGeom prst="straightConnector1">
            <a:avLst/>
          </a:prstGeom>
          <a:ln w="57150">
            <a:tailEnd type="triangle"/>
          </a:ln>
        </p:spPr>
        <p:style>
          <a:lnRef idx="3">
            <a:schemeClr val="accent3"/>
          </a:lnRef>
          <a:fillRef idx="0">
            <a:schemeClr val="accent3"/>
          </a:fillRef>
          <a:effectRef idx="2">
            <a:schemeClr val="accent3"/>
          </a:effectRef>
          <a:fontRef idx="minor">
            <a:schemeClr val="tx1"/>
          </a:fontRef>
        </p:style>
      </p:cxnSp>
      <p:sp>
        <p:nvSpPr>
          <p:cNvPr id="66" name="TextBox 65">
            <a:extLst>
              <a:ext uri="{FF2B5EF4-FFF2-40B4-BE49-F238E27FC236}">
                <a16:creationId xmlns:a16="http://schemas.microsoft.com/office/drawing/2014/main" id="{876B3E24-7FA9-4B69-AF86-E5ACD0E8715B}"/>
              </a:ext>
            </a:extLst>
          </p:cNvPr>
          <p:cNvSpPr txBox="1"/>
          <p:nvPr/>
        </p:nvSpPr>
        <p:spPr>
          <a:xfrm>
            <a:off x="7615558" y="5216369"/>
            <a:ext cx="1043876" cy="297454"/>
          </a:xfrm>
          <a:prstGeom prst="rect">
            <a:avLst/>
          </a:prstGeom>
          <a:noFill/>
        </p:spPr>
        <p:txBody>
          <a:bodyPr wrap="none" rtlCol="0">
            <a:spAutoFit/>
          </a:bodyPr>
          <a:lstStyle/>
          <a:p>
            <a:pPr defTabSz="914322">
              <a:defRPr/>
            </a:pPr>
            <a:r>
              <a:rPr lang="en-US" sz="1333" dirty="0">
                <a:solidFill>
                  <a:srgbClr val="1A1A1A"/>
                </a:solidFill>
              </a:rPr>
              <a:t>helm install</a:t>
            </a:r>
          </a:p>
        </p:txBody>
      </p:sp>
      <p:sp>
        <p:nvSpPr>
          <p:cNvPr id="67" name="TextBox 66">
            <a:extLst>
              <a:ext uri="{FF2B5EF4-FFF2-40B4-BE49-F238E27FC236}">
                <a16:creationId xmlns:a16="http://schemas.microsoft.com/office/drawing/2014/main" id="{74A2EA1B-7924-421A-A24B-2DC0083BC331}"/>
              </a:ext>
            </a:extLst>
          </p:cNvPr>
          <p:cNvSpPr txBox="1"/>
          <p:nvPr/>
        </p:nvSpPr>
        <p:spPr>
          <a:xfrm>
            <a:off x="7399203" y="5508268"/>
            <a:ext cx="1472711" cy="502573"/>
          </a:xfrm>
          <a:prstGeom prst="rect">
            <a:avLst/>
          </a:prstGeom>
          <a:noFill/>
        </p:spPr>
        <p:txBody>
          <a:bodyPr wrap="none" rtlCol="0">
            <a:spAutoFit/>
          </a:bodyPr>
          <a:lstStyle/>
          <a:p>
            <a:pPr algn="ctr" defTabSz="914322">
              <a:defRPr/>
            </a:pPr>
            <a:r>
              <a:rPr lang="en-US" sz="1333" dirty="0">
                <a:solidFill>
                  <a:srgbClr val="1A1A1A"/>
                </a:solidFill>
              </a:rPr>
              <a:t>source code is</a:t>
            </a:r>
          </a:p>
          <a:p>
            <a:pPr algn="ctr" defTabSz="914322">
              <a:defRPr/>
            </a:pPr>
            <a:r>
              <a:rPr lang="en-US" sz="1333" dirty="0">
                <a:solidFill>
                  <a:srgbClr val="1A1A1A"/>
                </a:solidFill>
              </a:rPr>
              <a:t>volume mounted</a:t>
            </a:r>
          </a:p>
        </p:txBody>
      </p:sp>
      <p:sp>
        <p:nvSpPr>
          <p:cNvPr id="68" name="Speech Bubble: Rectangle 67">
            <a:extLst>
              <a:ext uri="{FF2B5EF4-FFF2-40B4-BE49-F238E27FC236}">
                <a16:creationId xmlns:a16="http://schemas.microsoft.com/office/drawing/2014/main" id="{16543597-0EDA-45B0-86C3-EB7C0E5B5EDE}"/>
              </a:ext>
            </a:extLst>
          </p:cNvPr>
          <p:cNvSpPr/>
          <p:nvPr/>
        </p:nvSpPr>
        <p:spPr>
          <a:xfrm>
            <a:off x="8402159" y="1514223"/>
            <a:ext cx="1614677" cy="750902"/>
          </a:xfrm>
          <a:prstGeom prst="wedgeRectCallout">
            <a:avLst>
              <a:gd name="adj1" fmla="val -62252"/>
              <a:gd name="adj2" fmla="val 250024"/>
            </a:avLst>
          </a:prstGeom>
          <a:noFill/>
          <a:ln w="9525"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tlCol="0" anchor="ctr"/>
          <a:lstStyle/>
          <a:p>
            <a:pPr defTabSz="914322">
              <a:defRPr/>
            </a:pPr>
            <a:r>
              <a:rPr lang="en-US" sz="1333" dirty="0">
                <a:solidFill>
                  <a:srgbClr val="1A1A1A"/>
                </a:solidFill>
              </a:rPr>
              <a:t>GET /</a:t>
            </a:r>
            <a:r>
              <a:rPr lang="en-US" sz="1333" dirty="0" err="1">
                <a:solidFill>
                  <a:srgbClr val="1A1A1A"/>
                </a:solidFill>
              </a:rPr>
              <a:t>api</a:t>
            </a:r>
            <a:r>
              <a:rPr lang="en-US" sz="1333" dirty="0">
                <a:solidFill>
                  <a:srgbClr val="1A1A1A"/>
                </a:solidFill>
              </a:rPr>
              <a:t>/3 HTTP/1.1</a:t>
            </a:r>
          </a:p>
          <a:p>
            <a:pPr defTabSz="914322">
              <a:defRPr/>
            </a:pPr>
            <a:r>
              <a:rPr lang="en-US" sz="1333" dirty="0">
                <a:solidFill>
                  <a:srgbClr val="1A1A1A"/>
                </a:solidFill>
              </a:rPr>
              <a:t>Host: promotions</a:t>
            </a:r>
          </a:p>
          <a:p>
            <a:pPr defTabSz="914322">
              <a:defRPr/>
            </a:pPr>
            <a:r>
              <a:rPr lang="en-US" sz="1333" b="1" dirty="0">
                <a:solidFill>
                  <a:srgbClr val="1A1A1A"/>
                </a:solidFill>
              </a:rPr>
              <a:t>dev-space: </a:t>
            </a:r>
            <a:r>
              <a:rPr lang="en-US" sz="1333" b="1" dirty="0" err="1">
                <a:solidFill>
                  <a:srgbClr val="1A1A1A"/>
                </a:solidFill>
              </a:rPr>
              <a:t>cesar</a:t>
            </a:r>
            <a:endParaRPr lang="en-US" sz="1333" b="1" dirty="0">
              <a:solidFill>
                <a:srgbClr val="1A1A1A"/>
              </a:solidFill>
            </a:endParaRPr>
          </a:p>
        </p:txBody>
      </p:sp>
      <p:sp>
        <p:nvSpPr>
          <p:cNvPr id="69" name="TextBox 68">
            <a:extLst>
              <a:ext uri="{FF2B5EF4-FFF2-40B4-BE49-F238E27FC236}">
                <a16:creationId xmlns:a16="http://schemas.microsoft.com/office/drawing/2014/main" id="{12AC16B7-5C0D-4D41-9A24-23446CD00DBC}"/>
              </a:ext>
            </a:extLst>
          </p:cNvPr>
          <p:cNvSpPr txBox="1"/>
          <p:nvPr/>
        </p:nvSpPr>
        <p:spPr>
          <a:xfrm>
            <a:off x="9952853" y="3096032"/>
            <a:ext cx="752129" cy="297454"/>
          </a:xfrm>
          <a:prstGeom prst="rect">
            <a:avLst/>
          </a:prstGeom>
          <a:noFill/>
        </p:spPr>
        <p:txBody>
          <a:bodyPr wrap="none" rtlCol="0">
            <a:spAutoFit/>
          </a:bodyPr>
          <a:lstStyle/>
          <a:p>
            <a:pPr defTabSz="914322">
              <a:defRPr/>
            </a:pPr>
            <a:r>
              <a:rPr lang="en-US" sz="1333" dirty="0">
                <a:solidFill>
                  <a:srgbClr val="1A1A1A"/>
                </a:solidFill>
              </a:rPr>
              <a:t>10.2.3.4</a:t>
            </a:r>
          </a:p>
        </p:txBody>
      </p:sp>
      <p:sp>
        <p:nvSpPr>
          <p:cNvPr id="70" name="TextBox 69">
            <a:extLst>
              <a:ext uri="{FF2B5EF4-FFF2-40B4-BE49-F238E27FC236}">
                <a16:creationId xmlns:a16="http://schemas.microsoft.com/office/drawing/2014/main" id="{7C7AF33F-822C-4B99-A496-5AD92874F068}"/>
              </a:ext>
            </a:extLst>
          </p:cNvPr>
          <p:cNvSpPr txBox="1"/>
          <p:nvPr/>
        </p:nvSpPr>
        <p:spPr>
          <a:xfrm>
            <a:off x="9964515" y="4810028"/>
            <a:ext cx="752129" cy="297454"/>
          </a:xfrm>
          <a:prstGeom prst="rect">
            <a:avLst/>
          </a:prstGeom>
          <a:noFill/>
        </p:spPr>
        <p:txBody>
          <a:bodyPr wrap="none" rtlCol="0">
            <a:spAutoFit/>
          </a:bodyPr>
          <a:lstStyle/>
          <a:p>
            <a:pPr defTabSz="914322">
              <a:defRPr/>
            </a:pPr>
            <a:r>
              <a:rPr lang="en-US" sz="1333" dirty="0">
                <a:solidFill>
                  <a:srgbClr val="1A1A1A"/>
                </a:solidFill>
              </a:rPr>
              <a:t>10.5.6.7</a:t>
            </a:r>
          </a:p>
        </p:txBody>
      </p:sp>
      <p:cxnSp>
        <p:nvCxnSpPr>
          <p:cNvPr id="72" name="Connector: Curved 71">
            <a:extLst>
              <a:ext uri="{FF2B5EF4-FFF2-40B4-BE49-F238E27FC236}">
                <a16:creationId xmlns:a16="http://schemas.microsoft.com/office/drawing/2014/main" id="{E78868CC-F377-4872-8BC9-D3D80C4A0455}"/>
              </a:ext>
            </a:extLst>
          </p:cNvPr>
          <p:cNvCxnSpPr>
            <a:cxnSpLocks/>
            <a:stCxn id="4" idx="2"/>
            <a:endCxn id="17" idx="0"/>
          </p:cNvCxnSpPr>
          <p:nvPr/>
        </p:nvCxnSpPr>
        <p:spPr>
          <a:xfrm rot="5400000">
            <a:off x="6474089" y="3923758"/>
            <a:ext cx="681355" cy="1630886"/>
          </a:xfrm>
          <a:prstGeom prst="curvedConnector3">
            <a:avLst>
              <a:gd name="adj1" fmla="val 50000"/>
            </a:avLst>
          </a:prstGeom>
          <a:ln>
            <a:tailEnd type="triangle"/>
          </a:ln>
        </p:spPr>
        <p:style>
          <a:lnRef idx="2">
            <a:schemeClr val="dk1"/>
          </a:lnRef>
          <a:fillRef idx="0">
            <a:schemeClr val="dk1"/>
          </a:fillRef>
          <a:effectRef idx="1">
            <a:schemeClr val="dk1"/>
          </a:effectRef>
          <a:fontRef idx="minor">
            <a:schemeClr val="tx1"/>
          </a:fontRef>
        </p:style>
      </p:cxnSp>
      <p:cxnSp>
        <p:nvCxnSpPr>
          <p:cNvPr id="83" name="Connector: Curved 82">
            <a:extLst>
              <a:ext uri="{FF2B5EF4-FFF2-40B4-BE49-F238E27FC236}">
                <a16:creationId xmlns:a16="http://schemas.microsoft.com/office/drawing/2014/main" id="{97D13CAD-BC79-4A26-B3B3-2252F93C5117}"/>
              </a:ext>
            </a:extLst>
          </p:cNvPr>
          <p:cNvCxnSpPr>
            <a:cxnSpLocks/>
            <a:stCxn id="130" idx="0"/>
            <a:endCxn id="17" idx="0"/>
          </p:cNvCxnSpPr>
          <p:nvPr/>
        </p:nvCxnSpPr>
        <p:spPr>
          <a:xfrm rot="10800000">
            <a:off x="5999323" y="5079880"/>
            <a:ext cx="3420048" cy="513385"/>
          </a:xfrm>
          <a:prstGeom prst="curvedConnector4">
            <a:avLst>
              <a:gd name="adj1" fmla="val 30883"/>
              <a:gd name="adj2" fmla="val 144528"/>
            </a:avLst>
          </a:prstGeom>
          <a:ln>
            <a:tailEnd type="triangle"/>
          </a:ln>
        </p:spPr>
        <p:style>
          <a:lnRef idx="2">
            <a:schemeClr val="dk1"/>
          </a:lnRef>
          <a:fillRef idx="0">
            <a:schemeClr val="dk1"/>
          </a:fillRef>
          <a:effectRef idx="1">
            <a:schemeClr val="dk1"/>
          </a:effectRef>
          <a:fontRef idx="minor">
            <a:schemeClr val="tx1"/>
          </a:fontRef>
        </p:style>
      </p:cxnSp>
      <p:sp>
        <p:nvSpPr>
          <p:cNvPr id="43" name="Rounded Rectangle 4">
            <a:extLst>
              <a:ext uri="{FF2B5EF4-FFF2-40B4-BE49-F238E27FC236}">
                <a16:creationId xmlns:a16="http://schemas.microsoft.com/office/drawing/2014/main" id="{B49317F1-7D5E-40B6-B544-A7497F22E5BC}"/>
              </a:ext>
            </a:extLst>
          </p:cNvPr>
          <p:cNvSpPr/>
          <p:nvPr/>
        </p:nvSpPr>
        <p:spPr>
          <a:xfrm>
            <a:off x="4919847" y="3351286"/>
            <a:ext cx="1099085" cy="1059244"/>
          </a:xfrm>
          <a:prstGeom prst="roundRect">
            <a:avLst/>
          </a:prstGeom>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defTabSz="914322">
              <a:defRPr/>
            </a:pPr>
            <a:r>
              <a:rPr lang="en-US" dirty="0">
                <a:solidFill>
                  <a:srgbClr val="FFFFFF"/>
                </a:solidFill>
              </a:rPr>
              <a:t>AKS</a:t>
            </a:r>
          </a:p>
          <a:p>
            <a:pPr algn="ctr" defTabSz="914322">
              <a:defRPr/>
            </a:pPr>
            <a:r>
              <a:rPr lang="en-US" dirty="0">
                <a:solidFill>
                  <a:srgbClr val="FFFFFF"/>
                </a:solidFill>
              </a:rPr>
              <a:t>Ingress</a:t>
            </a:r>
          </a:p>
          <a:p>
            <a:pPr algn="ctr" defTabSz="914322">
              <a:defRPr/>
            </a:pPr>
            <a:r>
              <a:rPr lang="en-US" sz="1400" dirty="0">
                <a:solidFill>
                  <a:srgbClr val="FFFFFF"/>
                </a:solidFill>
              </a:rPr>
              <a:t>(</a:t>
            </a:r>
            <a:r>
              <a:rPr lang="en-US" sz="1400" dirty="0" err="1">
                <a:solidFill>
                  <a:srgbClr val="FFFFFF"/>
                </a:solidFill>
              </a:rPr>
              <a:t>nginx</a:t>
            </a:r>
            <a:r>
              <a:rPr lang="en-US" sz="1400" dirty="0">
                <a:solidFill>
                  <a:srgbClr val="FFFFFF"/>
                </a:solidFill>
              </a:rPr>
              <a:t>)</a:t>
            </a:r>
            <a:endParaRPr lang="en-US" dirty="0">
              <a:solidFill>
                <a:srgbClr val="FFFFFF"/>
              </a:solidFill>
            </a:endParaRPr>
          </a:p>
        </p:txBody>
      </p:sp>
      <p:cxnSp>
        <p:nvCxnSpPr>
          <p:cNvPr id="44" name="Straight Arrow Connector 43">
            <a:extLst>
              <a:ext uri="{FF2B5EF4-FFF2-40B4-BE49-F238E27FC236}">
                <a16:creationId xmlns:a16="http://schemas.microsoft.com/office/drawing/2014/main" id="{B8D98CB9-C90B-4D14-9C1C-9E6683B3A4E7}"/>
              </a:ext>
            </a:extLst>
          </p:cNvPr>
          <p:cNvCxnSpPr>
            <a:cxnSpLocks/>
            <a:stCxn id="43" idx="3"/>
            <a:endCxn id="4" idx="1"/>
          </p:cNvCxnSpPr>
          <p:nvPr/>
        </p:nvCxnSpPr>
        <p:spPr>
          <a:xfrm flipV="1">
            <a:off x="6018932" y="3874906"/>
            <a:ext cx="720858" cy="6003"/>
          </a:xfrm>
          <a:prstGeom prst="straightConnector1">
            <a:avLst/>
          </a:prstGeom>
          <a:ln w="57150">
            <a:tailEnd type="triangle"/>
          </a:ln>
        </p:spPr>
        <p:style>
          <a:lnRef idx="3">
            <a:schemeClr val="accent3"/>
          </a:lnRef>
          <a:fillRef idx="0">
            <a:schemeClr val="accent3"/>
          </a:fillRef>
          <a:effectRef idx="2">
            <a:schemeClr val="accent3"/>
          </a:effectRef>
          <a:fontRef idx="minor">
            <a:schemeClr val="tx1"/>
          </a:fontRef>
        </p:style>
      </p:cxnSp>
      <p:sp>
        <p:nvSpPr>
          <p:cNvPr id="50" name="Speech Bubble: Rectangle 49">
            <a:extLst>
              <a:ext uri="{FF2B5EF4-FFF2-40B4-BE49-F238E27FC236}">
                <a16:creationId xmlns:a16="http://schemas.microsoft.com/office/drawing/2014/main" id="{28B571A8-8798-4F30-8FE5-74F3EBBE1BEC}"/>
              </a:ext>
            </a:extLst>
          </p:cNvPr>
          <p:cNvSpPr/>
          <p:nvPr/>
        </p:nvSpPr>
        <p:spPr>
          <a:xfrm>
            <a:off x="5830829" y="1514224"/>
            <a:ext cx="2139256" cy="756603"/>
          </a:xfrm>
          <a:prstGeom prst="wedgeRectCallout">
            <a:avLst>
              <a:gd name="adj1" fmla="val -4356"/>
              <a:gd name="adj2" fmla="val 225738"/>
            </a:avLst>
          </a:prstGeom>
          <a:noFill/>
          <a:ln w="9525"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tlCol="0" anchor="ctr"/>
          <a:lstStyle/>
          <a:p>
            <a:pPr algn="ctr" defTabSz="914322">
              <a:defRPr/>
            </a:pPr>
            <a:r>
              <a:rPr lang="en-US" sz="1067" dirty="0">
                <a:solidFill>
                  <a:srgbClr val="1A1A1A"/>
                </a:solidFill>
              </a:rPr>
              <a:t>Proxy sees “</a:t>
            </a:r>
            <a:r>
              <a:rPr lang="en-US" sz="1067" dirty="0" err="1">
                <a:solidFill>
                  <a:srgbClr val="1A1A1A"/>
                </a:solidFill>
              </a:rPr>
              <a:t>cesar.s</a:t>
            </a:r>
            <a:r>
              <a:rPr lang="en-US" sz="1067" dirty="0">
                <a:solidFill>
                  <a:srgbClr val="1A1A1A"/>
                </a:solidFill>
              </a:rPr>
              <a:t>.” prefix in host name and adds “dev-space: </a:t>
            </a:r>
            <a:r>
              <a:rPr lang="en-US" sz="1067" dirty="0" err="1">
                <a:solidFill>
                  <a:srgbClr val="1A1A1A"/>
                </a:solidFill>
              </a:rPr>
              <a:t>cesar</a:t>
            </a:r>
            <a:r>
              <a:rPr lang="en-US" sz="1067" dirty="0">
                <a:solidFill>
                  <a:srgbClr val="1A1A1A"/>
                </a:solidFill>
              </a:rPr>
              <a:t>” HTTP header before forwarding the request to user code</a:t>
            </a:r>
          </a:p>
        </p:txBody>
      </p:sp>
      <p:cxnSp>
        <p:nvCxnSpPr>
          <p:cNvPr id="71" name="Straight Connector 70">
            <a:extLst>
              <a:ext uri="{FF2B5EF4-FFF2-40B4-BE49-F238E27FC236}">
                <a16:creationId xmlns:a16="http://schemas.microsoft.com/office/drawing/2014/main" id="{84F81A68-E1D0-4F32-8090-525128ED697A}"/>
              </a:ext>
            </a:extLst>
          </p:cNvPr>
          <p:cNvCxnSpPr>
            <a:cxnSpLocks/>
          </p:cNvCxnSpPr>
          <p:nvPr/>
        </p:nvCxnSpPr>
        <p:spPr>
          <a:xfrm flipV="1">
            <a:off x="6281128" y="2895708"/>
            <a:ext cx="0" cy="1821205"/>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80" name="TextBox 79">
            <a:extLst>
              <a:ext uri="{FF2B5EF4-FFF2-40B4-BE49-F238E27FC236}">
                <a16:creationId xmlns:a16="http://schemas.microsoft.com/office/drawing/2014/main" id="{A749B642-63FC-429D-BEEF-D5CD5495F3F5}"/>
              </a:ext>
            </a:extLst>
          </p:cNvPr>
          <p:cNvSpPr txBox="1"/>
          <p:nvPr/>
        </p:nvSpPr>
        <p:spPr>
          <a:xfrm>
            <a:off x="4728807" y="2779047"/>
            <a:ext cx="1489510" cy="584775"/>
          </a:xfrm>
          <a:prstGeom prst="rect">
            <a:avLst/>
          </a:prstGeom>
          <a:noFill/>
        </p:spPr>
        <p:txBody>
          <a:bodyPr wrap="none" rtlCol="0">
            <a:spAutoFit/>
          </a:bodyPr>
          <a:lstStyle/>
          <a:p>
            <a:pPr algn="ctr" defTabSz="914322">
              <a:defRPr/>
            </a:pPr>
            <a:r>
              <a:rPr lang="en-US" sz="1600" dirty="0">
                <a:solidFill>
                  <a:srgbClr val="1A1A1A"/>
                </a:solidFill>
              </a:rPr>
              <a:t>“</a:t>
            </a:r>
            <a:r>
              <a:rPr lang="en-US" sz="1600" dirty="0" err="1">
                <a:solidFill>
                  <a:srgbClr val="1A1A1A"/>
                </a:solidFill>
              </a:rPr>
              <a:t>kube</a:t>
            </a:r>
            <a:r>
              <a:rPr lang="en-US" sz="1600" dirty="0">
                <a:solidFill>
                  <a:srgbClr val="1A1A1A"/>
                </a:solidFill>
              </a:rPr>
              <a:t>-system”</a:t>
            </a:r>
          </a:p>
          <a:p>
            <a:pPr algn="ctr" defTabSz="914322">
              <a:defRPr/>
            </a:pPr>
            <a:r>
              <a:rPr lang="en-US" sz="1600" dirty="0">
                <a:solidFill>
                  <a:srgbClr val="1A1A1A"/>
                </a:solidFill>
              </a:rPr>
              <a:t>namespace</a:t>
            </a:r>
          </a:p>
        </p:txBody>
      </p:sp>
      <p:cxnSp>
        <p:nvCxnSpPr>
          <p:cNvPr id="88" name="Straight Connector 87">
            <a:extLst>
              <a:ext uri="{FF2B5EF4-FFF2-40B4-BE49-F238E27FC236}">
                <a16:creationId xmlns:a16="http://schemas.microsoft.com/office/drawing/2014/main" id="{49DB7BF5-86E2-4F71-B1FA-6D315E24CDE2}"/>
              </a:ext>
            </a:extLst>
          </p:cNvPr>
          <p:cNvCxnSpPr>
            <a:cxnSpLocks/>
          </p:cNvCxnSpPr>
          <p:nvPr/>
        </p:nvCxnSpPr>
        <p:spPr>
          <a:xfrm flipV="1">
            <a:off x="8308308" y="3572490"/>
            <a:ext cx="0" cy="822322"/>
          </a:xfrm>
          <a:prstGeom prst="line">
            <a:avLst/>
          </a:prstGeom>
          <a:ln w="9525" cap="flat" cmpd="sng" algn="ctr">
            <a:solidFill>
              <a:schemeClr val="accent5"/>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96" name="Straight Connector 95">
            <a:extLst>
              <a:ext uri="{FF2B5EF4-FFF2-40B4-BE49-F238E27FC236}">
                <a16:creationId xmlns:a16="http://schemas.microsoft.com/office/drawing/2014/main" id="{0953CAF2-439F-46BF-90F4-6C6A9B254419}"/>
              </a:ext>
            </a:extLst>
          </p:cNvPr>
          <p:cNvCxnSpPr>
            <a:cxnSpLocks/>
          </p:cNvCxnSpPr>
          <p:nvPr/>
        </p:nvCxnSpPr>
        <p:spPr>
          <a:xfrm flipH="1" flipV="1">
            <a:off x="6978027" y="3572490"/>
            <a:ext cx="1330283" cy="478"/>
          </a:xfrm>
          <a:prstGeom prst="line">
            <a:avLst/>
          </a:prstGeom>
          <a:ln w="9525" cap="flat" cmpd="sng" algn="ctr">
            <a:solidFill>
              <a:schemeClr val="accent5"/>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107" name="TextBox 106">
            <a:extLst>
              <a:ext uri="{FF2B5EF4-FFF2-40B4-BE49-F238E27FC236}">
                <a16:creationId xmlns:a16="http://schemas.microsoft.com/office/drawing/2014/main" id="{B34C9FF6-5774-47F3-81E1-471C1F6B736B}"/>
              </a:ext>
            </a:extLst>
          </p:cNvPr>
          <p:cNvSpPr txBox="1"/>
          <p:nvPr/>
        </p:nvSpPr>
        <p:spPr>
          <a:xfrm>
            <a:off x="6887702" y="3310372"/>
            <a:ext cx="1623008" cy="276999"/>
          </a:xfrm>
          <a:prstGeom prst="rect">
            <a:avLst/>
          </a:prstGeom>
          <a:noFill/>
        </p:spPr>
        <p:txBody>
          <a:bodyPr wrap="none" rtlCol="0">
            <a:spAutoFit/>
          </a:bodyPr>
          <a:lstStyle/>
          <a:p>
            <a:pPr defTabSz="914322">
              <a:defRPr/>
            </a:pPr>
            <a:r>
              <a:rPr lang="en-US" sz="1200" dirty="0">
                <a:solidFill>
                  <a:srgbClr val="FFFFFF"/>
                </a:solidFill>
              </a:rPr>
              <a:t>routing/tracing proxy</a:t>
            </a:r>
          </a:p>
        </p:txBody>
      </p:sp>
      <p:sp>
        <p:nvSpPr>
          <p:cNvPr id="108" name="TextBox 107">
            <a:extLst>
              <a:ext uri="{FF2B5EF4-FFF2-40B4-BE49-F238E27FC236}">
                <a16:creationId xmlns:a16="http://schemas.microsoft.com/office/drawing/2014/main" id="{FD77F14D-F050-48B6-B2C5-5A126FC6C161}"/>
              </a:ext>
            </a:extLst>
          </p:cNvPr>
          <p:cNvSpPr txBox="1"/>
          <p:nvPr/>
        </p:nvSpPr>
        <p:spPr>
          <a:xfrm rot="16200000">
            <a:off x="6465865" y="3746644"/>
            <a:ext cx="752129" cy="276999"/>
          </a:xfrm>
          <a:prstGeom prst="rect">
            <a:avLst/>
          </a:prstGeom>
          <a:noFill/>
        </p:spPr>
        <p:txBody>
          <a:bodyPr wrap="none" rtlCol="0">
            <a:spAutoFit/>
          </a:bodyPr>
          <a:lstStyle/>
          <a:p>
            <a:pPr defTabSz="914322">
              <a:defRPr/>
            </a:pPr>
            <a:r>
              <a:rPr lang="en-US" sz="1200" dirty="0">
                <a:solidFill>
                  <a:srgbClr val="FFFFFF"/>
                </a:solidFill>
              </a:rPr>
              <a:t>inbound</a:t>
            </a:r>
          </a:p>
        </p:txBody>
      </p:sp>
      <p:sp>
        <p:nvSpPr>
          <p:cNvPr id="109" name="TextBox 108">
            <a:extLst>
              <a:ext uri="{FF2B5EF4-FFF2-40B4-BE49-F238E27FC236}">
                <a16:creationId xmlns:a16="http://schemas.microsoft.com/office/drawing/2014/main" id="{D1015BC4-C370-475A-A22B-E8BC80D450B6}"/>
              </a:ext>
            </a:extLst>
          </p:cNvPr>
          <p:cNvSpPr txBox="1"/>
          <p:nvPr/>
        </p:nvSpPr>
        <p:spPr>
          <a:xfrm rot="16200000">
            <a:off x="7973197" y="3738461"/>
            <a:ext cx="857927" cy="276999"/>
          </a:xfrm>
          <a:prstGeom prst="rect">
            <a:avLst/>
          </a:prstGeom>
          <a:noFill/>
        </p:spPr>
        <p:txBody>
          <a:bodyPr wrap="none" rtlCol="0">
            <a:spAutoFit/>
          </a:bodyPr>
          <a:lstStyle/>
          <a:p>
            <a:pPr defTabSz="914322">
              <a:defRPr/>
            </a:pPr>
            <a:r>
              <a:rPr lang="en-US" sz="1200" dirty="0">
                <a:solidFill>
                  <a:srgbClr val="FFFFFF"/>
                </a:solidFill>
              </a:rPr>
              <a:t>outbound</a:t>
            </a:r>
          </a:p>
        </p:txBody>
      </p:sp>
      <p:cxnSp>
        <p:nvCxnSpPr>
          <p:cNvPr id="110" name="Straight Arrow Connector 109">
            <a:extLst>
              <a:ext uri="{FF2B5EF4-FFF2-40B4-BE49-F238E27FC236}">
                <a16:creationId xmlns:a16="http://schemas.microsoft.com/office/drawing/2014/main" id="{BB6C1A1D-F264-44EE-A1AE-E6E25A135DA3}"/>
              </a:ext>
            </a:extLst>
          </p:cNvPr>
          <p:cNvCxnSpPr>
            <a:cxnSpLocks/>
          </p:cNvCxnSpPr>
          <p:nvPr/>
        </p:nvCxnSpPr>
        <p:spPr>
          <a:xfrm flipV="1">
            <a:off x="6991629" y="3870760"/>
            <a:ext cx="322835" cy="1"/>
          </a:xfrm>
          <a:prstGeom prst="straightConnector1">
            <a:avLst/>
          </a:prstGeom>
          <a:ln w="57150">
            <a:tailEnd type="triangle"/>
          </a:ln>
        </p:spPr>
        <p:style>
          <a:lnRef idx="3">
            <a:schemeClr val="accent3"/>
          </a:lnRef>
          <a:fillRef idx="0">
            <a:schemeClr val="accent3"/>
          </a:fillRef>
          <a:effectRef idx="2">
            <a:schemeClr val="accent3"/>
          </a:effectRef>
          <a:fontRef idx="minor">
            <a:schemeClr val="tx1"/>
          </a:fontRef>
        </p:style>
      </p:cxnSp>
      <p:cxnSp>
        <p:nvCxnSpPr>
          <p:cNvPr id="112" name="Straight Arrow Connector 111">
            <a:extLst>
              <a:ext uri="{FF2B5EF4-FFF2-40B4-BE49-F238E27FC236}">
                <a16:creationId xmlns:a16="http://schemas.microsoft.com/office/drawing/2014/main" id="{093F5A11-88EA-48CF-9DCF-325DAAF9519E}"/>
              </a:ext>
            </a:extLst>
          </p:cNvPr>
          <p:cNvCxnSpPr>
            <a:cxnSpLocks/>
          </p:cNvCxnSpPr>
          <p:nvPr/>
        </p:nvCxnSpPr>
        <p:spPr>
          <a:xfrm flipV="1">
            <a:off x="7970084" y="3869451"/>
            <a:ext cx="322835" cy="1"/>
          </a:xfrm>
          <a:prstGeom prst="straightConnector1">
            <a:avLst/>
          </a:prstGeom>
          <a:ln w="57150">
            <a:tailEnd type="triangle"/>
          </a:ln>
        </p:spPr>
        <p:style>
          <a:lnRef idx="3">
            <a:schemeClr val="accent3"/>
          </a:lnRef>
          <a:fillRef idx="0">
            <a:schemeClr val="accent3"/>
          </a:fillRef>
          <a:effectRef idx="2">
            <a:schemeClr val="accent3"/>
          </a:effectRef>
          <a:fontRef idx="minor">
            <a:schemeClr val="tx1"/>
          </a:fontRef>
        </p:style>
      </p:cxnSp>
      <p:cxnSp>
        <p:nvCxnSpPr>
          <p:cNvPr id="118" name="Straight Connector 117">
            <a:extLst>
              <a:ext uri="{FF2B5EF4-FFF2-40B4-BE49-F238E27FC236}">
                <a16:creationId xmlns:a16="http://schemas.microsoft.com/office/drawing/2014/main" id="{A4D204E5-CC2C-429E-8C1C-1A9B63B777DB}"/>
              </a:ext>
            </a:extLst>
          </p:cNvPr>
          <p:cNvCxnSpPr>
            <a:cxnSpLocks/>
          </p:cNvCxnSpPr>
          <p:nvPr/>
        </p:nvCxnSpPr>
        <p:spPr>
          <a:xfrm flipH="1" flipV="1">
            <a:off x="9660131" y="3569302"/>
            <a:ext cx="8734" cy="822322"/>
          </a:xfrm>
          <a:prstGeom prst="line">
            <a:avLst/>
          </a:prstGeom>
          <a:ln w="9525" cap="flat" cmpd="sng" algn="ctr">
            <a:solidFill>
              <a:schemeClr val="accent5"/>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19" name="Straight Connector 118">
            <a:extLst>
              <a:ext uri="{FF2B5EF4-FFF2-40B4-BE49-F238E27FC236}">
                <a16:creationId xmlns:a16="http://schemas.microsoft.com/office/drawing/2014/main" id="{ABDD8600-4C48-4EC2-8117-6DA0B54F6BE2}"/>
              </a:ext>
            </a:extLst>
          </p:cNvPr>
          <p:cNvCxnSpPr>
            <a:cxnSpLocks/>
          </p:cNvCxnSpPr>
          <p:nvPr/>
        </p:nvCxnSpPr>
        <p:spPr>
          <a:xfrm flipV="1">
            <a:off x="10999146" y="3569302"/>
            <a:ext cx="0" cy="822322"/>
          </a:xfrm>
          <a:prstGeom prst="line">
            <a:avLst/>
          </a:prstGeom>
          <a:ln w="9525" cap="flat" cmpd="sng" algn="ctr">
            <a:solidFill>
              <a:schemeClr val="accent5"/>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20" name="Straight Connector 119">
            <a:extLst>
              <a:ext uri="{FF2B5EF4-FFF2-40B4-BE49-F238E27FC236}">
                <a16:creationId xmlns:a16="http://schemas.microsoft.com/office/drawing/2014/main" id="{D2ABC467-A1BF-4306-80F5-0B0E6FB597C7}"/>
              </a:ext>
            </a:extLst>
          </p:cNvPr>
          <p:cNvCxnSpPr>
            <a:cxnSpLocks/>
          </p:cNvCxnSpPr>
          <p:nvPr/>
        </p:nvCxnSpPr>
        <p:spPr>
          <a:xfrm flipH="1" flipV="1">
            <a:off x="9668865" y="3569301"/>
            <a:ext cx="1330283" cy="478"/>
          </a:xfrm>
          <a:prstGeom prst="line">
            <a:avLst/>
          </a:prstGeom>
          <a:ln w="9525" cap="flat" cmpd="sng" algn="ctr">
            <a:solidFill>
              <a:schemeClr val="accent5"/>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121" name="TextBox 120">
            <a:extLst>
              <a:ext uri="{FF2B5EF4-FFF2-40B4-BE49-F238E27FC236}">
                <a16:creationId xmlns:a16="http://schemas.microsoft.com/office/drawing/2014/main" id="{5F9E9828-D1F0-4723-AF46-AC100471C0F7}"/>
              </a:ext>
            </a:extLst>
          </p:cNvPr>
          <p:cNvSpPr txBox="1"/>
          <p:nvPr/>
        </p:nvSpPr>
        <p:spPr>
          <a:xfrm>
            <a:off x="9579296" y="3317430"/>
            <a:ext cx="1623008" cy="276999"/>
          </a:xfrm>
          <a:prstGeom prst="rect">
            <a:avLst/>
          </a:prstGeom>
          <a:noFill/>
        </p:spPr>
        <p:txBody>
          <a:bodyPr wrap="none" rtlCol="0">
            <a:spAutoFit/>
          </a:bodyPr>
          <a:lstStyle/>
          <a:p>
            <a:pPr defTabSz="914322">
              <a:defRPr/>
            </a:pPr>
            <a:r>
              <a:rPr lang="en-US" sz="1200" dirty="0">
                <a:solidFill>
                  <a:srgbClr val="FFFFFF"/>
                </a:solidFill>
              </a:rPr>
              <a:t>routing/tracing proxy</a:t>
            </a:r>
          </a:p>
        </p:txBody>
      </p:sp>
      <p:sp>
        <p:nvSpPr>
          <p:cNvPr id="122" name="TextBox 121">
            <a:extLst>
              <a:ext uri="{FF2B5EF4-FFF2-40B4-BE49-F238E27FC236}">
                <a16:creationId xmlns:a16="http://schemas.microsoft.com/office/drawing/2014/main" id="{B2DC3235-0602-48DA-B693-A4A7FC13ED07}"/>
              </a:ext>
            </a:extLst>
          </p:cNvPr>
          <p:cNvSpPr txBox="1"/>
          <p:nvPr/>
        </p:nvSpPr>
        <p:spPr>
          <a:xfrm rot="16200000">
            <a:off x="9159611" y="3727763"/>
            <a:ext cx="752129" cy="276999"/>
          </a:xfrm>
          <a:prstGeom prst="rect">
            <a:avLst/>
          </a:prstGeom>
          <a:noFill/>
        </p:spPr>
        <p:txBody>
          <a:bodyPr wrap="none" rtlCol="0">
            <a:spAutoFit/>
          </a:bodyPr>
          <a:lstStyle/>
          <a:p>
            <a:pPr defTabSz="914322">
              <a:defRPr/>
            </a:pPr>
            <a:r>
              <a:rPr lang="en-US" sz="1200" dirty="0">
                <a:solidFill>
                  <a:srgbClr val="FFFFFF"/>
                </a:solidFill>
              </a:rPr>
              <a:t>inbound</a:t>
            </a:r>
          </a:p>
        </p:txBody>
      </p:sp>
      <p:sp>
        <p:nvSpPr>
          <p:cNvPr id="123" name="TextBox 122">
            <a:extLst>
              <a:ext uri="{FF2B5EF4-FFF2-40B4-BE49-F238E27FC236}">
                <a16:creationId xmlns:a16="http://schemas.microsoft.com/office/drawing/2014/main" id="{2007555A-8691-47FA-935D-A892ABC6F989}"/>
              </a:ext>
            </a:extLst>
          </p:cNvPr>
          <p:cNvSpPr txBox="1"/>
          <p:nvPr/>
        </p:nvSpPr>
        <p:spPr>
          <a:xfrm rot="16200000">
            <a:off x="10664035" y="3735272"/>
            <a:ext cx="857927" cy="276999"/>
          </a:xfrm>
          <a:prstGeom prst="rect">
            <a:avLst/>
          </a:prstGeom>
          <a:noFill/>
        </p:spPr>
        <p:txBody>
          <a:bodyPr wrap="none" rtlCol="0">
            <a:spAutoFit/>
          </a:bodyPr>
          <a:lstStyle/>
          <a:p>
            <a:pPr defTabSz="914322">
              <a:defRPr/>
            </a:pPr>
            <a:r>
              <a:rPr lang="en-US" sz="1200" dirty="0">
                <a:solidFill>
                  <a:srgbClr val="FFFFFF"/>
                </a:solidFill>
              </a:rPr>
              <a:t>outbound</a:t>
            </a:r>
          </a:p>
        </p:txBody>
      </p:sp>
      <p:cxnSp>
        <p:nvCxnSpPr>
          <p:cNvPr id="126" name="Straight Connector 125">
            <a:extLst>
              <a:ext uri="{FF2B5EF4-FFF2-40B4-BE49-F238E27FC236}">
                <a16:creationId xmlns:a16="http://schemas.microsoft.com/office/drawing/2014/main" id="{6DFB32C1-1FF5-4054-A44B-065B9DBF7388}"/>
              </a:ext>
            </a:extLst>
          </p:cNvPr>
          <p:cNvCxnSpPr>
            <a:cxnSpLocks/>
          </p:cNvCxnSpPr>
          <p:nvPr/>
        </p:nvCxnSpPr>
        <p:spPr>
          <a:xfrm flipH="1" flipV="1">
            <a:off x="9682327" y="5296304"/>
            <a:ext cx="8734" cy="822322"/>
          </a:xfrm>
          <a:prstGeom prst="line">
            <a:avLst/>
          </a:prstGeom>
          <a:ln w="9525" cap="flat" cmpd="sng" algn="ctr">
            <a:solidFill>
              <a:schemeClr val="accent5"/>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27" name="Straight Connector 126">
            <a:extLst>
              <a:ext uri="{FF2B5EF4-FFF2-40B4-BE49-F238E27FC236}">
                <a16:creationId xmlns:a16="http://schemas.microsoft.com/office/drawing/2014/main" id="{0D357565-E01B-4B35-ABB3-96BD0D693BBF}"/>
              </a:ext>
            </a:extLst>
          </p:cNvPr>
          <p:cNvCxnSpPr>
            <a:cxnSpLocks/>
          </p:cNvCxnSpPr>
          <p:nvPr/>
        </p:nvCxnSpPr>
        <p:spPr>
          <a:xfrm flipV="1">
            <a:off x="11021342" y="5296304"/>
            <a:ext cx="0" cy="822322"/>
          </a:xfrm>
          <a:prstGeom prst="line">
            <a:avLst/>
          </a:prstGeom>
          <a:ln w="9525" cap="flat" cmpd="sng" algn="ctr">
            <a:solidFill>
              <a:schemeClr val="accent5"/>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28" name="Straight Connector 127">
            <a:extLst>
              <a:ext uri="{FF2B5EF4-FFF2-40B4-BE49-F238E27FC236}">
                <a16:creationId xmlns:a16="http://schemas.microsoft.com/office/drawing/2014/main" id="{EF0552BE-6877-48CF-8E35-F3D50C4DED47}"/>
              </a:ext>
            </a:extLst>
          </p:cNvPr>
          <p:cNvCxnSpPr>
            <a:cxnSpLocks/>
          </p:cNvCxnSpPr>
          <p:nvPr/>
        </p:nvCxnSpPr>
        <p:spPr>
          <a:xfrm flipH="1" flipV="1">
            <a:off x="9691061" y="5296304"/>
            <a:ext cx="1330283" cy="478"/>
          </a:xfrm>
          <a:prstGeom prst="line">
            <a:avLst/>
          </a:prstGeom>
          <a:ln w="9525" cap="flat" cmpd="sng" algn="ctr">
            <a:solidFill>
              <a:schemeClr val="accent5"/>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129" name="TextBox 128">
            <a:extLst>
              <a:ext uri="{FF2B5EF4-FFF2-40B4-BE49-F238E27FC236}">
                <a16:creationId xmlns:a16="http://schemas.microsoft.com/office/drawing/2014/main" id="{E1ECF045-1923-46C1-AD02-427550BF6353}"/>
              </a:ext>
            </a:extLst>
          </p:cNvPr>
          <p:cNvSpPr txBox="1"/>
          <p:nvPr/>
        </p:nvSpPr>
        <p:spPr>
          <a:xfrm>
            <a:off x="9601492" y="5042299"/>
            <a:ext cx="1623008" cy="276999"/>
          </a:xfrm>
          <a:prstGeom prst="rect">
            <a:avLst/>
          </a:prstGeom>
          <a:noFill/>
        </p:spPr>
        <p:txBody>
          <a:bodyPr wrap="none" rtlCol="0">
            <a:spAutoFit/>
          </a:bodyPr>
          <a:lstStyle/>
          <a:p>
            <a:pPr defTabSz="914322">
              <a:defRPr/>
            </a:pPr>
            <a:r>
              <a:rPr lang="en-US" sz="1200" dirty="0">
                <a:solidFill>
                  <a:srgbClr val="FFFFFF"/>
                </a:solidFill>
              </a:rPr>
              <a:t>routing/tracing proxy</a:t>
            </a:r>
          </a:p>
        </p:txBody>
      </p:sp>
      <p:sp>
        <p:nvSpPr>
          <p:cNvPr id="130" name="TextBox 129">
            <a:extLst>
              <a:ext uri="{FF2B5EF4-FFF2-40B4-BE49-F238E27FC236}">
                <a16:creationId xmlns:a16="http://schemas.microsoft.com/office/drawing/2014/main" id="{6A8F63D9-3C51-4EF2-97B8-061CD297A86F}"/>
              </a:ext>
            </a:extLst>
          </p:cNvPr>
          <p:cNvSpPr txBox="1"/>
          <p:nvPr/>
        </p:nvSpPr>
        <p:spPr>
          <a:xfrm rot="16200000">
            <a:off x="9181806" y="5454765"/>
            <a:ext cx="752129" cy="276999"/>
          </a:xfrm>
          <a:prstGeom prst="rect">
            <a:avLst/>
          </a:prstGeom>
          <a:noFill/>
        </p:spPr>
        <p:txBody>
          <a:bodyPr wrap="none" rtlCol="0">
            <a:spAutoFit/>
          </a:bodyPr>
          <a:lstStyle/>
          <a:p>
            <a:pPr defTabSz="914322">
              <a:defRPr/>
            </a:pPr>
            <a:r>
              <a:rPr lang="en-US" sz="1200" dirty="0">
                <a:solidFill>
                  <a:srgbClr val="FFFFFF"/>
                </a:solidFill>
              </a:rPr>
              <a:t>inbound</a:t>
            </a:r>
          </a:p>
        </p:txBody>
      </p:sp>
      <p:sp>
        <p:nvSpPr>
          <p:cNvPr id="131" name="TextBox 130">
            <a:extLst>
              <a:ext uri="{FF2B5EF4-FFF2-40B4-BE49-F238E27FC236}">
                <a16:creationId xmlns:a16="http://schemas.microsoft.com/office/drawing/2014/main" id="{D3F0D346-2DA5-475D-9513-6E6FD774C4EC}"/>
              </a:ext>
            </a:extLst>
          </p:cNvPr>
          <p:cNvSpPr txBox="1"/>
          <p:nvPr/>
        </p:nvSpPr>
        <p:spPr>
          <a:xfrm rot="16200000">
            <a:off x="10686230" y="5462275"/>
            <a:ext cx="857927" cy="276999"/>
          </a:xfrm>
          <a:prstGeom prst="rect">
            <a:avLst/>
          </a:prstGeom>
          <a:noFill/>
        </p:spPr>
        <p:txBody>
          <a:bodyPr wrap="none" rtlCol="0">
            <a:spAutoFit/>
          </a:bodyPr>
          <a:lstStyle/>
          <a:p>
            <a:pPr defTabSz="914322">
              <a:defRPr/>
            </a:pPr>
            <a:r>
              <a:rPr lang="en-US" sz="1200" dirty="0">
                <a:solidFill>
                  <a:srgbClr val="FFFFFF"/>
                </a:solidFill>
              </a:rPr>
              <a:t>outbound</a:t>
            </a:r>
          </a:p>
        </p:txBody>
      </p:sp>
      <p:cxnSp>
        <p:nvCxnSpPr>
          <p:cNvPr id="48" name="Straight Connector 47">
            <a:extLst>
              <a:ext uri="{FF2B5EF4-FFF2-40B4-BE49-F238E27FC236}">
                <a16:creationId xmlns:a16="http://schemas.microsoft.com/office/drawing/2014/main" id="{0C816F41-FFD4-4F1F-B1A0-5307FB316A58}"/>
              </a:ext>
            </a:extLst>
          </p:cNvPr>
          <p:cNvCxnSpPr>
            <a:cxnSpLocks/>
          </p:cNvCxnSpPr>
          <p:nvPr/>
        </p:nvCxnSpPr>
        <p:spPr>
          <a:xfrm flipV="1">
            <a:off x="4676604" y="4822003"/>
            <a:ext cx="0" cy="1678082"/>
          </a:xfrm>
          <a:prstGeom prst="line">
            <a:avLst/>
          </a:prstGeom>
          <a:ln w="9525">
            <a:solidFill>
              <a:schemeClr val="bg1"/>
            </a:solidFill>
            <a:prstDash val="solid"/>
          </a:ln>
        </p:spPr>
        <p:style>
          <a:lnRef idx="1">
            <a:schemeClr val="accent1"/>
          </a:lnRef>
          <a:fillRef idx="0">
            <a:schemeClr val="accent1"/>
          </a:fillRef>
          <a:effectRef idx="0">
            <a:schemeClr val="accent1"/>
          </a:effectRef>
          <a:fontRef idx="minor">
            <a:schemeClr val="tx1"/>
          </a:fontRef>
        </p:style>
      </p:cxnSp>
      <p:cxnSp>
        <p:nvCxnSpPr>
          <p:cNvPr id="132" name="Straight Arrow Connector 131">
            <a:extLst>
              <a:ext uri="{FF2B5EF4-FFF2-40B4-BE49-F238E27FC236}">
                <a16:creationId xmlns:a16="http://schemas.microsoft.com/office/drawing/2014/main" id="{31716D35-B6F4-4C9F-9834-34D03A5B89F3}"/>
              </a:ext>
            </a:extLst>
          </p:cNvPr>
          <p:cNvCxnSpPr>
            <a:cxnSpLocks/>
          </p:cNvCxnSpPr>
          <p:nvPr/>
        </p:nvCxnSpPr>
        <p:spPr>
          <a:xfrm flipV="1">
            <a:off x="9704563" y="5721207"/>
            <a:ext cx="322835" cy="1"/>
          </a:xfrm>
          <a:prstGeom prst="straightConnector1">
            <a:avLst/>
          </a:prstGeom>
          <a:ln w="57150">
            <a:tailEnd type="triangle"/>
          </a:ln>
        </p:spPr>
        <p:style>
          <a:lnRef idx="3">
            <a:schemeClr val="accent3"/>
          </a:lnRef>
          <a:fillRef idx="0">
            <a:schemeClr val="accent3"/>
          </a:fillRef>
          <a:effectRef idx="2">
            <a:schemeClr val="accent3"/>
          </a:effectRef>
          <a:fontRef idx="minor">
            <a:schemeClr val="tx1"/>
          </a:fontRef>
        </p:style>
      </p:cxnSp>
      <p:sp>
        <p:nvSpPr>
          <p:cNvPr id="17" name="Rounded Rectangle 4">
            <a:extLst>
              <a:ext uri="{FF2B5EF4-FFF2-40B4-BE49-F238E27FC236}">
                <a16:creationId xmlns:a16="http://schemas.microsoft.com/office/drawing/2014/main" id="{1685773D-DD2A-4B4F-A0F2-D0C5413508F7}"/>
              </a:ext>
            </a:extLst>
          </p:cNvPr>
          <p:cNvSpPr/>
          <p:nvPr/>
        </p:nvSpPr>
        <p:spPr>
          <a:xfrm>
            <a:off x="4929289" y="5079879"/>
            <a:ext cx="2140068" cy="1047239"/>
          </a:xfrm>
          <a:prstGeom prst="roundRect">
            <a:avLst/>
          </a:prstGeom>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defTabSz="914322">
              <a:defRPr/>
            </a:pPr>
            <a:r>
              <a:rPr lang="en-US" dirty="0">
                <a:solidFill>
                  <a:srgbClr val="FFFFFF"/>
                </a:solidFill>
              </a:rPr>
              <a:t>Azure Dev Spaces</a:t>
            </a:r>
          </a:p>
        </p:txBody>
      </p:sp>
      <p:cxnSp>
        <p:nvCxnSpPr>
          <p:cNvPr id="87" name="Connector: Curved 86">
            <a:extLst>
              <a:ext uri="{FF2B5EF4-FFF2-40B4-BE49-F238E27FC236}">
                <a16:creationId xmlns:a16="http://schemas.microsoft.com/office/drawing/2014/main" id="{F0631FA4-1E80-4A15-9D55-2AACBE73C91C}"/>
              </a:ext>
            </a:extLst>
          </p:cNvPr>
          <p:cNvCxnSpPr>
            <a:cxnSpLocks/>
            <a:stCxn id="17" idx="2"/>
            <a:endCxn id="27" idx="2"/>
          </p:cNvCxnSpPr>
          <p:nvPr/>
        </p:nvCxnSpPr>
        <p:spPr>
          <a:xfrm rot="5400000" flipH="1">
            <a:off x="4166970" y="4294766"/>
            <a:ext cx="4519" cy="3660186"/>
          </a:xfrm>
          <a:prstGeom prst="curvedConnector3">
            <a:avLst>
              <a:gd name="adj1" fmla="val -5058641"/>
            </a:avLst>
          </a:prstGeom>
          <a:ln>
            <a:tailEnd type="triangle"/>
          </a:ln>
        </p:spPr>
        <p:style>
          <a:lnRef idx="2">
            <a:schemeClr val="dk1"/>
          </a:lnRef>
          <a:fillRef idx="0">
            <a:schemeClr val="dk1"/>
          </a:fillRef>
          <a:effectRef idx="1">
            <a:schemeClr val="dk1"/>
          </a:effectRef>
          <a:fontRef idx="minor">
            <a:schemeClr val="tx1"/>
          </a:fontRef>
        </p:style>
      </p:cxnSp>
      <p:sp>
        <p:nvSpPr>
          <p:cNvPr id="209" name="Rounded Rectangle 4">
            <a:extLst>
              <a:ext uri="{FF2B5EF4-FFF2-40B4-BE49-F238E27FC236}">
                <a16:creationId xmlns:a16="http://schemas.microsoft.com/office/drawing/2014/main" id="{68C140DC-6D9A-4344-9A8E-2B90AD60F295}"/>
              </a:ext>
            </a:extLst>
          </p:cNvPr>
          <p:cNvSpPr/>
          <p:nvPr/>
        </p:nvSpPr>
        <p:spPr>
          <a:xfrm>
            <a:off x="1449523" y="4333676"/>
            <a:ext cx="1780837" cy="676009"/>
          </a:xfrm>
          <a:prstGeom prst="roundRect">
            <a:avLst/>
          </a:prstGeom>
          <a:solidFill>
            <a:srgbClr val="FFB900"/>
          </a:solidFill>
          <a:ln>
            <a:noFill/>
          </a:ln>
        </p:spPr>
        <p:style>
          <a:lnRef idx="1">
            <a:schemeClr val="accent4"/>
          </a:lnRef>
          <a:fillRef idx="2">
            <a:schemeClr val="accent4"/>
          </a:fillRef>
          <a:effectRef idx="1">
            <a:schemeClr val="accent4"/>
          </a:effectRef>
          <a:fontRef idx="minor">
            <a:schemeClr val="dk1"/>
          </a:fontRef>
        </p:style>
        <p:txBody>
          <a:bodyPr rtlCol="0" anchor="ctr"/>
          <a:lstStyle/>
          <a:p>
            <a:pPr algn="ctr" defTabSz="914322">
              <a:defRPr/>
            </a:pPr>
            <a:r>
              <a:rPr lang="en-US" dirty="0">
                <a:solidFill>
                  <a:srgbClr val="1A1A1A"/>
                </a:solidFill>
              </a:rPr>
              <a:t>Browser</a:t>
            </a:r>
          </a:p>
        </p:txBody>
      </p:sp>
      <p:cxnSp>
        <p:nvCxnSpPr>
          <p:cNvPr id="32" name="Straight Arrow Connector 31">
            <a:extLst>
              <a:ext uri="{FF2B5EF4-FFF2-40B4-BE49-F238E27FC236}">
                <a16:creationId xmlns:a16="http://schemas.microsoft.com/office/drawing/2014/main" id="{BF91485E-F282-484F-944F-A3764CE8CC14}"/>
              </a:ext>
            </a:extLst>
          </p:cNvPr>
          <p:cNvCxnSpPr>
            <a:cxnSpLocks/>
            <a:stCxn id="27" idx="3"/>
            <a:endCxn id="17" idx="1"/>
          </p:cNvCxnSpPr>
          <p:nvPr/>
        </p:nvCxnSpPr>
        <p:spPr>
          <a:xfrm>
            <a:off x="3229555" y="5598981"/>
            <a:ext cx="1699734" cy="4519"/>
          </a:xfrm>
          <a:prstGeom prst="straightConnector1">
            <a:avLst/>
          </a:prstGeom>
          <a:ln w="57150">
            <a:tailEnd type="triangle"/>
          </a:ln>
        </p:spPr>
        <p:style>
          <a:lnRef idx="3">
            <a:schemeClr val="accent3"/>
          </a:lnRef>
          <a:fillRef idx="0">
            <a:schemeClr val="accent3"/>
          </a:fillRef>
          <a:effectRef idx="2">
            <a:schemeClr val="accent3"/>
          </a:effectRef>
          <a:fontRef idx="minor">
            <a:schemeClr val="tx1"/>
          </a:fontRef>
        </p:style>
      </p:cxnSp>
      <p:cxnSp>
        <p:nvCxnSpPr>
          <p:cNvPr id="210" name="Straight Arrow Connector 209">
            <a:extLst>
              <a:ext uri="{FF2B5EF4-FFF2-40B4-BE49-F238E27FC236}">
                <a16:creationId xmlns:a16="http://schemas.microsoft.com/office/drawing/2014/main" id="{B36C5019-290E-4FF7-81A8-32945E1F6C3A}"/>
              </a:ext>
            </a:extLst>
          </p:cNvPr>
          <p:cNvCxnSpPr>
            <a:cxnSpLocks/>
            <a:stCxn id="209" idx="3"/>
            <a:endCxn id="43" idx="1"/>
          </p:cNvCxnSpPr>
          <p:nvPr/>
        </p:nvCxnSpPr>
        <p:spPr>
          <a:xfrm flipV="1">
            <a:off x="3230360" y="3880908"/>
            <a:ext cx="1689487" cy="790773"/>
          </a:xfrm>
          <a:prstGeom prst="straightConnector1">
            <a:avLst/>
          </a:prstGeom>
          <a:ln w="57150">
            <a:tailEnd type="triangle"/>
          </a:ln>
        </p:spPr>
        <p:style>
          <a:lnRef idx="3">
            <a:schemeClr val="accent3"/>
          </a:lnRef>
          <a:fillRef idx="0">
            <a:schemeClr val="accent3"/>
          </a:fillRef>
          <a:effectRef idx="2">
            <a:schemeClr val="accent3"/>
          </a:effectRef>
          <a:fontRef idx="minor">
            <a:schemeClr val="tx1"/>
          </a:fontRef>
        </p:style>
      </p:cxnSp>
      <p:sp>
        <p:nvSpPr>
          <p:cNvPr id="213" name="TextBox 212">
            <a:extLst>
              <a:ext uri="{FF2B5EF4-FFF2-40B4-BE49-F238E27FC236}">
                <a16:creationId xmlns:a16="http://schemas.microsoft.com/office/drawing/2014/main" id="{9EC470E7-4BB5-4C76-9E47-532AA4C5EB02}"/>
              </a:ext>
            </a:extLst>
          </p:cNvPr>
          <p:cNvSpPr txBox="1"/>
          <p:nvPr/>
        </p:nvSpPr>
        <p:spPr>
          <a:xfrm>
            <a:off x="3402672" y="4485079"/>
            <a:ext cx="1345818" cy="297454"/>
          </a:xfrm>
          <a:prstGeom prst="rect">
            <a:avLst/>
          </a:prstGeom>
          <a:noFill/>
        </p:spPr>
        <p:txBody>
          <a:bodyPr wrap="none" rtlCol="0">
            <a:spAutoFit/>
          </a:bodyPr>
          <a:lstStyle/>
          <a:p>
            <a:pPr defTabSz="914322">
              <a:defRPr/>
            </a:pPr>
            <a:r>
              <a:rPr lang="en-US" sz="1333" dirty="0">
                <a:solidFill>
                  <a:srgbClr val="1A1A1A"/>
                </a:solidFill>
              </a:rPr>
              <a:t>GET /hotels-</a:t>
            </a:r>
            <a:r>
              <a:rPr lang="en-US" sz="1333" dirty="0" err="1">
                <a:solidFill>
                  <a:srgbClr val="1A1A1A"/>
                </a:solidFill>
              </a:rPr>
              <a:t>api</a:t>
            </a:r>
            <a:endParaRPr lang="en-US" sz="1333" dirty="0">
              <a:solidFill>
                <a:srgbClr val="1A1A1A"/>
              </a:solidFill>
            </a:endParaRPr>
          </a:p>
        </p:txBody>
      </p:sp>
      <p:sp>
        <p:nvSpPr>
          <p:cNvPr id="61" name="Speech Bubble: Rectangle 60">
            <a:extLst>
              <a:ext uri="{FF2B5EF4-FFF2-40B4-BE49-F238E27FC236}">
                <a16:creationId xmlns:a16="http://schemas.microsoft.com/office/drawing/2014/main" id="{1E8877C8-6CA4-41CA-A0B5-21311F0232D0}"/>
              </a:ext>
            </a:extLst>
          </p:cNvPr>
          <p:cNvSpPr/>
          <p:nvPr/>
        </p:nvSpPr>
        <p:spPr>
          <a:xfrm>
            <a:off x="7279663" y="6041615"/>
            <a:ext cx="1570174" cy="465324"/>
          </a:xfrm>
          <a:prstGeom prst="wedgeRectCallout">
            <a:avLst>
              <a:gd name="adj1" fmla="val 109808"/>
              <a:gd name="adj2" fmla="val -42968"/>
            </a:avLst>
          </a:prstGeom>
          <a:noFill/>
          <a:ln w="9525"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tlCol="0" anchor="ctr"/>
          <a:lstStyle/>
          <a:p>
            <a:pPr algn="ctr" defTabSz="914322">
              <a:defRPr/>
            </a:pPr>
            <a:r>
              <a:rPr lang="en-US" sz="1333" dirty="0">
                <a:solidFill>
                  <a:srgbClr val="1A1A1A"/>
                </a:solidFill>
              </a:rPr>
              <a:t>Init container builds the container image</a:t>
            </a:r>
          </a:p>
        </p:txBody>
      </p:sp>
    </p:spTree>
    <p:extLst>
      <p:ext uri="{BB962C8B-B14F-4D97-AF65-F5344CB8AC3E}">
        <p14:creationId xmlns:p14="http://schemas.microsoft.com/office/powerpoint/2010/main" val="187889975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par>
                                <p:cTn id="8" presetID="22" presetClass="entr" presetSubtype="8" fill="hold" grpId="0" nodeType="withEffect">
                                  <p:stCondLst>
                                    <p:cond delay="500"/>
                                  </p:stCondLst>
                                  <p:childTnLst>
                                    <p:set>
                                      <p:cBhvr>
                                        <p:cTn id="9" dur="1" fill="hold">
                                          <p:stCondLst>
                                            <p:cond delay="0"/>
                                          </p:stCondLst>
                                        </p:cTn>
                                        <p:tgtEl>
                                          <p:spTgt spid="38"/>
                                        </p:tgtEl>
                                        <p:attrNameLst>
                                          <p:attrName>style.visibility</p:attrName>
                                        </p:attrNameLst>
                                      </p:cBhvr>
                                      <p:to>
                                        <p:strVal val="visible"/>
                                      </p:to>
                                    </p:set>
                                    <p:animEffect transition="in" filter="wipe(left)">
                                      <p:cBhvr>
                                        <p:cTn id="10" dur="500"/>
                                        <p:tgtEl>
                                          <p:spTgt spid="38"/>
                                        </p:tgtEl>
                                      </p:cBhvr>
                                    </p:animEffect>
                                  </p:childTnLst>
                                </p:cTn>
                              </p:par>
                              <p:par>
                                <p:cTn id="11" presetID="22" presetClass="entr" presetSubtype="8" fill="hold" nodeType="withEffect">
                                  <p:stCondLst>
                                    <p:cond delay="500"/>
                                  </p:stCondLst>
                                  <p:childTnLst>
                                    <p:set>
                                      <p:cBhvr>
                                        <p:cTn id="12" dur="1" fill="hold">
                                          <p:stCondLst>
                                            <p:cond delay="0"/>
                                          </p:stCondLst>
                                        </p:cTn>
                                        <p:tgtEl>
                                          <p:spTgt spid="32"/>
                                        </p:tgtEl>
                                        <p:attrNameLst>
                                          <p:attrName>style.visibility</p:attrName>
                                        </p:attrNameLst>
                                      </p:cBhvr>
                                      <p:to>
                                        <p:strVal val="visible"/>
                                      </p:to>
                                    </p:set>
                                    <p:animEffect transition="in" filter="wipe(left)">
                                      <p:cBhvr>
                                        <p:cTn id="13" dur="500"/>
                                        <p:tgtEl>
                                          <p:spTgt spid="32"/>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5">
                                            <p:txEl>
                                              <p:pRg st="1" end="1"/>
                                            </p:txEl>
                                          </p:spTgt>
                                        </p:tgtEl>
                                        <p:attrNameLst>
                                          <p:attrName>style.visibility</p:attrName>
                                        </p:attrNameLst>
                                      </p:cBhvr>
                                      <p:to>
                                        <p:strVal val="visible"/>
                                      </p:to>
                                    </p:set>
                                    <p:animEffect transition="in" filter="fade">
                                      <p:cBhvr>
                                        <p:cTn id="18" dur="500"/>
                                        <p:tgtEl>
                                          <p:spTgt spid="5">
                                            <p:txEl>
                                              <p:pRg st="1" end="1"/>
                                            </p:txEl>
                                          </p:spTgt>
                                        </p:tgtEl>
                                      </p:cBhvr>
                                    </p:animEffect>
                                  </p:childTnLst>
                                </p:cTn>
                              </p:par>
                              <p:par>
                                <p:cTn id="19" presetID="22" presetClass="entr" presetSubtype="8" fill="hold" grpId="0" nodeType="withEffect">
                                  <p:stCondLst>
                                    <p:cond delay="500"/>
                                  </p:stCondLst>
                                  <p:childTnLst>
                                    <p:set>
                                      <p:cBhvr>
                                        <p:cTn id="20" dur="1" fill="hold">
                                          <p:stCondLst>
                                            <p:cond delay="0"/>
                                          </p:stCondLst>
                                        </p:cTn>
                                        <p:tgtEl>
                                          <p:spTgt spid="66"/>
                                        </p:tgtEl>
                                        <p:attrNameLst>
                                          <p:attrName>style.visibility</p:attrName>
                                        </p:attrNameLst>
                                      </p:cBhvr>
                                      <p:to>
                                        <p:strVal val="visible"/>
                                      </p:to>
                                    </p:set>
                                    <p:animEffect transition="in" filter="wipe(left)">
                                      <p:cBhvr>
                                        <p:cTn id="21" dur="500"/>
                                        <p:tgtEl>
                                          <p:spTgt spid="66"/>
                                        </p:tgtEl>
                                      </p:cBhvr>
                                    </p:animEffect>
                                  </p:childTnLst>
                                </p:cTn>
                              </p:par>
                              <p:par>
                                <p:cTn id="22" presetID="22" presetClass="entr" presetSubtype="8" fill="hold" nodeType="withEffect">
                                  <p:stCondLst>
                                    <p:cond delay="500"/>
                                  </p:stCondLst>
                                  <p:childTnLst>
                                    <p:set>
                                      <p:cBhvr>
                                        <p:cTn id="23" dur="1" fill="hold">
                                          <p:stCondLst>
                                            <p:cond delay="0"/>
                                          </p:stCondLst>
                                        </p:cTn>
                                        <p:tgtEl>
                                          <p:spTgt spid="63"/>
                                        </p:tgtEl>
                                        <p:attrNameLst>
                                          <p:attrName>style.visibility</p:attrName>
                                        </p:attrNameLst>
                                      </p:cBhvr>
                                      <p:to>
                                        <p:strVal val="visible"/>
                                      </p:to>
                                    </p:set>
                                    <p:animEffect transition="in" filter="wipe(left)">
                                      <p:cBhvr>
                                        <p:cTn id="24" dur="500"/>
                                        <p:tgtEl>
                                          <p:spTgt spid="63"/>
                                        </p:tgtEl>
                                      </p:cBhvr>
                                    </p:animEffect>
                                  </p:childTnLst>
                                </p:cTn>
                              </p:par>
                              <p:par>
                                <p:cTn id="25" presetID="10" presetClass="entr" presetSubtype="0" fill="hold" grpId="0" nodeType="withEffect">
                                  <p:stCondLst>
                                    <p:cond delay="1000"/>
                                  </p:stCondLst>
                                  <p:childTnLst>
                                    <p:set>
                                      <p:cBhvr>
                                        <p:cTn id="26" dur="1" fill="hold">
                                          <p:stCondLst>
                                            <p:cond delay="0"/>
                                          </p:stCondLst>
                                        </p:cTn>
                                        <p:tgtEl>
                                          <p:spTgt spid="130"/>
                                        </p:tgtEl>
                                        <p:attrNameLst>
                                          <p:attrName>style.visibility</p:attrName>
                                        </p:attrNameLst>
                                      </p:cBhvr>
                                      <p:to>
                                        <p:strVal val="visible"/>
                                      </p:to>
                                    </p:set>
                                    <p:animEffect transition="in" filter="fade">
                                      <p:cBhvr>
                                        <p:cTn id="27" dur="500"/>
                                        <p:tgtEl>
                                          <p:spTgt spid="130"/>
                                        </p:tgtEl>
                                      </p:cBhvr>
                                    </p:animEffect>
                                  </p:childTnLst>
                                </p:cTn>
                              </p:par>
                              <p:par>
                                <p:cTn id="28" presetID="10" presetClass="entr" presetSubtype="0" fill="hold" nodeType="withEffect">
                                  <p:stCondLst>
                                    <p:cond delay="1000"/>
                                  </p:stCondLst>
                                  <p:childTnLst>
                                    <p:set>
                                      <p:cBhvr>
                                        <p:cTn id="29" dur="1" fill="hold">
                                          <p:stCondLst>
                                            <p:cond delay="0"/>
                                          </p:stCondLst>
                                        </p:cTn>
                                        <p:tgtEl>
                                          <p:spTgt spid="126"/>
                                        </p:tgtEl>
                                        <p:attrNameLst>
                                          <p:attrName>style.visibility</p:attrName>
                                        </p:attrNameLst>
                                      </p:cBhvr>
                                      <p:to>
                                        <p:strVal val="visible"/>
                                      </p:to>
                                    </p:set>
                                    <p:animEffect transition="in" filter="fade">
                                      <p:cBhvr>
                                        <p:cTn id="30" dur="500"/>
                                        <p:tgtEl>
                                          <p:spTgt spid="126"/>
                                        </p:tgtEl>
                                      </p:cBhvr>
                                    </p:animEffect>
                                  </p:childTnLst>
                                </p:cTn>
                              </p:par>
                              <p:par>
                                <p:cTn id="31" presetID="10" presetClass="entr" presetSubtype="0" fill="hold" grpId="0" nodeType="withEffect">
                                  <p:stCondLst>
                                    <p:cond delay="1000"/>
                                  </p:stCondLst>
                                  <p:childTnLst>
                                    <p:set>
                                      <p:cBhvr>
                                        <p:cTn id="32" dur="1" fill="hold">
                                          <p:stCondLst>
                                            <p:cond delay="0"/>
                                          </p:stCondLst>
                                        </p:cTn>
                                        <p:tgtEl>
                                          <p:spTgt spid="129"/>
                                        </p:tgtEl>
                                        <p:attrNameLst>
                                          <p:attrName>style.visibility</p:attrName>
                                        </p:attrNameLst>
                                      </p:cBhvr>
                                      <p:to>
                                        <p:strVal val="visible"/>
                                      </p:to>
                                    </p:set>
                                    <p:animEffect transition="in" filter="fade">
                                      <p:cBhvr>
                                        <p:cTn id="33" dur="500"/>
                                        <p:tgtEl>
                                          <p:spTgt spid="129"/>
                                        </p:tgtEl>
                                      </p:cBhvr>
                                    </p:animEffect>
                                  </p:childTnLst>
                                </p:cTn>
                              </p:par>
                              <p:par>
                                <p:cTn id="34" presetID="10" presetClass="entr" presetSubtype="0" fill="hold" nodeType="withEffect">
                                  <p:stCondLst>
                                    <p:cond delay="1000"/>
                                  </p:stCondLst>
                                  <p:childTnLst>
                                    <p:set>
                                      <p:cBhvr>
                                        <p:cTn id="35" dur="1" fill="hold">
                                          <p:stCondLst>
                                            <p:cond delay="0"/>
                                          </p:stCondLst>
                                        </p:cTn>
                                        <p:tgtEl>
                                          <p:spTgt spid="128"/>
                                        </p:tgtEl>
                                        <p:attrNameLst>
                                          <p:attrName>style.visibility</p:attrName>
                                        </p:attrNameLst>
                                      </p:cBhvr>
                                      <p:to>
                                        <p:strVal val="visible"/>
                                      </p:to>
                                    </p:set>
                                    <p:animEffect transition="in" filter="fade">
                                      <p:cBhvr>
                                        <p:cTn id="36" dur="500"/>
                                        <p:tgtEl>
                                          <p:spTgt spid="128"/>
                                        </p:tgtEl>
                                      </p:cBhvr>
                                    </p:animEffect>
                                  </p:childTnLst>
                                </p:cTn>
                              </p:par>
                              <p:par>
                                <p:cTn id="37" presetID="10" presetClass="entr" presetSubtype="0" fill="hold" grpId="0" nodeType="withEffect">
                                  <p:stCondLst>
                                    <p:cond delay="1000"/>
                                  </p:stCondLst>
                                  <p:childTnLst>
                                    <p:set>
                                      <p:cBhvr>
                                        <p:cTn id="38" dur="1" fill="hold">
                                          <p:stCondLst>
                                            <p:cond delay="0"/>
                                          </p:stCondLst>
                                        </p:cTn>
                                        <p:tgtEl>
                                          <p:spTgt spid="131"/>
                                        </p:tgtEl>
                                        <p:attrNameLst>
                                          <p:attrName>style.visibility</p:attrName>
                                        </p:attrNameLst>
                                      </p:cBhvr>
                                      <p:to>
                                        <p:strVal val="visible"/>
                                      </p:to>
                                    </p:set>
                                    <p:animEffect transition="in" filter="fade">
                                      <p:cBhvr>
                                        <p:cTn id="39" dur="500"/>
                                        <p:tgtEl>
                                          <p:spTgt spid="131"/>
                                        </p:tgtEl>
                                      </p:cBhvr>
                                    </p:animEffect>
                                  </p:childTnLst>
                                </p:cTn>
                              </p:par>
                              <p:par>
                                <p:cTn id="40" presetID="10" presetClass="entr" presetSubtype="0" fill="hold" nodeType="withEffect">
                                  <p:stCondLst>
                                    <p:cond delay="1000"/>
                                  </p:stCondLst>
                                  <p:childTnLst>
                                    <p:set>
                                      <p:cBhvr>
                                        <p:cTn id="41" dur="1" fill="hold">
                                          <p:stCondLst>
                                            <p:cond delay="0"/>
                                          </p:stCondLst>
                                        </p:cTn>
                                        <p:tgtEl>
                                          <p:spTgt spid="127"/>
                                        </p:tgtEl>
                                        <p:attrNameLst>
                                          <p:attrName>style.visibility</p:attrName>
                                        </p:attrNameLst>
                                      </p:cBhvr>
                                      <p:to>
                                        <p:strVal val="visible"/>
                                      </p:to>
                                    </p:set>
                                    <p:animEffect transition="in" filter="fade">
                                      <p:cBhvr>
                                        <p:cTn id="42" dur="500"/>
                                        <p:tgtEl>
                                          <p:spTgt spid="127"/>
                                        </p:tgtEl>
                                      </p:cBhvr>
                                    </p:animEffect>
                                  </p:childTnLst>
                                </p:cTn>
                              </p:par>
                              <p:par>
                                <p:cTn id="43" presetID="10" presetClass="entr" presetSubtype="0" fill="hold" grpId="0" nodeType="withEffect">
                                  <p:stCondLst>
                                    <p:cond delay="1000"/>
                                  </p:stCondLst>
                                  <p:childTnLst>
                                    <p:set>
                                      <p:cBhvr>
                                        <p:cTn id="44" dur="1" fill="hold">
                                          <p:stCondLst>
                                            <p:cond delay="0"/>
                                          </p:stCondLst>
                                        </p:cTn>
                                        <p:tgtEl>
                                          <p:spTgt spid="7"/>
                                        </p:tgtEl>
                                        <p:attrNameLst>
                                          <p:attrName>style.visibility</p:attrName>
                                        </p:attrNameLst>
                                      </p:cBhvr>
                                      <p:to>
                                        <p:strVal val="visible"/>
                                      </p:to>
                                    </p:set>
                                    <p:animEffect transition="in" filter="fade">
                                      <p:cBhvr>
                                        <p:cTn id="45" dur="500"/>
                                        <p:tgtEl>
                                          <p:spTgt spid="7"/>
                                        </p:tgtEl>
                                      </p:cBhvr>
                                    </p:animEffect>
                                  </p:childTnLst>
                                </p:cTn>
                              </p:par>
                              <p:par>
                                <p:cTn id="46" presetID="22" presetClass="entr" presetSubtype="8" fill="hold" grpId="0" nodeType="withEffect">
                                  <p:stCondLst>
                                    <p:cond delay="1000"/>
                                  </p:stCondLst>
                                  <p:childTnLst>
                                    <p:set>
                                      <p:cBhvr>
                                        <p:cTn id="47" dur="1" fill="hold">
                                          <p:stCondLst>
                                            <p:cond delay="0"/>
                                          </p:stCondLst>
                                        </p:cTn>
                                        <p:tgtEl>
                                          <p:spTgt spid="67"/>
                                        </p:tgtEl>
                                        <p:attrNameLst>
                                          <p:attrName>style.visibility</p:attrName>
                                        </p:attrNameLst>
                                      </p:cBhvr>
                                      <p:to>
                                        <p:strVal val="visible"/>
                                      </p:to>
                                    </p:set>
                                    <p:animEffect transition="in" filter="wipe(left)">
                                      <p:cBhvr>
                                        <p:cTn id="48" dur="500"/>
                                        <p:tgtEl>
                                          <p:spTgt spid="67"/>
                                        </p:tgtEl>
                                      </p:cBhvr>
                                    </p:animEffect>
                                  </p:childTnLst>
                                </p:cTn>
                              </p:par>
                              <p:par>
                                <p:cTn id="49" presetID="22" presetClass="entr" presetSubtype="8" fill="hold" nodeType="withEffect">
                                  <p:stCondLst>
                                    <p:cond delay="1500"/>
                                  </p:stCondLst>
                                  <p:childTnLst>
                                    <p:set>
                                      <p:cBhvr>
                                        <p:cTn id="50" dur="1" fill="hold">
                                          <p:stCondLst>
                                            <p:cond delay="0"/>
                                          </p:stCondLst>
                                        </p:cTn>
                                        <p:tgtEl>
                                          <p:spTgt spid="29"/>
                                        </p:tgtEl>
                                        <p:attrNameLst>
                                          <p:attrName>style.visibility</p:attrName>
                                        </p:attrNameLst>
                                      </p:cBhvr>
                                      <p:to>
                                        <p:strVal val="visible"/>
                                      </p:to>
                                    </p:set>
                                    <p:animEffect transition="in" filter="wipe(left)">
                                      <p:cBhvr>
                                        <p:cTn id="51" dur="500"/>
                                        <p:tgtEl>
                                          <p:spTgt spid="29"/>
                                        </p:tgtEl>
                                      </p:cBhvr>
                                    </p:animEffect>
                                  </p:childTnLst>
                                </p:cTn>
                              </p:par>
                              <p:par>
                                <p:cTn id="52" presetID="10" presetClass="entr" presetSubtype="0" fill="hold" grpId="0" nodeType="withEffect">
                                  <p:stCondLst>
                                    <p:cond delay="1500"/>
                                  </p:stCondLst>
                                  <p:childTnLst>
                                    <p:set>
                                      <p:cBhvr>
                                        <p:cTn id="53" dur="1" fill="hold">
                                          <p:stCondLst>
                                            <p:cond delay="0"/>
                                          </p:stCondLst>
                                        </p:cTn>
                                        <p:tgtEl>
                                          <p:spTgt spid="25"/>
                                        </p:tgtEl>
                                        <p:attrNameLst>
                                          <p:attrName>style.visibility</p:attrName>
                                        </p:attrNameLst>
                                      </p:cBhvr>
                                      <p:to>
                                        <p:strVal val="visible"/>
                                      </p:to>
                                    </p:set>
                                    <p:animEffect transition="in" filter="fade">
                                      <p:cBhvr>
                                        <p:cTn id="54" dur="500"/>
                                        <p:tgtEl>
                                          <p:spTgt spid="25"/>
                                        </p:tgtEl>
                                      </p:cBhvr>
                                    </p:animEffect>
                                  </p:childTnLst>
                                </p:cTn>
                              </p:par>
                              <p:par>
                                <p:cTn id="55" presetID="14" presetClass="entr" presetSubtype="10" fill="hold" grpId="0" nodeType="withEffect">
                                  <p:stCondLst>
                                    <p:cond delay="2000"/>
                                  </p:stCondLst>
                                  <p:childTnLst>
                                    <p:set>
                                      <p:cBhvr>
                                        <p:cTn id="56" dur="1" fill="hold">
                                          <p:stCondLst>
                                            <p:cond delay="0"/>
                                          </p:stCondLst>
                                        </p:cTn>
                                        <p:tgtEl>
                                          <p:spTgt spid="61"/>
                                        </p:tgtEl>
                                        <p:attrNameLst>
                                          <p:attrName>style.visibility</p:attrName>
                                        </p:attrNameLst>
                                      </p:cBhvr>
                                      <p:to>
                                        <p:strVal val="visible"/>
                                      </p:to>
                                    </p:set>
                                    <p:animEffect transition="in" filter="randombar(horizontal)">
                                      <p:cBhvr>
                                        <p:cTn id="57" dur="500"/>
                                        <p:tgtEl>
                                          <p:spTgt spid="61"/>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grpId="0" nodeType="clickEffect">
                                  <p:stCondLst>
                                    <p:cond delay="0"/>
                                  </p:stCondLst>
                                  <p:childTnLst>
                                    <p:set>
                                      <p:cBhvr>
                                        <p:cTn id="61" dur="1" fill="hold">
                                          <p:stCondLst>
                                            <p:cond delay="0"/>
                                          </p:stCondLst>
                                        </p:cTn>
                                        <p:tgtEl>
                                          <p:spTgt spid="5">
                                            <p:txEl>
                                              <p:pRg st="2" end="2"/>
                                            </p:txEl>
                                          </p:spTgt>
                                        </p:tgtEl>
                                        <p:attrNameLst>
                                          <p:attrName>style.visibility</p:attrName>
                                        </p:attrNameLst>
                                      </p:cBhvr>
                                      <p:to>
                                        <p:strVal val="visible"/>
                                      </p:to>
                                    </p:set>
                                    <p:animEffect transition="in" filter="fade">
                                      <p:cBhvr>
                                        <p:cTn id="62" dur="500"/>
                                        <p:tgtEl>
                                          <p:spTgt spid="5">
                                            <p:txEl>
                                              <p:pRg st="2" end="2"/>
                                            </p:txEl>
                                          </p:spTgt>
                                        </p:tgtEl>
                                      </p:cBhvr>
                                    </p:animEffect>
                                  </p:childTnLst>
                                </p:cTn>
                              </p:par>
                            </p:childTnLst>
                          </p:cTn>
                        </p:par>
                      </p:childTnLst>
                    </p:cTn>
                  </p:par>
                  <p:par>
                    <p:cTn id="63" fill="hold">
                      <p:stCondLst>
                        <p:cond delay="indefinite"/>
                      </p:stCondLst>
                      <p:childTnLst>
                        <p:par>
                          <p:cTn id="64" fill="hold">
                            <p:stCondLst>
                              <p:cond delay="0"/>
                            </p:stCondLst>
                            <p:childTnLst>
                              <p:par>
                                <p:cTn id="65" presetID="10" presetClass="entr" presetSubtype="0" fill="hold" grpId="0" nodeType="clickEffect">
                                  <p:stCondLst>
                                    <p:cond delay="0"/>
                                  </p:stCondLst>
                                  <p:childTnLst>
                                    <p:set>
                                      <p:cBhvr>
                                        <p:cTn id="66" dur="1" fill="hold">
                                          <p:stCondLst>
                                            <p:cond delay="0"/>
                                          </p:stCondLst>
                                        </p:cTn>
                                        <p:tgtEl>
                                          <p:spTgt spid="5">
                                            <p:txEl>
                                              <p:pRg st="3" end="3"/>
                                            </p:txEl>
                                          </p:spTgt>
                                        </p:tgtEl>
                                        <p:attrNameLst>
                                          <p:attrName>style.visibility</p:attrName>
                                        </p:attrNameLst>
                                      </p:cBhvr>
                                      <p:to>
                                        <p:strVal val="visible"/>
                                      </p:to>
                                    </p:set>
                                    <p:animEffect transition="in" filter="fade">
                                      <p:cBhvr>
                                        <p:cTn id="67" dur="500"/>
                                        <p:tgtEl>
                                          <p:spTgt spid="5">
                                            <p:txEl>
                                              <p:pRg st="3" end="3"/>
                                            </p:txEl>
                                          </p:spTgt>
                                        </p:tgtEl>
                                      </p:cBhvr>
                                    </p:animEffect>
                                  </p:childTnLst>
                                </p:cTn>
                              </p:par>
                              <p:par>
                                <p:cTn id="68" presetID="10" presetClass="entr" presetSubtype="0" fill="hold" grpId="0" nodeType="withEffect">
                                  <p:stCondLst>
                                    <p:cond delay="500"/>
                                  </p:stCondLst>
                                  <p:childTnLst>
                                    <p:set>
                                      <p:cBhvr>
                                        <p:cTn id="69" dur="1" fill="hold">
                                          <p:stCondLst>
                                            <p:cond delay="0"/>
                                          </p:stCondLst>
                                        </p:cTn>
                                        <p:tgtEl>
                                          <p:spTgt spid="209"/>
                                        </p:tgtEl>
                                        <p:attrNameLst>
                                          <p:attrName>style.visibility</p:attrName>
                                        </p:attrNameLst>
                                      </p:cBhvr>
                                      <p:to>
                                        <p:strVal val="visible"/>
                                      </p:to>
                                    </p:set>
                                    <p:animEffect transition="in" filter="fade">
                                      <p:cBhvr>
                                        <p:cTn id="70" dur="500"/>
                                        <p:tgtEl>
                                          <p:spTgt spid="209"/>
                                        </p:tgtEl>
                                      </p:cBhvr>
                                    </p:animEffect>
                                  </p:childTnLst>
                                </p:cTn>
                              </p:par>
                              <p:par>
                                <p:cTn id="71" presetID="22" presetClass="entr" presetSubtype="8" fill="hold" nodeType="withEffect">
                                  <p:stCondLst>
                                    <p:cond delay="1000"/>
                                  </p:stCondLst>
                                  <p:childTnLst>
                                    <p:set>
                                      <p:cBhvr>
                                        <p:cTn id="72" dur="1" fill="hold">
                                          <p:stCondLst>
                                            <p:cond delay="0"/>
                                          </p:stCondLst>
                                        </p:cTn>
                                        <p:tgtEl>
                                          <p:spTgt spid="210"/>
                                        </p:tgtEl>
                                        <p:attrNameLst>
                                          <p:attrName>style.visibility</p:attrName>
                                        </p:attrNameLst>
                                      </p:cBhvr>
                                      <p:to>
                                        <p:strVal val="visible"/>
                                      </p:to>
                                    </p:set>
                                    <p:animEffect transition="in" filter="wipe(left)">
                                      <p:cBhvr>
                                        <p:cTn id="73" dur="500"/>
                                        <p:tgtEl>
                                          <p:spTgt spid="210"/>
                                        </p:tgtEl>
                                      </p:cBhvr>
                                    </p:animEffect>
                                  </p:childTnLst>
                                </p:cTn>
                              </p:par>
                              <p:par>
                                <p:cTn id="74" presetID="22" presetClass="entr" presetSubtype="8" fill="hold" grpId="0" nodeType="withEffect">
                                  <p:stCondLst>
                                    <p:cond delay="1000"/>
                                  </p:stCondLst>
                                  <p:childTnLst>
                                    <p:set>
                                      <p:cBhvr>
                                        <p:cTn id="75" dur="1" fill="hold">
                                          <p:stCondLst>
                                            <p:cond delay="0"/>
                                          </p:stCondLst>
                                        </p:cTn>
                                        <p:tgtEl>
                                          <p:spTgt spid="213"/>
                                        </p:tgtEl>
                                        <p:attrNameLst>
                                          <p:attrName>style.visibility</p:attrName>
                                        </p:attrNameLst>
                                      </p:cBhvr>
                                      <p:to>
                                        <p:strVal val="visible"/>
                                      </p:to>
                                    </p:set>
                                    <p:animEffect transition="in" filter="wipe(left)">
                                      <p:cBhvr>
                                        <p:cTn id="76" dur="500"/>
                                        <p:tgtEl>
                                          <p:spTgt spid="213"/>
                                        </p:tgtEl>
                                      </p:cBhvr>
                                    </p:animEffect>
                                  </p:childTnLst>
                                </p:cTn>
                              </p:par>
                              <p:par>
                                <p:cTn id="77" presetID="22" presetClass="entr" presetSubtype="8" fill="hold" nodeType="withEffect">
                                  <p:stCondLst>
                                    <p:cond delay="1500"/>
                                  </p:stCondLst>
                                  <p:childTnLst>
                                    <p:set>
                                      <p:cBhvr>
                                        <p:cTn id="78" dur="1" fill="hold">
                                          <p:stCondLst>
                                            <p:cond delay="0"/>
                                          </p:stCondLst>
                                        </p:cTn>
                                        <p:tgtEl>
                                          <p:spTgt spid="44"/>
                                        </p:tgtEl>
                                        <p:attrNameLst>
                                          <p:attrName>style.visibility</p:attrName>
                                        </p:attrNameLst>
                                      </p:cBhvr>
                                      <p:to>
                                        <p:strVal val="visible"/>
                                      </p:to>
                                    </p:set>
                                    <p:animEffect transition="in" filter="wipe(left)">
                                      <p:cBhvr>
                                        <p:cTn id="79" dur="500"/>
                                        <p:tgtEl>
                                          <p:spTgt spid="44"/>
                                        </p:tgtEl>
                                      </p:cBhvr>
                                    </p:animEffect>
                                  </p:childTnLst>
                                </p:cTn>
                              </p:par>
                              <p:par>
                                <p:cTn id="80" presetID="14" presetClass="entr" presetSubtype="10" fill="hold" grpId="0" nodeType="withEffect">
                                  <p:stCondLst>
                                    <p:cond delay="2000"/>
                                  </p:stCondLst>
                                  <p:childTnLst>
                                    <p:set>
                                      <p:cBhvr>
                                        <p:cTn id="81" dur="1" fill="hold">
                                          <p:stCondLst>
                                            <p:cond delay="0"/>
                                          </p:stCondLst>
                                        </p:cTn>
                                        <p:tgtEl>
                                          <p:spTgt spid="50"/>
                                        </p:tgtEl>
                                        <p:attrNameLst>
                                          <p:attrName>style.visibility</p:attrName>
                                        </p:attrNameLst>
                                      </p:cBhvr>
                                      <p:to>
                                        <p:strVal val="visible"/>
                                      </p:to>
                                    </p:set>
                                    <p:animEffect transition="in" filter="randombar(horizontal)">
                                      <p:cBhvr>
                                        <p:cTn id="82" dur="500"/>
                                        <p:tgtEl>
                                          <p:spTgt spid="50"/>
                                        </p:tgtEl>
                                      </p:cBhvr>
                                    </p:animEffect>
                                  </p:childTnLst>
                                </p:cTn>
                              </p:par>
                              <p:par>
                                <p:cTn id="83" presetID="22" presetClass="entr" presetSubtype="8" fill="hold" nodeType="withEffect">
                                  <p:stCondLst>
                                    <p:cond delay="2500"/>
                                  </p:stCondLst>
                                  <p:childTnLst>
                                    <p:set>
                                      <p:cBhvr>
                                        <p:cTn id="84" dur="1" fill="hold">
                                          <p:stCondLst>
                                            <p:cond delay="0"/>
                                          </p:stCondLst>
                                        </p:cTn>
                                        <p:tgtEl>
                                          <p:spTgt spid="110"/>
                                        </p:tgtEl>
                                        <p:attrNameLst>
                                          <p:attrName>style.visibility</p:attrName>
                                        </p:attrNameLst>
                                      </p:cBhvr>
                                      <p:to>
                                        <p:strVal val="visible"/>
                                      </p:to>
                                    </p:set>
                                    <p:animEffect transition="in" filter="wipe(left)">
                                      <p:cBhvr>
                                        <p:cTn id="85" dur="500"/>
                                        <p:tgtEl>
                                          <p:spTgt spid="110"/>
                                        </p:tgtEl>
                                      </p:cBhvr>
                                    </p:animEffect>
                                  </p:childTnLst>
                                </p:cTn>
                              </p:par>
                            </p:childTnLst>
                          </p:cTn>
                        </p:par>
                      </p:childTnLst>
                    </p:cTn>
                  </p:par>
                  <p:par>
                    <p:cTn id="86" fill="hold">
                      <p:stCondLst>
                        <p:cond delay="indefinite"/>
                      </p:stCondLst>
                      <p:childTnLst>
                        <p:par>
                          <p:cTn id="87" fill="hold">
                            <p:stCondLst>
                              <p:cond delay="0"/>
                            </p:stCondLst>
                            <p:childTnLst>
                              <p:par>
                                <p:cTn id="88" presetID="10" presetClass="entr" presetSubtype="0" fill="hold" grpId="0" nodeType="clickEffect">
                                  <p:stCondLst>
                                    <p:cond delay="0"/>
                                  </p:stCondLst>
                                  <p:childTnLst>
                                    <p:set>
                                      <p:cBhvr>
                                        <p:cTn id="89" dur="1" fill="hold">
                                          <p:stCondLst>
                                            <p:cond delay="0"/>
                                          </p:stCondLst>
                                        </p:cTn>
                                        <p:tgtEl>
                                          <p:spTgt spid="5">
                                            <p:txEl>
                                              <p:pRg st="4" end="4"/>
                                            </p:txEl>
                                          </p:spTgt>
                                        </p:tgtEl>
                                        <p:attrNameLst>
                                          <p:attrName>style.visibility</p:attrName>
                                        </p:attrNameLst>
                                      </p:cBhvr>
                                      <p:to>
                                        <p:strVal val="visible"/>
                                      </p:to>
                                    </p:set>
                                    <p:animEffect transition="in" filter="fade">
                                      <p:cBhvr>
                                        <p:cTn id="90" dur="500"/>
                                        <p:tgtEl>
                                          <p:spTgt spid="5">
                                            <p:txEl>
                                              <p:pRg st="4" end="4"/>
                                            </p:txEl>
                                          </p:spTgt>
                                        </p:tgtEl>
                                      </p:cBhvr>
                                    </p:animEffect>
                                  </p:childTnLst>
                                </p:cTn>
                              </p:par>
                              <p:par>
                                <p:cTn id="91" presetID="22" presetClass="entr" presetSubtype="8" fill="hold" nodeType="withEffect">
                                  <p:stCondLst>
                                    <p:cond delay="500"/>
                                  </p:stCondLst>
                                  <p:childTnLst>
                                    <p:set>
                                      <p:cBhvr>
                                        <p:cTn id="92" dur="1" fill="hold">
                                          <p:stCondLst>
                                            <p:cond delay="0"/>
                                          </p:stCondLst>
                                        </p:cTn>
                                        <p:tgtEl>
                                          <p:spTgt spid="112"/>
                                        </p:tgtEl>
                                        <p:attrNameLst>
                                          <p:attrName>style.visibility</p:attrName>
                                        </p:attrNameLst>
                                      </p:cBhvr>
                                      <p:to>
                                        <p:strVal val="visible"/>
                                      </p:to>
                                    </p:set>
                                    <p:animEffect transition="in" filter="wipe(left)">
                                      <p:cBhvr>
                                        <p:cTn id="93" dur="500"/>
                                        <p:tgtEl>
                                          <p:spTgt spid="112"/>
                                        </p:tgtEl>
                                      </p:cBhvr>
                                    </p:animEffect>
                                  </p:childTnLst>
                                </p:cTn>
                              </p:par>
                              <p:par>
                                <p:cTn id="94" presetID="14" presetClass="entr" presetSubtype="10" fill="hold" grpId="0" nodeType="withEffect">
                                  <p:stCondLst>
                                    <p:cond delay="1000"/>
                                  </p:stCondLst>
                                  <p:childTnLst>
                                    <p:set>
                                      <p:cBhvr>
                                        <p:cTn id="95" dur="1" fill="hold">
                                          <p:stCondLst>
                                            <p:cond delay="0"/>
                                          </p:stCondLst>
                                        </p:cTn>
                                        <p:tgtEl>
                                          <p:spTgt spid="68"/>
                                        </p:tgtEl>
                                        <p:attrNameLst>
                                          <p:attrName>style.visibility</p:attrName>
                                        </p:attrNameLst>
                                      </p:cBhvr>
                                      <p:to>
                                        <p:strVal val="visible"/>
                                      </p:to>
                                    </p:set>
                                    <p:animEffect transition="in" filter="randombar(horizontal)">
                                      <p:cBhvr>
                                        <p:cTn id="96" dur="500"/>
                                        <p:tgtEl>
                                          <p:spTgt spid="68"/>
                                        </p:tgtEl>
                                      </p:cBhvr>
                                    </p:animEffect>
                                  </p:childTnLst>
                                </p:cTn>
                              </p:par>
                            </p:childTnLst>
                          </p:cTn>
                        </p:par>
                      </p:childTnLst>
                    </p:cTn>
                  </p:par>
                  <p:par>
                    <p:cTn id="97" fill="hold">
                      <p:stCondLst>
                        <p:cond delay="indefinite"/>
                      </p:stCondLst>
                      <p:childTnLst>
                        <p:par>
                          <p:cTn id="98" fill="hold">
                            <p:stCondLst>
                              <p:cond delay="0"/>
                            </p:stCondLst>
                            <p:childTnLst>
                              <p:par>
                                <p:cTn id="99" presetID="10" presetClass="entr" presetSubtype="0" fill="hold" grpId="0" nodeType="clickEffect">
                                  <p:stCondLst>
                                    <p:cond delay="0"/>
                                  </p:stCondLst>
                                  <p:childTnLst>
                                    <p:set>
                                      <p:cBhvr>
                                        <p:cTn id="100" dur="1" fill="hold">
                                          <p:stCondLst>
                                            <p:cond delay="0"/>
                                          </p:stCondLst>
                                        </p:cTn>
                                        <p:tgtEl>
                                          <p:spTgt spid="5">
                                            <p:txEl>
                                              <p:pRg st="5" end="5"/>
                                            </p:txEl>
                                          </p:spTgt>
                                        </p:tgtEl>
                                        <p:attrNameLst>
                                          <p:attrName>style.visibility</p:attrName>
                                        </p:attrNameLst>
                                      </p:cBhvr>
                                      <p:to>
                                        <p:strVal val="visible"/>
                                      </p:to>
                                    </p:set>
                                    <p:animEffect transition="in" filter="fade">
                                      <p:cBhvr>
                                        <p:cTn id="101" dur="500"/>
                                        <p:tgtEl>
                                          <p:spTgt spid="5">
                                            <p:txEl>
                                              <p:pRg st="5" end="5"/>
                                            </p:txEl>
                                          </p:spTgt>
                                        </p:tgtEl>
                                      </p:cBhvr>
                                    </p:animEffect>
                                  </p:childTnLst>
                                </p:cTn>
                              </p:par>
                              <p:par>
                                <p:cTn id="102" presetID="22" presetClass="entr" presetSubtype="8" fill="hold" grpId="0" nodeType="withEffect">
                                  <p:stCondLst>
                                    <p:cond delay="500"/>
                                  </p:stCondLst>
                                  <p:childTnLst>
                                    <p:set>
                                      <p:cBhvr>
                                        <p:cTn id="103" dur="1" fill="hold">
                                          <p:stCondLst>
                                            <p:cond delay="0"/>
                                          </p:stCondLst>
                                        </p:cTn>
                                        <p:tgtEl>
                                          <p:spTgt spid="69"/>
                                        </p:tgtEl>
                                        <p:attrNameLst>
                                          <p:attrName>style.visibility</p:attrName>
                                        </p:attrNameLst>
                                      </p:cBhvr>
                                      <p:to>
                                        <p:strVal val="visible"/>
                                      </p:to>
                                    </p:set>
                                    <p:animEffect transition="in" filter="wipe(left)">
                                      <p:cBhvr>
                                        <p:cTn id="104" dur="500"/>
                                        <p:tgtEl>
                                          <p:spTgt spid="69"/>
                                        </p:tgtEl>
                                      </p:cBhvr>
                                    </p:animEffect>
                                  </p:childTnLst>
                                </p:cTn>
                              </p:par>
                            </p:childTnLst>
                          </p:cTn>
                        </p:par>
                      </p:childTnLst>
                    </p:cTn>
                  </p:par>
                  <p:par>
                    <p:cTn id="105" fill="hold">
                      <p:stCondLst>
                        <p:cond delay="indefinite"/>
                      </p:stCondLst>
                      <p:childTnLst>
                        <p:par>
                          <p:cTn id="106" fill="hold">
                            <p:stCondLst>
                              <p:cond delay="0"/>
                            </p:stCondLst>
                            <p:childTnLst>
                              <p:par>
                                <p:cTn id="107" presetID="10" presetClass="entr" presetSubtype="0" fill="hold" grpId="0" nodeType="clickEffect">
                                  <p:stCondLst>
                                    <p:cond delay="0"/>
                                  </p:stCondLst>
                                  <p:childTnLst>
                                    <p:set>
                                      <p:cBhvr>
                                        <p:cTn id="108" dur="1" fill="hold">
                                          <p:stCondLst>
                                            <p:cond delay="0"/>
                                          </p:stCondLst>
                                        </p:cTn>
                                        <p:tgtEl>
                                          <p:spTgt spid="5">
                                            <p:txEl>
                                              <p:pRg st="6" end="6"/>
                                            </p:txEl>
                                          </p:spTgt>
                                        </p:tgtEl>
                                        <p:attrNameLst>
                                          <p:attrName>style.visibility</p:attrName>
                                        </p:attrNameLst>
                                      </p:cBhvr>
                                      <p:to>
                                        <p:strVal val="visible"/>
                                      </p:to>
                                    </p:set>
                                    <p:animEffect transition="in" filter="fade">
                                      <p:cBhvr>
                                        <p:cTn id="109" dur="500"/>
                                        <p:tgtEl>
                                          <p:spTgt spid="5">
                                            <p:txEl>
                                              <p:pRg st="6" end="6"/>
                                            </p:txEl>
                                          </p:spTgt>
                                        </p:tgtEl>
                                      </p:cBhvr>
                                    </p:animEffect>
                                  </p:childTnLst>
                                </p:cTn>
                              </p:par>
                              <p:par>
                                <p:cTn id="110" presetID="22" presetClass="exit" presetSubtype="2" fill="hold" grpId="1" nodeType="withEffect">
                                  <p:stCondLst>
                                    <p:cond delay="500"/>
                                  </p:stCondLst>
                                  <p:childTnLst>
                                    <p:animEffect transition="out" filter="wipe(right)">
                                      <p:cBhvr>
                                        <p:cTn id="111" dur="500"/>
                                        <p:tgtEl>
                                          <p:spTgt spid="69"/>
                                        </p:tgtEl>
                                      </p:cBhvr>
                                    </p:animEffect>
                                    <p:set>
                                      <p:cBhvr>
                                        <p:cTn id="112" dur="1" fill="hold">
                                          <p:stCondLst>
                                            <p:cond delay="499"/>
                                          </p:stCondLst>
                                        </p:cTn>
                                        <p:tgtEl>
                                          <p:spTgt spid="69"/>
                                        </p:tgtEl>
                                        <p:attrNameLst>
                                          <p:attrName>style.visibility</p:attrName>
                                        </p:attrNameLst>
                                      </p:cBhvr>
                                      <p:to>
                                        <p:strVal val="hidden"/>
                                      </p:to>
                                    </p:set>
                                  </p:childTnLst>
                                </p:cTn>
                              </p:par>
                              <p:par>
                                <p:cTn id="113" presetID="22" presetClass="exit" presetSubtype="2" fill="hold" nodeType="withEffect">
                                  <p:stCondLst>
                                    <p:cond delay="500"/>
                                  </p:stCondLst>
                                  <p:childTnLst>
                                    <p:animEffect transition="out" filter="wipe(right)">
                                      <p:cBhvr>
                                        <p:cTn id="114" dur="500"/>
                                        <p:tgtEl>
                                          <p:spTgt spid="8"/>
                                        </p:tgtEl>
                                      </p:cBhvr>
                                    </p:animEffect>
                                    <p:set>
                                      <p:cBhvr>
                                        <p:cTn id="115" dur="1" fill="hold">
                                          <p:stCondLst>
                                            <p:cond delay="499"/>
                                          </p:stCondLst>
                                        </p:cTn>
                                        <p:tgtEl>
                                          <p:spTgt spid="8"/>
                                        </p:tgtEl>
                                        <p:attrNameLst>
                                          <p:attrName>style.visibility</p:attrName>
                                        </p:attrNameLst>
                                      </p:cBhvr>
                                      <p:to>
                                        <p:strVal val="hidden"/>
                                      </p:to>
                                    </p:set>
                                  </p:childTnLst>
                                </p:cTn>
                              </p:par>
                              <p:par>
                                <p:cTn id="116" presetID="22" presetClass="entr" presetSubtype="8" fill="hold" nodeType="withEffect">
                                  <p:stCondLst>
                                    <p:cond delay="500"/>
                                  </p:stCondLst>
                                  <p:childTnLst>
                                    <p:set>
                                      <p:cBhvr>
                                        <p:cTn id="117" dur="1" fill="hold">
                                          <p:stCondLst>
                                            <p:cond delay="0"/>
                                          </p:stCondLst>
                                        </p:cTn>
                                        <p:tgtEl>
                                          <p:spTgt spid="9"/>
                                        </p:tgtEl>
                                        <p:attrNameLst>
                                          <p:attrName>style.visibility</p:attrName>
                                        </p:attrNameLst>
                                      </p:cBhvr>
                                      <p:to>
                                        <p:strVal val="visible"/>
                                      </p:to>
                                    </p:set>
                                    <p:animEffect transition="in" filter="wipe(left)">
                                      <p:cBhvr>
                                        <p:cTn id="118" dur="500"/>
                                        <p:tgtEl>
                                          <p:spTgt spid="9"/>
                                        </p:tgtEl>
                                      </p:cBhvr>
                                    </p:animEffect>
                                  </p:childTnLst>
                                </p:cTn>
                              </p:par>
                              <p:par>
                                <p:cTn id="119" presetID="22" presetClass="entr" presetSubtype="8" fill="hold" grpId="0" nodeType="withEffect">
                                  <p:stCondLst>
                                    <p:cond delay="500"/>
                                  </p:stCondLst>
                                  <p:childTnLst>
                                    <p:set>
                                      <p:cBhvr>
                                        <p:cTn id="120" dur="1" fill="hold">
                                          <p:stCondLst>
                                            <p:cond delay="0"/>
                                          </p:stCondLst>
                                        </p:cTn>
                                        <p:tgtEl>
                                          <p:spTgt spid="70"/>
                                        </p:tgtEl>
                                        <p:attrNameLst>
                                          <p:attrName>style.visibility</p:attrName>
                                        </p:attrNameLst>
                                      </p:cBhvr>
                                      <p:to>
                                        <p:strVal val="visible"/>
                                      </p:to>
                                    </p:set>
                                    <p:animEffect transition="in" filter="wipe(left)">
                                      <p:cBhvr>
                                        <p:cTn id="121" dur="500"/>
                                        <p:tgtEl>
                                          <p:spTgt spid="70"/>
                                        </p:tgtEl>
                                      </p:cBhvr>
                                    </p:animEffect>
                                  </p:childTnLst>
                                </p:cTn>
                              </p:par>
                              <p:par>
                                <p:cTn id="122" presetID="22" presetClass="entr" presetSubtype="8" fill="hold" nodeType="withEffect">
                                  <p:stCondLst>
                                    <p:cond delay="1000"/>
                                  </p:stCondLst>
                                  <p:childTnLst>
                                    <p:set>
                                      <p:cBhvr>
                                        <p:cTn id="123" dur="1" fill="hold">
                                          <p:stCondLst>
                                            <p:cond delay="0"/>
                                          </p:stCondLst>
                                        </p:cTn>
                                        <p:tgtEl>
                                          <p:spTgt spid="132"/>
                                        </p:tgtEl>
                                        <p:attrNameLst>
                                          <p:attrName>style.visibility</p:attrName>
                                        </p:attrNameLst>
                                      </p:cBhvr>
                                      <p:to>
                                        <p:strVal val="visible"/>
                                      </p:to>
                                    </p:set>
                                    <p:animEffect transition="in" filter="wipe(left)">
                                      <p:cBhvr>
                                        <p:cTn id="124" dur="500"/>
                                        <p:tgtEl>
                                          <p:spTgt spid="132"/>
                                        </p:tgtEl>
                                      </p:cBhvr>
                                    </p:animEffect>
                                  </p:childTnLst>
                                </p:cTn>
                              </p:par>
                            </p:childTnLst>
                          </p:cTn>
                        </p:par>
                      </p:childTnLst>
                    </p:cTn>
                  </p:par>
                  <p:par>
                    <p:cTn id="125" fill="hold">
                      <p:stCondLst>
                        <p:cond delay="indefinite"/>
                      </p:stCondLst>
                      <p:childTnLst>
                        <p:par>
                          <p:cTn id="126" fill="hold">
                            <p:stCondLst>
                              <p:cond delay="0"/>
                            </p:stCondLst>
                            <p:childTnLst>
                              <p:par>
                                <p:cTn id="127" presetID="10" presetClass="entr" presetSubtype="0" fill="hold" grpId="0" nodeType="clickEffect">
                                  <p:stCondLst>
                                    <p:cond delay="0"/>
                                  </p:stCondLst>
                                  <p:childTnLst>
                                    <p:set>
                                      <p:cBhvr>
                                        <p:cTn id="128" dur="1" fill="hold">
                                          <p:stCondLst>
                                            <p:cond delay="0"/>
                                          </p:stCondLst>
                                        </p:cTn>
                                        <p:tgtEl>
                                          <p:spTgt spid="5">
                                            <p:txEl>
                                              <p:pRg st="7" end="7"/>
                                            </p:txEl>
                                          </p:spTgt>
                                        </p:tgtEl>
                                        <p:attrNameLst>
                                          <p:attrName>style.visibility</p:attrName>
                                        </p:attrNameLst>
                                      </p:cBhvr>
                                      <p:to>
                                        <p:strVal val="visible"/>
                                      </p:to>
                                    </p:set>
                                    <p:animEffect transition="in" filter="fade">
                                      <p:cBhvr>
                                        <p:cTn id="129" dur="500"/>
                                        <p:tgtEl>
                                          <p:spTgt spid="5">
                                            <p:txEl>
                                              <p:pRg st="7" end="7"/>
                                            </p:txEl>
                                          </p:spTgt>
                                        </p:tgtEl>
                                      </p:cBhvr>
                                    </p:animEffect>
                                  </p:childTnLst>
                                </p:cTn>
                              </p:par>
                              <p:par>
                                <p:cTn id="130" presetID="22" presetClass="entr" presetSubtype="1" fill="hold" nodeType="withEffect">
                                  <p:stCondLst>
                                    <p:cond delay="500"/>
                                  </p:stCondLst>
                                  <p:childTnLst>
                                    <p:set>
                                      <p:cBhvr>
                                        <p:cTn id="131" dur="1" fill="hold">
                                          <p:stCondLst>
                                            <p:cond delay="0"/>
                                          </p:stCondLst>
                                        </p:cTn>
                                        <p:tgtEl>
                                          <p:spTgt spid="72"/>
                                        </p:tgtEl>
                                        <p:attrNameLst>
                                          <p:attrName>style.visibility</p:attrName>
                                        </p:attrNameLst>
                                      </p:cBhvr>
                                      <p:to>
                                        <p:strVal val="visible"/>
                                      </p:to>
                                    </p:set>
                                    <p:animEffect transition="in" filter="wipe(up)">
                                      <p:cBhvr>
                                        <p:cTn id="132" dur="500"/>
                                        <p:tgtEl>
                                          <p:spTgt spid="72"/>
                                        </p:tgtEl>
                                      </p:cBhvr>
                                    </p:animEffect>
                                  </p:childTnLst>
                                </p:cTn>
                              </p:par>
                              <p:par>
                                <p:cTn id="133" presetID="22" presetClass="entr" presetSubtype="2" fill="hold" nodeType="withEffect">
                                  <p:stCondLst>
                                    <p:cond delay="1000"/>
                                  </p:stCondLst>
                                  <p:childTnLst>
                                    <p:set>
                                      <p:cBhvr>
                                        <p:cTn id="134" dur="1" fill="hold">
                                          <p:stCondLst>
                                            <p:cond delay="0"/>
                                          </p:stCondLst>
                                        </p:cTn>
                                        <p:tgtEl>
                                          <p:spTgt spid="83"/>
                                        </p:tgtEl>
                                        <p:attrNameLst>
                                          <p:attrName>style.visibility</p:attrName>
                                        </p:attrNameLst>
                                      </p:cBhvr>
                                      <p:to>
                                        <p:strVal val="visible"/>
                                      </p:to>
                                    </p:set>
                                    <p:animEffect transition="in" filter="wipe(right)">
                                      <p:cBhvr>
                                        <p:cTn id="135" dur="500"/>
                                        <p:tgtEl>
                                          <p:spTgt spid="83"/>
                                        </p:tgtEl>
                                      </p:cBhvr>
                                    </p:animEffect>
                                  </p:childTnLst>
                                </p:cTn>
                              </p:par>
                              <p:par>
                                <p:cTn id="136" presetID="22" presetClass="entr" presetSubtype="2" fill="hold" nodeType="withEffect">
                                  <p:stCondLst>
                                    <p:cond delay="1500"/>
                                  </p:stCondLst>
                                  <p:childTnLst>
                                    <p:set>
                                      <p:cBhvr>
                                        <p:cTn id="137" dur="1" fill="hold">
                                          <p:stCondLst>
                                            <p:cond delay="0"/>
                                          </p:stCondLst>
                                        </p:cTn>
                                        <p:tgtEl>
                                          <p:spTgt spid="87"/>
                                        </p:tgtEl>
                                        <p:attrNameLst>
                                          <p:attrName>style.visibility</p:attrName>
                                        </p:attrNameLst>
                                      </p:cBhvr>
                                      <p:to>
                                        <p:strVal val="visible"/>
                                      </p:to>
                                    </p:set>
                                    <p:animEffect transition="in" filter="wipe(right)">
                                      <p:cBhvr>
                                        <p:cTn id="138" dur="500"/>
                                        <p:tgtEl>
                                          <p:spTgt spid="8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P spid="7" grpId="0" animBg="1"/>
      <p:bldP spid="25" grpId="0" animBg="1"/>
      <p:bldP spid="38" grpId="0"/>
      <p:bldP spid="66" grpId="0"/>
      <p:bldP spid="67" grpId="0"/>
      <p:bldP spid="68" grpId="0" animBg="1"/>
      <p:bldP spid="69" grpId="0"/>
      <p:bldP spid="69" grpId="1"/>
      <p:bldP spid="70" grpId="0"/>
      <p:bldP spid="50" grpId="0" animBg="1"/>
      <p:bldP spid="129" grpId="0"/>
      <p:bldP spid="130" grpId="0"/>
      <p:bldP spid="131" grpId="0"/>
      <p:bldP spid="209" grpId="0" animBg="1"/>
      <p:bldP spid="213" grpId="0"/>
      <p:bldP spid="61" grpId="0" animBg="1"/>
    </p:bldLst>
  </p:timing>
</p:sld>
</file>

<file path=ppt/slides/slide8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A31668-9BC3-E743-8C93-57D806C03E6D}"/>
              </a:ext>
            </a:extLst>
          </p:cNvPr>
          <p:cNvSpPr>
            <a:spLocks noGrp="1"/>
          </p:cNvSpPr>
          <p:nvPr>
            <p:ph type="title"/>
          </p:nvPr>
        </p:nvSpPr>
        <p:spPr/>
        <p:txBody>
          <a:bodyPr/>
          <a:lstStyle/>
          <a:p>
            <a:r>
              <a:rPr lang="en-US" dirty="0"/>
              <a:t>Roadmap</a:t>
            </a:r>
          </a:p>
        </p:txBody>
      </p:sp>
      <p:sp>
        <p:nvSpPr>
          <p:cNvPr id="3" name="Content Placeholder 2">
            <a:extLst>
              <a:ext uri="{FF2B5EF4-FFF2-40B4-BE49-F238E27FC236}">
                <a16:creationId xmlns:a16="http://schemas.microsoft.com/office/drawing/2014/main" id="{2EF284AA-D718-A745-8B79-C2F6AF522F25}"/>
              </a:ext>
            </a:extLst>
          </p:cNvPr>
          <p:cNvSpPr>
            <a:spLocks noGrp="1"/>
          </p:cNvSpPr>
          <p:nvPr>
            <p:ph type="body" sz="quarter" idx="10"/>
          </p:nvPr>
        </p:nvSpPr>
        <p:spPr>
          <a:xfrm>
            <a:off x="586750" y="1434501"/>
            <a:ext cx="7697390" cy="4419671"/>
          </a:xfrm>
        </p:spPr>
        <p:txBody>
          <a:bodyPr/>
          <a:lstStyle/>
          <a:p>
            <a:r>
              <a:rPr lang="en-US" dirty="0"/>
              <a:t>Currently in private preview </a:t>
            </a:r>
          </a:p>
          <a:p>
            <a:r>
              <a:rPr lang="en-US" sz="2000" i="1" dirty="0"/>
              <a:t>(and expanding membership)</a:t>
            </a:r>
          </a:p>
          <a:p>
            <a:endParaRPr lang="en-US" dirty="0"/>
          </a:p>
          <a:p>
            <a:r>
              <a:rPr lang="en-US" b="1" i="1" dirty="0"/>
              <a:t>On our radar:</a:t>
            </a:r>
          </a:p>
          <a:p>
            <a:r>
              <a:rPr lang="en-US" dirty="0"/>
              <a:t>Custom </a:t>
            </a:r>
            <a:r>
              <a:rPr lang="en-US" dirty="0" err="1"/>
              <a:t>VNet</a:t>
            </a:r>
            <a:r>
              <a:rPr lang="en-US" dirty="0"/>
              <a:t> support</a:t>
            </a:r>
          </a:p>
          <a:p>
            <a:r>
              <a:rPr lang="en-US" dirty="0"/>
              <a:t>Java debugging</a:t>
            </a:r>
          </a:p>
          <a:p>
            <a:r>
              <a:rPr lang="en-US" dirty="0"/>
              <a:t>DevOps Projects integration</a:t>
            </a:r>
          </a:p>
          <a:p>
            <a:r>
              <a:rPr lang="en-US" dirty="0"/>
              <a:t>Azure Portal experience</a:t>
            </a:r>
          </a:p>
          <a:p>
            <a:r>
              <a:rPr lang="en-US" dirty="0"/>
              <a:t>Expand Azure regions</a:t>
            </a:r>
          </a:p>
        </p:txBody>
      </p:sp>
      <p:sp>
        <p:nvSpPr>
          <p:cNvPr id="5" name="TextBox 4">
            <a:extLst>
              <a:ext uri="{FF2B5EF4-FFF2-40B4-BE49-F238E27FC236}">
                <a16:creationId xmlns:a16="http://schemas.microsoft.com/office/drawing/2014/main" id="{0F84D28D-A1C8-CB44-93B9-69B55B72E06B}"/>
              </a:ext>
            </a:extLst>
          </p:cNvPr>
          <p:cNvSpPr txBox="1"/>
          <p:nvPr/>
        </p:nvSpPr>
        <p:spPr>
          <a:xfrm>
            <a:off x="5540155" y="1434501"/>
            <a:ext cx="3043718" cy="1600438"/>
          </a:xfrm>
          <a:prstGeom prst="rect">
            <a:avLst/>
          </a:prstGeom>
          <a:noFill/>
        </p:spPr>
        <p:txBody>
          <a:bodyPr wrap="none" lIns="0" tIns="0" rIns="0" bIns="0" rtlCol="0">
            <a:spAutoFit/>
          </a:bodyPr>
          <a:lstStyle/>
          <a:p>
            <a:pPr algn="ctr" defTabSz="914322">
              <a:defRPr/>
            </a:pPr>
            <a:r>
              <a:rPr lang="en-US" sz="2000" dirty="0">
                <a:solidFill>
                  <a:srgbClr val="1A1A1A"/>
                </a:solidFill>
              </a:rPr>
              <a:t>Sign up for private preview</a:t>
            </a:r>
          </a:p>
          <a:p>
            <a:pPr algn="ctr" defTabSz="914322">
              <a:defRPr/>
            </a:pPr>
            <a:r>
              <a:rPr lang="en-US" sz="2800" dirty="0">
                <a:solidFill>
                  <a:srgbClr val="1A1A1A"/>
                </a:solidFill>
                <a:hlinkClick r:id="rId3"/>
              </a:rPr>
              <a:t>aka.ms/</a:t>
            </a:r>
            <a:r>
              <a:rPr lang="en-US" sz="2800" dirty="0" err="1">
                <a:solidFill>
                  <a:srgbClr val="1A1A1A"/>
                </a:solidFill>
                <a:hlinkClick r:id="rId3"/>
              </a:rPr>
              <a:t>devspaces</a:t>
            </a:r>
            <a:endParaRPr lang="en-US" sz="2800" b="1" dirty="0">
              <a:solidFill>
                <a:srgbClr val="7030A0"/>
              </a:solidFill>
            </a:endParaRPr>
          </a:p>
          <a:p>
            <a:pPr algn="ctr" defTabSz="914322">
              <a:defRPr/>
            </a:pPr>
            <a:endParaRPr lang="en-US" sz="2800" b="1" dirty="0">
              <a:solidFill>
                <a:srgbClr val="7030A0"/>
              </a:solidFill>
            </a:endParaRPr>
          </a:p>
          <a:p>
            <a:pPr algn="ctr" defTabSz="914322">
              <a:defRPr/>
            </a:pPr>
            <a:endParaRPr lang="en-US" sz="2800" b="1" dirty="0">
              <a:solidFill>
                <a:srgbClr val="7030A0"/>
              </a:solidFill>
            </a:endParaRPr>
          </a:p>
        </p:txBody>
      </p:sp>
    </p:spTree>
    <p:extLst>
      <p:ext uri="{BB962C8B-B14F-4D97-AF65-F5344CB8AC3E}">
        <p14:creationId xmlns:p14="http://schemas.microsoft.com/office/powerpoint/2010/main" val="8648309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1+#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8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C8E905-ED28-4661-A5DF-87B856165272}"/>
              </a:ext>
            </a:extLst>
          </p:cNvPr>
          <p:cNvSpPr>
            <a:spLocks noGrp="1"/>
          </p:cNvSpPr>
          <p:nvPr>
            <p:ph type="title"/>
          </p:nvPr>
        </p:nvSpPr>
        <p:spPr>
          <a:xfrm>
            <a:off x="769095" y="2231858"/>
            <a:ext cx="11017803" cy="1531188"/>
          </a:xfrm>
        </p:spPr>
        <p:txBody>
          <a:bodyPr/>
          <a:lstStyle/>
          <a:p>
            <a:r>
              <a:rPr lang="en-US" sz="9950" dirty="0"/>
              <a:t>VSTS + Helm + K8s</a:t>
            </a:r>
          </a:p>
        </p:txBody>
      </p:sp>
    </p:spTree>
    <p:extLst>
      <p:ext uri="{BB962C8B-B14F-4D97-AF65-F5344CB8AC3E}">
        <p14:creationId xmlns:p14="http://schemas.microsoft.com/office/powerpoint/2010/main" val="3952319139"/>
      </p:ext>
    </p:extLst>
  </p:cSld>
  <p:clrMapOvr>
    <a:masterClrMapping/>
  </p:clrMapOvr>
  <p:transition>
    <p:fade/>
  </p:transition>
</p:sld>
</file>

<file path=ppt/slides/slide8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25C6C0B-CD42-4E98-98AE-9F080A12181E}"/>
              </a:ext>
            </a:extLst>
          </p:cNvPr>
          <p:cNvSpPr/>
          <p:nvPr/>
        </p:nvSpPr>
        <p:spPr>
          <a:xfrm>
            <a:off x="423439" y="1598568"/>
            <a:ext cx="11080750" cy="5078313"/>
          </a:xfrm>
          <a:prstGeom prst="rect">
            <a:avLst/>
          </a:prstGeom>
        </p:spPr>
        <p:txBody>
          <a:bodyPr wrap="square">
            <a:spAutoFit/>
          </a:bodyPr>
          <a:lstStyle/>
          <a:p>
            <a:pPr defTabSz="914343">
              <a:defRPr/>
            </a:pPr>
            <a:r>
              <a:rPr lang="en-US" sz="1800" dirty="0">
                <a:solidFill>
                  <a:srgbClr val="505050">
                    <a:lumMod val="50000"/>
                  </a:srgbClr>
                </a:solidFill>
                <a:hlinkClick r:id="rId2"/>
              </a:rPr>
              <a:t>https://helm.sh/</a:t>
            </a:r>
            <a:endParaRPr lang="en-US" sz="1800" dirty="0">
              <a:solidFill>
                <a:srgbClr val="505050">
                  <a:lumMod val="50000"/>
                </a:srgbClr>
              </a:solidFill>
            </a:endParaRPr>
          </a:p>
          <a:p>
            <a:pPr defTabSz="914343">
              <a:defRPr/>
            </a:pPr>
            <a:endParaRPr lang="en-US" sz="1800" dirty="0">
              <a:solidFill>
                <a:srgbClr val="505050">
                  <a:lumMod val="50000"/>
                </a:srgbClr>
              </a:solidFill>
            </a:endParaRPr>
          </a:p>
          <a:p>
            <a:pPr defTabSz="914343">
              <a:defRPr/>
            </a:pPr>
            <a:r>
              <a:rPr lang="en-US" sz="1800" b="1" dirty="0">
                <a:solidFill>
                  <a:srgbClr val="505050">
                    <a:lumMod val="50000"/>
                  </a:srgbClr>
                </a:solidFill>
              </a:rPr>
              <a:t>Use Helm with Azure Kubernetes Service (AKS)</a:t>
            </a:r>
          </a:p>
          <a:p>
            <a:pPr defTabSz="914343">
              <a:defRPr/>
            </a:pPr>
            <a:r>
              <a:rPr lang="en-US" sz="1800" dirty="0">
                <a:solidFill>
                  <a:srgbClr val="505050">
                    <a:lumMod val="50000"/>
                  </a:srgbClr>
                </a:solidFill>
                <a:hlinkClick r:id="rId3"/>
              </a:rPr>
              <a:t>https://docs.microsoft.com/en-us/azure/aks/kubernetes-helm</a:t>
            </a:r>
            <a:r>
              <a:rPr lang="en-US" sz="1800" dirty="0">
                <a:solidFill>
                  <a:srgbClr val="505050">
                    <a:lumMod val="50000"/>
                  </a:srgbClr>
                </a:solidFill>
              </a:rPr>
              <a:t> </a:t>
            </a:r>
          </a:p>
          <a:p>
            <a:pPr defTabSz="914343">
              <a:defRPr/>
            </a:pPr>
            <a:endParaRPr lang="en-US" sz="1800" dirty="0">
              <a:solidFill>
                <a:srgbClr val="505050">
                  <a:lumMod val="50000"/>
                </a:srgbClr>
              </a:solidFill>
            </a:endParaRPr>
          </a:p>
          <a:p>
            <a:pPr defTabSz="914343">
              <a:defRPr/>
            </a:pPr>
            <a:endParaRPr lang="en-US" sz="1800" dirty="0">
              <a:solidFill>
                <a:srgbClr val="505050">
                  <a:lumMod val="50000"/>
                </a:srgbClr>
              </a:solidFill>
            </a:endParaRPr>
          </a:p>
          <a:p>
            <a:pPr defTabSz="914343">
              <a:defRPr/>
            </a:pPr>
            <a:r>
              <a:rPr lang="en-US" sz="1800" b="1" dirty="0">
                <a:solidFill>
                  <a:srgbClr val="505050">
                    <a:lumMod val="50000"/>
                  </a:srgbClr>
                </a:solidFill>
              </a:rPr>
              <a:t>VSTS + Helm + AKS</a:t>
            </a:r>
          </a:p>
          <a:p>
            <a:pPr defTabSz="914343">
              <a:defRPr/>
            </a:pPr>
            <a:r>
              <a:rPr lang="en-US" sz="1800" dirty="0">
                <a:solidFill>
                  <a:srgbClr val="505050">
                    <a:lumMod val="50000"/>
                  </a:srgbClr>
                </a:solidFill>
                <a:hlinkClick r:id="rId4"/>
              </a:rPr>
              <a:t>http://blogs.msdn.microsoft.com/azuredev/2018/03/27/building-microservices-with-aks-and-vsts-part-1/</a:t>
            </a:r>
            <a:r>
              <a:rPr lang="en-US" sz="1800" dirty="0">
                <a:solidFill>
                  <a:srgbClr val="505050">
                    <a:lumMod val="50000"/>
                  </a:srgbClr>
                </a:solidFill>
              </a:rPr>
              <a:t> </a:t>
            </a:r>
          </a:p>
          <a:p>
            <a:pPr defTabSz="914343">
              <a:defRPr/>
            </a:pPr>
            <a:r>
              <a:rPr lang="en-US" sz="1800" dirty="0">
                <a:solidFill>
                  <a:srgbClr val="505050">
                    <a:lumMod val="50000"/>
                  </a:srgbClr>
                </a:solidFill>
                <a:hlinkClick r:id="rId5"/>
              </a:rPr>
              <a:t>http://blogs.msdn.microsoft.com/azuredev/2018/04/03/building-microservices-with-aks-and-vsts-part-2/</a:t>
            </a:r>
            <a:r>
              <a:rPr lang="en-US" sz="1800" dirty="0">
                <a:solidFill>
                  <a:srgbClr val="505050">
                    <a:lumMod val="50000"/>
                  </a:srgbClr>
                </a:solidFill>
              </a:rPr>
              <a:t> </a:t>
            </a:r>
          </a:p>
          <a:p>
            <a:pPr defTabSz="914343">
              <a:defRPr/>
            </a:pPr>
            <a:r>
              <a:rPr lang="en-US" sz="1800" dirty="0">
                <a:solidFill>
                  <a:srgbClr val="505050">
                    <a:lumMod val="50000"/>
                  </a:srgbClr>
                </a:solidFill>
                <a:hlinkClick r:id="rId6"/>
              </a:rPr>
              <a:t>http://blogs.msdn.microsoft.com/azuredev/2018/04/10/building-microservices-with-aks-and-vsts-part-3/</a:t>
            </a:r>
            <a:r>
              <a:rPr lang="en-US" sz="1800" dirty="0">
                <a:solidFill>
                  <a:srgbClr val="505050">
                    <a:lumMod val="50000"/>
                  </a:srgbClr>
                </a:solidFill>
              </a:rPr>
              <a:t> </a:t>
            </a:r>
          </a:p>
          <a:p>
            <a:pPr defTabSz="914343">
              <a:defRPr/>
            </a:pPr>
            <a:r>
              <a:rPr lang="en-US" sz="1800" dirty="0">
                <a:solidFill>
                  <a:srgbClr val="505050">
                    <a:lumMod val="50000"/>
                  </a:srgbClr>
                </a:solidFill>
                <a:hlinkClick r:id="rId7"/>
              </a:rPr>
              <a:t>https://blogs.msdn.microsoft.com/azuredev/2018/04/17/building-microservices-with-aks-and-vsts-part-4/</a:t>
            </a:r>
            <a:r>
              <a:rPr lang="en-US" sz="1800" dirty="0">
                <a:solidFill>
                  <a:srgbClr val="505050">
                    <a:lumMod val="50000"/>
                  </a:srgbClr>
                </a:solidFill>
              </a:rPr>
              <a:t> </a:t>
            </a:r>
          </a:p>
          <a:p>
            <a:pPr defTabSz="914343">
              <a:defRPr/>
            </a:pPr>
            <a:endParaRPr lang="en-US" sz="1800" dirty="0">
              <a:solidFill>
                <a:srgbClr val="505050">
                  <a:lumMod val="50000"/>
                </a:srgbClr>
              </a:solidFill>
            </a:endParaRPr>
          </a:p>
          <a:p>
            <a:pPr defTabSz="914343">
              <a:defRPr/>
            </a:pPr>
            <a:r>
              <a:rPr lang="en-US" sz="1800" dirty="0">
                <a:solidFill>
                  <a:srgbClr val="505050">
                    <a:lumMod val="50000"/>
                  </a:srgbClr>
                </a:solidFill>
                <a:hlinkClick r:id="rId8"/>
              </a:rPr>
              <a:t>https://azure.microsoft.com/en-us/resources/videos/use-helm-with-azure-container-service-and-kubernetes/</a:t>
            </a:r>
            <a:endParaRPr lang="en-US" sz="1800" dirty="0">
              <a:solidFill>
                <a:srgbClr val="505050">
                  <a:lumMod val="50000"/>
                </a:srgbClr>
              </a:solidFill>
            </a:endParaRPr>
          </a:p>
          <a:p>
            <a:pPr defTabSz="914343">
              <a:defRPr/>
            </a:pPr>
            <a:endParaRPr lang="en-US" sz="1800" dirty="0">
              <a:solidFill>
                <a:srgbClr val="505050">
                  <a:lumMod val="50000"/>
                </a:srgbClr>
              </a:solidFill>
            </a:endParaRPr>
          </a:p>
          <a:p>
            <a:pPr defTabSz="914343">
              <a:defRPr/>
            </a:pPr>
            <a:r>
              <a:rPr lang="en-US" sz="1800" dirty="0">
                <a:solidFill>
                  <a:srgbClr val="505050">
                    <a:lumMod val="50000"/>
                  </a:srgbClr>
                </a:solidFill>
                <a:hlinkClick r:id="rId9"/>
              </a:rPr>
              <a:t>https://open.microsoft.com/2018/03/06/first-helm-summit-notes-recordings/</a:t>
            </a:r>
            <a:endParaRPr lang="en-US" sz="1800" dirty="0">
              <a:solidFill>
                <a:srgbClr val="505050">
                  <a:lumMod val="50000"/>
                </a:srgbClr>
              </a:solidFill>
            </a:endParaRPr>
          </a:p>
          <a:p>
            <a:pPr defTabSz="914343">
              <a:defRPr/>
            </a:pPr>
            <a:endParaRPr lang="en-US" sz="1800" dirty="0">
              <a:solidFill>
                <a:srgbClr val="505050">
                  <a:lumMod val="50000"/>
                </a:srgbClr>
              </a:solidFill>
            </a:endParaRPr>
          </a:p>
          <a:p>
            <a:pPr defTabSz="914343">
              <a:defRPr/>
            </a:pPr>
            <a:r>
              <a:rPr lang="en-US" sz="1800" dirty="0">
                <a:solidFill>
                  <a:srgbClr val="505050">
                    <a:lumMod val="50000"/>
                  </a:srgbClr>
                </a:solidFill>
                <a:hlinkClick r:id="rId10"/>
              </a:rPr>
              <a:t>https://docs.microsoft.com/en-us/vsts/release-notes/2018/may-07-vsts</a:t>
            </a:r>
            <a:r>
              <a:rPr lang="en-US" sz="1800" dirty="0">
                <a:solidFill>
                  <a:srgbClr val="505050">
                    <a:lumMod val="50000"/>
                  </a:srgbClr>
                </a:solidFill>
              </a:rPr>
              <a:t> </a:t>
            </a:r>
          </a:p>
        </p:txBody>
      </p:sp>
      <p:sp>
        <p:nvSpPr>
          <p:cNvPr id="3" name="Rectangle 2">
            <a:extLst>
              <a:ext uri="{FF2B5EF4-FFF2-40B4-BE49-F238E27FC236}">
                <a16:creationId xmlns:a16="http://schemas.microsoft.com/office/drawing/2014/main" id="{13A66466-6D8F-471F-A5B7-F0D04EBFCF83}"/>
              </a:ext>
            </a:extLst>
          </p:cNvPr>
          <p:cNvSpPr/>
          <p:nvPr/>
        </p:nvSpPr>
        <p:spPr>
          <a:xfrm>
            <a:off x="510918" y="305921"/>
            <a:ext cx="10905792" cy="635430"/>
          </a:xfrm>
          <a:prstGeom prst="rect">
            <a:avLst/>
          </a:prstGeom>
        </p:spPr>
        <p:txBody>
          <a:bodyPr wrap="square">
            <a:spAutoFit/>
          </a:bodyPr>
          <a:lstStyle/>
          <a:p>
            <a:pPr defTabSz="913873">
              <a:defRPr/>
            </a:pPr>
            <a:r>
              <a:rPr lang="en-US" sz="3529" b="1" kern="0" dirty="0">
                <a:solidFill>
                  <a:sysClr val="windowText" lastClr="000000"/>
                </a:solidFill>
              </a:rPr>
              <a:t>Helm + VSTS + Kubernetes</a:t>
            </a:r>
            <a:endParaRPr lang="en-US" sz="3529" kern="0" dirty="0">
              <a:solidFill>
                <a:sysClr val="windowText" lastClr="000000"/>
              </a:solidFill>
              <a:latin typeface="Segoe UI Light"/>
            </a:endParaRPr>
          </a:p>
        </p:txBody>
      </p:sp>
    </p:spTree>
    <p:extLst>
      <p:ext uri="{BB962C8B-B14F-4D97-AF65-F5344CB8AC3E}">
        <p14:creationId xmlns:p14="http://schemas.microsoft.com/office/powerpoint/2010/main" val="4210470897"/>
      </p:ext>
    </p:extLst>
  </p:cSld>
  <p:clrMapOvr>
    <a:masterClrMapping/>
  </p:clrMapOvr>
  <p:transition>
    <p:fade/>
  </p:transition>
</p:sld>
</file>

<file path=ppt/slides/slide8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C8E905-ED28-4661-A5DF-87B856165272}"/>
              </a:ext>
            </a:extLst>
          </p:cNvPr>
          <p:cNvSpPr>
            <a:spLocks noGrp="1"/>
          </p:cNvSpPr>
          <p:nvPr>
            <p:ph type="title"/>
          </p:nvPr>
        </p:nvSpPr>
        <p:spPr>
          <a:xfrm>
            <a:off x="769095" y="2231858"/>
            <a:ext cx="11017803" cy="1277273"/>
          </a:xfrm>
        </p:spPr>
        <p:txBody>
          <a:bodyPr/>
          <a:lstStyle/>
          <a:p>
            <a:r>
              <a:rPr lang="en-US" sz="8300" dirty="0"/>
              <a:t>eShopOnContainers</a:t>
            </a:r>
          </a:p>
        </p:txBody>
      </p:sp>
    </p:spTree>
    <p:extLst>
      <p:ext uri="{BB962C8B-B14F-4D97-AF65-F5344CB8AC3E}">
        <p14:creationId xmlns:p14="http://schemas.microsoft.com/office/powerpoint/2010/main" val="3285549209"/>
      </p:ext>
    </p:extLst>
  </p:cSld>
  <p:clrMapOvr>
    <a:masterClrMapping/>
  </p:clrMapOvr>
  <p:transition>
    <p:fade/>
  </p:transition>
</p:sld>
</file>

<file path=ppt/slides/slide8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F26AC7A8-BA16-40F5-97B7-6F2EA5BCAE0E}"/>
              </a:ext>
            </a:extLst>
          </p:cNvPr>
          <p:cNvPicPr>
            <a:picLocks noChangeAspect="1"/>
          </p:cNvPicPr>
          <p:nvPr/>
        </p:nvPicPr>
        <p:blipFill>
          <a:blip r:embed="rId2"/>
          <a:stretch>
            <a:fillRect/>
          </a:stretch>
        </p:blipFill>
        <p:spPr>
          <a:xfrm>
            <a:off x="952500" y="0"/>
            <a:ext cx="10287000" cy="6858000"/>
          </a:xfrm>
          <a:prstGeom prst="rect">
            <a:avLst/>
          </a:prstGeom>
        </p:spPr>
      </p:pic>
      <p:sp>
        <p:nvSpPr>
          <p:cNvPr id="3" name="Arrow: Right 2">
            <a:extLst>
              <a:ext uri="{FF2B5EF4-FFF2-40B4-BE49-F238E27FC236}">
                <a16:creationId xmlns:a16="http://schemas.microsoft.com/office/drawing/2014/main" id="{0AB92658-2A3C-46CF-8544-FF588AA8B274}"/>
              </a:ext>
            </a:extLst>
          </p:cNvPr>
          <p:cNvSpPr/>
          <p:nvPr/>
        </p:nvSpPr>
        <p:spPr>
          <a:xfrm>
            <a:off x="8532892" y="708660"/>
            <a:ext cx="525780" cy="445770"/>
          </a:xfrm>
          <a:prstGeom prst="righ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43">
              <a:defRPr/>
            </a:pPr>
            <a:endParaRPr lang="en-US" sz="1800">
              <a:solidFill>
                <a:srgbClr val="FFFFFF"/>
              </a:solidFill>
            </a:endParaRPr>
          </a:p>
        </p:txBody>
      </p:sp>
    </p:spTree>
    <p:extLst>
      <p:ext uri="{BB962C8B-B14F-4D97-AF65-F5344CB8AC3E}">
        <p14:creationId xmlns:p14="http://schemas.microsoft.com/office/powerpoint/2010/main" val="2595487545"/>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11ED6EB-DDD5-4488-86F3-BF621D69A3B3}"/>
              </a:ext>
            </a:extLst>
          </p:cNvPr>
          <p:cNvPicPr>
            <a:picLocks noChangeAspect="1"/>
          </p:cNvPicPr>
          <p:nvPr/>
        </p:nvPicPr>
        <p:blipFill>
          <a:blip r:embed="rId2"/>
          <a:stretch>
            <a:fillRect/>
          </a:stretch>
        </p:blipFill>
        <p:spPr>
          <a:xfrm>
            <a:off x="952500" y="0"/>
            <a:ext cx="10287000" cy="6858000"/>
          </a:xfrm>
          <a:prstGeom prst="rect">
            <a:avLst/>
          </a:prstGeom>
        </p:spPr>
      </p:pic>
      <p:sp>
        <p:nvSpPr>
          <p:cNvPr id="4" name="Arrow: Right 3">
            <a:extLst>
              <a:ext uri="{FF2B5EF4-FFF2-40B4-BE49-F238E27FC236}">
                <a16:creationId xmlns:a16="http://schemas.microsoft.com/office/drawing/2014/main" id="{49B6F358-BE10-4F15-8420-B3EDCBB6EEB1}"/>
              </a:ext>
            </a:extLst>
          </p:cNvPr>
          <p:cNvSpPr/>
          <p:nvPr/>
        </p:nvSpPr>
        <p:spPr>
          <a:xfrm>
            <a:off x="8532892" y="708660"/>
            <a:ext cx="525780" cy="445770"/>
          </a:xfrm>
          <a:prstGeom prst="righ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43">
              <a:defRPr/>
            </a:pPr>
            <a:endParaRPr lang="en-US" sz="1800">
              <a:solidFill>
                <a:srgbClr val="FFFFFF"/>
              </a:solidFill>
            </a:endParaRPr>
          </a:p>
        </p:txBody>
      </p:sp>
    </p:spTree>
    <p:extLst>
      <p:ext uri="{BB962C8B-B14F-4D97-AF65-F5344CB8AC3E}">
        <p14:creationId xmlns:p14="http://schemas.microsoft.com/office/powerpoint/2010/main" val="2969203766"/>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9703E518-1FA5-4FFE-B615-374C7243434E}"/>
              </a:ext>
            </a:extLst>
          </p:cNvPr>
          <p:cNvPicPr>
            <a:picLocks noChangeAspect="1"/>
          </p:cNvPicPr>
          <p:nvPr/>
        </p:nvPicPr>
        <p:blipFill>
          <a:blip r:embed="rId2"/>
          <a:stretch>
            <a:fillRect/>
          </a:stretch>
        </p:blipFill>
        <p:spPr>
          <a:xfrm>
            <a:off x="952500" y="0"/>
            <a:ext cx="10287000" cy="6858000"/>
          </a:xfrm>
          <a:prstGeom prst="rect">
            <a:avLst/>
          </a:prstGeom>
        </p:spPr>
      </p:pic>
    </p:spTree>
    <p:extLst>
      <p:ext uri="{BB962C8B-B14F-4D97-AF65-F5344CB8AC3E}">
        <p14:creationId xmlns:p14="http://schemas.microsoft.com/office/powerpoint/2010/main" val="2194209162"/>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348C737E-03F8-4CD3-BE88-B956065075C3}"/>
              </a:ext>
            </a:extLst>
          </p:cNvPr>
          <p:cNvPicPr>
            <a:picLocks noChangeAspect="1"/>
          </p:cNvPicPr>
          <p:nvPr/>
        </p:nvPicPr>
        <p:blipFill>
          <a:blip r:embed="rId2"/>
          <a:stretch>
            <a:fillRect/>
          </a:stretch>
        </p:blipFill>
        <p:spPr>
          <a:xfrm>
            <a:off x="952500" y="0"/>
            <a:ext cx="10287000" cy="6858000"/>
          </a:xfrm>
          <a:prstGeom prst="rect">
            <a:avLst/>
          </a:prstGeom>
        </p:spPr>
      </p:pic>
    </p:spTree>
    <p:extLst>
      <p:ext uri="{BB962C8B-B14F-4D97-AF65-F5344CB8AC3E}">
        <p14:creationId xmlns:p14="http://schemas.microsoft.com/office/powerpoint/2010/main" val="1554812806"/>
      </p:ext>
    </p:extLst>
  </p:cSld>
  <p:clrMapOvr>
    <a:masterClrMapping/>
  </p:clrMapOvr>
</p:sld>
</file>

<file path=ppt/theme/theme1.xml><?xml version="1.0" encoding="utf-8"?>
<a:theme xmlns:a="http://schemas.openxmlformats.org/drawingml/2006/main" name="2_5-50203_Microsoft_Ignite_Template">
  <a:themeElements>
    <a:clrScheme name="Microsoft Ignite">
      <a:dk1>
        <a:srgbClr val="1A1A1A"/>
      </a:dk1>
      <a:lt1>
        <a:srgbClr val="FFFFFF"/>
      </a:lt1>
      <a:dk2>
        <a:srgbClr val="0D0D0D"/>
      </a:dk2>
      <a:lt2>
        <a:srgbClr val="E6E6E6"/>
      </a:lt2>
      <a:accent1>
        <a:srgbClr val="0078D4"/>
      </a:accent1>
      <a:accent2>
        <a:srgbClr val="002050"/>
      </a:accent2>
      <a:accent3>
        <a:srgbClr val="D83B01"/>
      </a:accent3>
      <a:accent4>
        <a:srgbClr val="F37521"/>
      </a:accent4>
      <a:accent5>
        <a:srgbClr val="737373"/>
      </a:accent5>
      <a:accent6>
        <a:srgbClr val="D2D2D2"/>
      </a:accent6>
      <a:hlink>
        <a:srgbClr val="0078D4"/>
      </a:hlink>
      <a:folHlink>
        <a:srgbClr val="0078D4"/>
      </a:folHlink>
    </a:clrScheme>
    <a:fontScheme name="Segoe UI Semibold - Segoe UI">
      <a:majorFont>
        <a:latin typeface="Segoe UI Semibold"/>
        <a:ea typeface=""/>
        <a:cs typeface=""/>
      </a:majorFont>
      <a:minorFont>
        <a:latin typeface="Segoe UI"/>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ln>
          <a:noFill/>
          <a:headEnd type="none" w="med" len="med"/>
          <a:tailEnd type="none" w="med" len="med"/>
        </a:ln>
      </a:spPr>
      <a:bodyPr vert="horz" wrap="square" lIns="0" tIns="46637" rIns="0" bIns="46637" numCol="1" rtlCol="0" anchor="ctr" anchorCtr="0" compatLnSpc="1">
        <a:prstTxWarp prst="textNoShape">
          <a:avLst/>
        </a:prstTxWarp>
      </a:bodyPr>
      <a:lstStyle>
        <a:defPPr algn="ctr" defTabSz="932472" fontAlgn="base">
          <a:spcBef>
            <a:spcPct val="0"/>
          </a:spcBef>
          <a:spcAft>
            <a:spcPct val="0"/>
          </a:spcAft>
          <a:defRPr sz="1600" dirty="0">
            <a:gradFill>
              <a:gsLst>
                <a:gs pos="40075">
                  <a:srgbClr val="FFFFFF"/>
                </a:gs>
                <a:gs pos="30000">
                  <a:srgbClr val="FFFFFF"/>
                </a:gs>
              </a:gsLst>
              <a:lin ang="5400000" scaled="0"/>
            </a:gradFill>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tx1"/>
          </a:solidFill>
          <a:headEnd type="none" w="lg" len="med"/>
          <a:tailEnd type="none" w="lg" len="med"/>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lgn="l">
          <a:defRPr sz="2000" dirty="0" err="1" smtClean="0">
            <a:gradFill>
              <a:gsLst>
                <a:gs pos="2917">
                  <a:schemeClr val="tx1"/>
                </a:gs>
                <a:gs pos="30000">
                  <a:schemeClr val="tx1"/>
                </a:gs>
              </a:gsLst>
              <a:lin ang="5400000" scaled="0"/>
            </a:gradFill>
          </a:defRPr>
        </a:defPPr>
      </a:lstStyle>
    </a:txDef>
  </a:objectDefaults>
  <a:extraClrSchemeLst/>
  <a:extLst>
    <a:ext uri="{05A4C25C-085E-4340-85A3-A5531E510DB2}">
      <thm15:themeFamily xmlns:thm15="http://schemas.microsoft.com/office/thememl/2012/main" name="Microsoft_Ignite_2018_16x9_Breakout_Template.potx" id="{95FECCA1-4E19-4BA9-88D2-23E884C941F9}" vid="{438D4E79-81D3-441E-A7E1-21628F74926E}"/>
    </a:ext>
  </a:extLst>
</a:theme>
</file>

<file path=ppt/theme/theme2.xml><?xml version="1.0" encoding="utf-8"?>
<a:theme xmlns:a="http://schemas.openxmlformats.org/drawingml/2006/main" name="Office Theme">
  <a:themeElements>
    <a:clrScheme name="Custom 12">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FFFFFF"/>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3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5-50195_Microsoft_Build_Template">
  <a:themeElements>
    <a:clrScheme name="Microsoft Build 2018">
      <a:dk1>
        <a:srgbClr val="1A1A1A"/>
      </a:dk1>
      <a:lt1>
        <a:srgbClr val="FFFFFF"/>
      </a:lt1>
      <a:dk2>
        <a:srgbClr val="0D0D0D"/>
      </a:dk2>
      <a:lt2>
        <a:srgbClr val="E6E6E6"/>
      </a:lt2>
      <a:accent1>
        <a:srgbClr val="505050"/>
      </a:accent1>
      <a:accent2>
        <a:srgbClr val="D2D2D2"/>
      </a:accent2>
      <a:accent3>
        <a:srgbClr val="E3008C"/>
      </a:accent3>
      <a:accent4>
        <a:srgbClr val="32145A"/>
      </a:accent4>
      <a:accent5>
        <a:srgbClr val="2139B5"/>
      </a:accent5>
      <a:accent6>
        <a:srgbClr val="E6E6E6"/>
      </a:accent6>
      <a:hlink>
        <a:srgbClr val="2139B5"/>
      </a:hlink>
      <a:folHlink>
        <a:srgbClr val="2139B5"/>
      </a:folHlink>
    </a:clrScheme>
    <a:fontScheme name="Segoe UI Semibold - Segoe UI">
      <a:majorFont>
        <a:latin typeface="Segoe UI Semibold"/>
        <a:ea typeface=""/>
        <a:cs typeface=""/>
      </a:majorFont>
      <a:minorFont>
        <a:latin typeface="Segoe UI"/>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a:noFill/>
          <a:headEnd type="none" w="med" len="med"/>
          <a:tailEnd type="none" w="med" len="med"/>
        </a:ln>
        <a:effectLst/>
      </a:spPr>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algn="l" defTabSz="932472" fontAlgn="base">
          <a:spcBef>
            <a:spcPct val="0"/>
          </a:spcBef>
          <a:spcAft>
            <a:spcPct val="0"/>
          </a:spcAft>
          <a:defRPr sz="2000" dirty="0" err="1" smtClean="0">
            <a:gradFill>
              <a:gsLst>
                <a:gs pos="0">
                  <a:srgbClr val="FFFFFF"/>
                </a:gs>
                <a:gs pos="100000">
                  <a:srgbClr val="FFFFFF"/>
                </a:gs>
              </a:gsLst>
              <a:lin ang="5400000" scaled="0"/>
            </a:gradFill>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lnDef>
      <a:spPr>
        <a:ln>
          <a:solidFill>
            <a:schemeClr val="tx1"/>
          </a:solidFill>
          <a:headEnd type="none" w="lg" len="med"/>
          <a:tailEnd type="none" w="lg" len="med"/>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lgn="l">
          <a:defRPr sz="2000" dirty="0" err="1" smtClean="0">
            <a:gradFill>
              <a:gsLst>
                <a:gs pos="2917">
                  <a:schemeClr val="tx1"/>
                </a:gs>
                <a:gs pos="30000">
                  <a:schemeClr val="tx1"/>
                </a:gs>
              </a:gsLst>
              <a:lin ang="5400000" scaled="0"/>
            </a:gradFill>
          </a:defRPr>
        </a:defPPr>
      </a:lstStyle>
    </a:txDef>
  </a:objectDefaults>
  <a:extraClrSchemeLst/>
  <a:extLst>
    <a:ext uri="{05A4C25C-085E-4340-85A3-A5531E510DB2}">
      <thm15:themeFamily xmlns:thm15="http://schemas.microsoft.com/office/thememl/2012/main" name="Microsoft_Build_2018_16x9_Breakout_Template.potx" id="{1A72F1D6-8E00-44B7-8612-A96C51648790}" vid="{FC63816D-7A82-403A-9DF6-29F1914C4360}"/>
    </a:ext>
  </a:extLst>
</a:theme>
</file>

<file path=ppt/theme/theme5.xml><?xml version="1.0" encoding="utf-8"?>
<a:theme xmlns:a="http://schemas.openxmlformats.org/drawingml/2006/main" name="5-50109_Microsoft_Light_Template">
  <a:themeElements>
    <a:clrScheme name="Microsoft_2017_Light">
      <a:dk1>
        <a:srgbClr val="353535"/>
      </a:dk1>
      <a:lt1>
        <a:srgbClr val="FFFFFF"/>
      </a:lt1>
      <a:dk2>
        <a:srgbClr val="D83B01"/>
      </a:dk2>
      <a:lt2>
        <a:srgbClr val="E6E6E6"/>
      </a:lt2>
      <a:accent1>
        <a:srgbClr val="D83B01"/>
      </a:accent1>
      <a:accent2>
        <a:srgbClr val="FF8C00"/>
      </a:accent2>
      <a:accent3>
        <a:srgbClr val="FFB900"/>
      </a:accent3>
      <a:accent4>
        <a:srgbClr val="0078D7"/>
      </a:accent4>
      <a:accent5>
        <a:srgbClr val="737373"/>
      </a:accent5>
      <a:accent6>
        <a:srgbClr val="D2D2D2"/>
      </a:accent6>
      <a:hlink>
        <a:srgbClr val="0078D7"/>
      </a:hlink>
      <a:folHlink>
        <a:srgbClr val="0078D7"/>
      </a:folHlink>
    </a:clrScheme>
    <a:fontScheme name="Segoe UI Light - Segoe UI Semilight">
      <a:majorFont>
        <a:latin typeface="Segoe UI Light"/>
        <a:ea typeface=""/>
        <a:cs typeface=""/>
      </a:majorFont>
      <a:minorFont>
        <a:latin typeface="Segoe UI Semilight"/>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a:noFill/>
          <a:headEnd type="none" w="med" len="med"/>
          <a:tailEnd type="none" w="med" len="med"/>
        </a:ln>
        <a:effectLst/>
      </a:spPr>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defTabSz="932472" fontAlgn="base">
          <a:lnSpc>
            <a:spcPct val="90000"/>
          </a:lnSpc>
          <a:spcBef>
            <a:spcPct val="0"/>
          </a:spcBef>
          <a:spcAft>
            <a:spcPct val="0"/>
          </a:spcAft>
          <a:defRPr sz="2400" dirty="0" err="1" smtClean="0">
            <a:gradFill>
              <a:gsLst>
                <a:gs pos="0">
                  <a:srgbClr val="FFFFFF"/>
                </a:gs>
                <a:gs pos="100000">
                  <a:srgbClr val="FFFFFF"/>
                </a:gs>
              </a:gsLst>
              <a:lin ang="5400000" scaled="0"/>
            </a:gradFill>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lnDef>
      <a:spPr>
        <a:ln>
          <a:solidFill>
            <a:schemeClr val="tx1"/>
          </a:solidFill>
          <a:headEnd type="none"/>
          <a:tailEnd type="none"/>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182880" tIns="146304" rIns="182880" bIns="146304" rtlCol="0">
        <a:spAutoFit/>
      </a:bodyPr>
      <a:lstStyle>
        <a:defPPr>
          <a:lnSpc>
            <a:spcPct val="90000"/>
          </a:lnSpc>
          <a:spcAft>
            <a:spcPts val="600"/>
          </a:spcAft>
          <a:defRPr sz="2400" dirty="0" err="1" smtClean="0">
            <a:gradFill>
              <a:gsLst>
                <a:gs pos="2917">
                  <a:schemeClr val="tx1"/>
                </a:gs>
                <a:gs pos="30000">
                  <a:schemeClr val="tx1"/>
                </a:gs>
              </a:gsLst>
              <a:lin ang="5400000" scaled="0"/>
            </a:gradFill>
          </a:defRPr>
        </a:defPPr>
      </a:lstStyle>
    </a:txDef>
  </a:objectDefaults>
  <a:extraClrSchemeLst/>
  <a:extLst>
    <a:ext uri="{05A4C25C-085E-4340-85A3-A5531E510DB2}">
      <thm15:themeFamily xmlns:thm15="http://schemas.microsoft.com/office/thememl/2012/main" name="Microsoft_2017_16x9_Template.potx" id="{2A99AE01-A11F-4F2C-9BCC-4E42F4CE769C}" vid="{42DFBAD3-C25F-4FC8-963A-1F73730D7E5C}"/>
    </a:ext>
  </a:extLst>
</a:theme>
</file>

<file path=ppt/theme/theme6.xml><?xml version="1.0" encoding="utf-8"?>
<a:theme xmlns:a="http://schemas.openxmlformats.org/drawingml/2006/main" name="5-50033_TR23_BO_CT_Template">
  <a:themeElements>
    <a:clrScheme name="TR23">
      <a:dk1>
        <a:srgbClr val="505050"/>
      </a:dk1>
      <a:lt1>
        <a:srgbClr val="FFFFFF"/>
      </a:lt1>
      <a:dk2>
        <a:srgbClr val="0078D7"/>
      </a:dk2>
      <a:lt2>
        <a:srgbClr val="F8F8F8"/>
      </a:lt2>
      <a:accent1>
        <a:srgbClr val="D83B01"/>
      </a:accent1>
      <a:accent2>
        <a:srgbClr val="0078D7"/>
      </a:accent2>
      <a:accent3>
        <a:srgbClr val="BAD80A"/>
      </a:accent3>
      <a:accent4>
        <a:srgbClr val="FFB900"/>
      </a:accent4>
      <a:accent5>
        <a:srgbClr val="5C2D91"/>
      </a:accent5>
      <a:accent6>
        <a:srgbClr val="002050"/>
      </a:accent6>
      <a:hlink>
        <a:srgbClr val="002050"/>
      </a:hlink>
      <a:folHlink>
        <a:srgbClr val="002050"/>
      </a:folHlink>
    </a:clrScheme>
    <a:fontScheme name="Custom 1">
      <a:majorFont>
        <a:latin typeface="Segoe UI Light"/>
        <a:ea typeface=""/>
        <a:cs typeface=""/>
      </a:majorFont>
      <a:minorFont>
        <a:latin typeface="Segoe UI"/>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ln>
          <a:noFill/>
          <a:headEnd type="none" w="med" len="med"/>
          <a:tailEnd type="none" w="med" len="med"/>
        </a:ln>
      </a:spPr>
      <a:bodyPr vert="horz" wrap="square" lIns="0" tIns="46637" rIns="0" bIns="46637" numCol="1" rtlCol="0" anchor="ctr" anchorCtr="0" compatLnSpc="1">
        <a:prstTxWarp prst="textNoShape">
          <a:avLst/>
        </a:prstTxWarp>
      </a:bodyPr>
      <a:lstStyle>
        <a:defPPr algn="ctr" defTabSz="932472" fontAlgn="base">
          <a:spcBef>
            <a:spcPct val="0"/>
          </a:spcBef>
          <a:spcAft>
            <a:spcPct val="0"/>
          </a:spcAft>
          <a:defRPr sz="2000" dirty="0">
            <a:gradFill>
              <a:gsLst>
                <a:gs pos="5439">
                  <a:srgbClr val="F8F8F8"/>
                </a:gs>
                <a:gs pos="10000">
                  <a:srgbClr val="F8F8F8"/>
                </a:gs>
              </a:gsLst>
              <a:lin ang="5400000" scaled="0"/>
            </a:gradFill>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tx1"/>
          </a:solidFill>
          <a:headEnd type="none"/>
          <a:tailEnd type="none"/>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182880" tIns="146304" rIns="182880" bIns="146304" rtlCol="0">
        <a:spAutoFit/>
      </a:bodyPr>
      <a:lstStyle>
        <a:defPPr>
          <a:lnSpc>
            <a:spcPct val="90000"/>
          </a:lnSpc>
          <a:spcAft>
            <a:spcPts val="600"/>
          </a:spcAft>
          <a:defRPr sz="2400" dirty="0" err="1" smtClean="0">
            <a:gradFill>
              <a:gsLst>
                <a:gs pos="2917">
                  <a:schemeClr val="tx1"/>
                </a:gs>
                <a:gs pos="30000">
                  <a:schemeClr val="tx1"/>
                </a:gs>
              </a:gsLst>
              <a:lin ang="5400000" scaled="0"/>
            </a:gradFill>
          </a:defRPr>
        </a:defPPr>
      </a:lstStyle>
    </a:txDef>
  </a:objectDefaults>
  <a:extraClrSchemeLst/>
  <a:extLst>
    <a:ext uri="{05A4C25C-085E-4340-85A3-A5531E510DB2}">
      <thm15:themeFamily xmlns:thm15="http://schemas.microsoft.com/office/thememl/2012/main" name="TR23_BO_CT_Template.potx [Read-Only]" id="{DA3E9A10-DA9F-4DD8-B50B-5232D30DCC33}" vid="{851D39C6-C268-4F1F-9399-A4174C5AF8C5}"/>
    </a:ext>
  </a:extLst>
</a:theme>
</file>

<file path=ppt/theme/theme7.xml><?xml version="1.0" encoding="utf-8"?>
<a:theme xmlns:a="http://schemas.openxmlformats.org/drawingml/2006/main" name="1_5-50195_Microsoft_Build_Template">
  <a:themeElements>
    <a:clrScheme name="Microsoft Build 2018">
      <a:dk1>
        <a:srgbClr val="1A1A1A"/>
      </a:dk1>
      <a:lt1>
        <a:srgbClr val="FFFFFF"/>
      </a:lt1>
      <a:dk2>
        <a:srgbClr val="0D0D0D"/>
      </a:dk2>
      <a:lt2>
        <a:srgbClr val="E6E6E6"/>
      </a:lt2>
      <a:accent1>
        <a:srgbClr val="505050"/>
      </a:accent1>
      <a:accent2>
        <a:srgbClr val="D2D2D2"/>
      </a:accent2>
      <a:accent3>
        <a:srgbClr val="E3008C"/>
      </a:accent3>
      <a:accent4>
        <a:srgbClr val="32145A"/>
      </a:accent4>
      <a:accent5>
        <a:srgbClr val="2139B5"/>
      </a:accent5>
      <a:accent6>
        <a:srgbClr val="E6E6E6"/>
      </a:accent6>
      <a:hlink>
        <a:srgbClr val="2139B5"/>
      </a:hlink>
      <a:folHlink>
        <a:srgbClr val="2139B5"/>
      </a:folHlink>
    </a:clrScheme>
    <a:fontScheme name="Segoe UI Semibold - Segoe UI">
      <a:majorFont>
        <a:latin typeface="Segoe UI Semibold"/>
        <a:ea typeface=""/>
        <a:cs typeface=""/>
      </a:majorFont>
      <a:minorFont>
        <a:latin typeface="Segoe UI"/>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a:noFill/>
          <a:headEnd type="none" w="med" len="med"/>
          <a:tailEnd type="none" w="med" len="med"/>
        </a:ln>
        <a:effectLst/>
      </a:spPr>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algn="l" defTabSz="932472" fontAlgn="base">
          <a:spcBef>
            <a:spcPct val="0"/>
          </a:spcBef>
          <a:spcAft>
            <a:spcPct val="0"/>
          </a:spcAft>
          <a:defRPr sz="2000" dirty="0" err="1" smtClean="0">
            <a:gradFill>
              <a:gsLst>
                <a:gs pos="0">
                  <a:srgbClr val="FFFFFF"/>
                </a:gs>
                <a:gs pos="100000">
                  <a:srgbClr val="FFFFFF"/>
                </a:gs>
              </a:gsLst>
              <a:lin ang="5400000" scaled="0"/>
            </a:gradFill>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lnDef>
      <a:spPr>
        <a:ln>
          <a:solidFill>
            <a:schemeClr val="tx1"/>
          </a:solidFill>
          <a:headEnd type="none" w="lg" len="med"/>
          <a:tailEnd type="none" w="lg" len="med"/>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lgn="l">
          <a:defRPr sz="2000" dirty="0" err="1" smtClean="0">
            <a:gradFill>
              <a:gsLst>
                <a:gs pos="2917">
                  <a:schemeClr val="tx1"/>
                </a:gs>
                <a:gs pos="30000">
                  <a:schemeClr val="tx1"/>
                </a:gs>
              </a:gsLst>
              <a:lin ang="5400000" scaled="0"/>
            </a:gradFill>
          </a:defRPr>
        </a:defPPr>
      </a:lstStyle>
    </a:txDef>
  </a:objectDefaults>
  <a:extraClrSchemeLst/>
  <a:extLst>
    <a:ext uri="{05A4C25C-085E-4340-85A3-A5531E510DB2}">
      <thm15:themeFamily xmlns:thm15="http://schemas.microsoft.com/office/thememl/2012/main" name="Microsoft_Build_2018_16x9_Breakout_Template.potx" id="{1A72F1D6-8E00-44B7-8612-A96C51648790}" vid="{FC63816D-7A82-403A-9DF6-29F1914C4360}"/>
    </a:ext>
  </a:extLst>
</a:theme>
</file>

<file path=ppt/theme/theme8.xml><?xml version="1.0" encoding="utf-8"?>
<a:theme xmlns:a="http://schemas.openxmlformats.org/drawingml/2006/main" name="2_5-50195_Microsoft_Build_Template">
  <a:themeElements>
    <a:clrScheme name="Microsoft Build 2018">
      <a:dk1>
        <a:srgbClr val="1A1A1A"/>
      </a:dk1>
      <a:lt1>
        <a:srgbClr val="FFFFFF"/>
      </a:lt1>
      <a:dk2>
        <a:srgbClr val="0D0D0D"/>
      </a:dk2>
      <a:lt2>
        <a:srgbClr val="E6E6E6"/>
      </a:lt2>
      <a:accent1>
        <a:srgbClr val="505050"/>
      </a:accent1>
      <a:accent2>
        <a:srgbClr val="D2D2D2"/>
      </a:accent2>
      <a:accent3>
        <a:srgbClr val="E3008C"/>
      </a:accent3>
      <a:accent4>
        <a:srgbClr val="32145A"/>
      </a:accent4>
      <a:accent5>
        <a:srgbClr val="2139B5"/>
      </a:accent5>
      <a:accent6>
        <a:srgbClr val="E6E6E6"/>
      </a:accent6>
      <a:hlink>
        <a:srgbClr val="2139B5"/>
      </a:hlink>
      <a:folHlink>
        <a:srgbClr val="2139B5"/>
      </a:folHlink>
    </a:clrScheme>
    <a:fontScheme name="Segoe UI Semibold - Segoe UI">
      <a:majorFont>
        <a:latin typeface="Segoe UI Semibold"/>
        <a:ea typeface=""/>
        <a:cs typeface=""/>
      </a:majorFont>
      <a:minorFont>
        <a:latin typeface="Segoe UI"/>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a:noFill/>
          <a:headEnd type="none" w="med" len="med"/>
          <a:tailEnd type="none" w="med" len="med"/>
        </a:ln>
        <a:effectLst/>
      </a:spPr>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algn="l" defTabSz="932472" fontAlgn="base">
          <a:spcBef>
            <a:spcPct val="0"/>
          </a:spcBef>
          <a:spcAft>
            <a:spcPct val="0"/>
          </a:spcAft>
          <a:defRPr sz="2000" dirty="0" err="1" smtClean="0">
            <a:gradFill>
              <a:gsLst>
                <a:gs pos="0">
                  <a:srgbClr val="FFFFFF"/>
                </a:gs>
                <a:gs pos="100000">
                  <a:srgbClr val="FFFFFF"/>
                </a:gs>
              </a:gsLst>
              <a:lin ang="5400000" scaled="0"/>
            </a:gradFill>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lnDef>
      <a:spPr>
        <a:ln>
          <a:solidFill>
            <a:schemeClr val="tx1"/>
          </a:solidFill>
          <a:headEnd type="none" w="lg" len="med"/>
          <a:tailEnd type="none" w="lg" len="med"/>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lgn="l">
          <a:defRPr sz="2000" dirty="0" err="1" smtClean="0">
            <a:gradFill>
              <a:gsLst>
                <a:gs pos="2917">
                  <a:schemeClr val="tx1"/>
                </a:gs>
                <a:gs pos="30000">
                  <a:schemeClr val="tx1"/>
                </a:gs>
              </a:gsLst>
              <a:lin ang="5400000" scaled="0"/>
            </a:gradFill>
          </a:defRPr>
        </a:defPPr>
      </a:lstStyle>
    </a:txDef>
  </a:objectDefaults>
  <a:extraClrSchemeLst/>
  <a:extLst>
    <a:ext uri="{05A4C25C-085E-4340-85A3-A5531E510DB2}">
      <thm15:themeFamily xmlns:thm15="http://schemas.microsoft.com/office/thememl/2012/main" name="Microsoft_Build_2018_16x9_Breakout_Template.potx" id="{1A72F1D6-8E00-44B7-8612-A96C51648790}" vid="{FC63816D-7A82-403A-9DF6-29F1914C4360}"/>
    </a:ext>
  </a:extLst>
</a:theme>
</file>

<file path=ppt/theme/theme9.xml><?xml version="1.0" encoding="utf-8"?>
<a:theme xmlns:a="http://schemas.openxmlformats.org/drawingml/2006/main" name="5-50203_Microsoft_Ignite_Template">
  <a:themeElements>
    <a:clrScheme name="Microsoft Ignite">
      <a:dk1>
        <a:srgbClr val="1A1A1A"/>
      </a:dk1>
      <a:lt1>
        <a:srgbClr val="FFFFFF"/>
      </a:lt1>
      <a:dk2>
        <a:srgbClr val="0D0D0D"/>
      </a:dk2>
      <a:lt2>
        <a:srgbClr val="E6E6E6"/>
      </a:lt2>
      <a:accent1>
        <a:srgbClr val="0078D4"/>
      </a:accent1>
      <a:accent2>
        <a:srgbClr val="002050"/>
      </a:accent2>
      <a:accent3>
        <a:srgbClr val="D83B01"/>
      </a:accent3>
      <a:accent4>
        <a:srgbClr val="F37521"/>
      </a:accent4>
      <a:accent5>
        <a:srgbClr val="737373"/>
      </a:accent5>
      <a:accent6>
        <a:srgbClr val="D2D2D2"/>
      </a:accent6>
      <a:hlink>
        <a:srgbClr val="0078D4"/>
      </a:hlink>
      <a:folHlink>
        <a:srgbClr val="0078D4"/>
      </a:folHlink>
    </a:clrScheme>
    <a:fontScheme name="Segoe UI Semibold - Segoe UI">
      <a:majorFont>
        <a:latin typeface="Segoe UI Semibold"/>
        <a:ea typeface=""/>
        <a:cs typeface=""/>
      </a:majorFont>
      <a:minorFont>
        <a:latin typeface="Segoe UI"/>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ln>
          <a:noFill/>
          <a:headEnd type="none" w="med" len="med"/>
          <a:tailEnd type="none" w="med" len="med"/>
        </a:ln>
      </a:spPr>
      <a:bodyPr vert="horz" wrap="square" lIns="0" tIns="46637" rIns="0" bIns="46637" numCol="1" rtlCol="0" anchor="ctr" anchorCtr="0" compatLnSpc="1">
        <a:prstTxWarp prst="textNoShape">
          <a:avLst/>
        </a:prstTxWarp>
      </a:bodyPr>
      <a:lstStyle>
        <a:defPPr algn="ctr" defTabSz="932472" fontAlgn="base">
          <a:spcBef>
            <a:spcPct val="0"/>
          </a:spcBef>
          <a:spcAft>
            <a:spcPct val="0"/>
          </a:spcAft>
          <a:defRPr sz="1600" dirty="0">
            <a:gradFill>
              <a:gsLst>
                <a:gs pos="40075">
                  <a:srgbClr val="FFFFFF"/>
                </a:gs>
                <a:gs pos="30000">
                  <a:srgbClr val="FFFFFF"/>
                </a:gs>
              </a:gsLst>
              <a:lin ang="5400000" scaled="0"/>
            </a:gradFill>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tx1"/>
          </a:solidFill>
          <a:headEnd type="none" w="lg" len="med"/>
          <a:tailEnd type="none" w="lg" len="med"/>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lgn="l">
          <a:defRPr sz="2000" dirty="0" err="1" smtClean="0">
            <a:gradFill>
              <a:gsLst>
                <a:gs pos="2917">
                  <a:schemeClr val="tx1"/>
                </a:gs>
                <a:gs pos="30000">
                  <a:schemeClr val="tx1"/>
                </a:gs>
              </a:gsLst>
              <a:lin ang="5400000" scaled="0"/>
            </a:gradFill>
          </a:defRPr>
        </a:defPPr>
      </a:lstStyle>
    </a:txDef>
  </a:objectDefaults>
  <a:extraClrSchemeLst/>
  <a:extLst>
    <a:ext uri="{05A4C25C-085E-4340-85A3-A5531E510DB2}">
      <thm15:themeFamily xmlns:thm15="http://schemas.microsoft.com/office/thememl/2012/main" name="Microsoft_Ignite_2018_16x9_Breakout_Template.potx" id="{C7000453-3526-4386-9DA2-46B29A4A4A92}" vid="{534B2013-2CEB-4777-BD7E-60DC2D4FD2E8}"/>
    </a:ext>
  </a:extLst>
</a:theme>
</file>

<file path=ppt/theme/theme10.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E30F73F96699104F98A070CDA46AA9A6" ma:contentTypeVersion="11" ma:contentTypeDescription="Create a new document." ma:contentTypeScope="" ma:versionID="dd7fffa08aa95edfff86ba9c8951242e">
  <xsd:schema xmlns:xsd="http://www.w3.org/2001/XMLSchema" xmlns:xs="http://www.w3.org/2001/XMLSchema" xmlns:p="http://schemas.microsoft.com/office/2006/metadata/properties" xmlns:ns2="48f7fbb9-72f0-42c7-9d89-a5dbd9cd33f9" xmlns:ns3="f25b280e-dfd6-4253-bae6-6001f8dbac98" targetNamespace="http://schemas.microsoft.com/office/2006/metadata/properties" ma:root="true" ma:fieldsID="b6b99b1beeaa4ec9e72608ef187159cc" ns2:_="" ns3:_="">
    <xsd:import namespace="48f7fbb9-72f0-42c7-9d89-a5dbd9cd33f9"/>
    <xsd:import namespace="f25b280e-dfd6-4253-bae6-6001f8dbac98"/>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3:LastSharedByUser" minOccurs="0"/>
                <xsd:element ref="ns3:LastSharedByTime" minOccurs="0"/>
                <xsd:element ref="ns2:MediaServiceAutoTags" minOccurs="0"/>
                <xsd:element ref="ns2:MediaServiceOCR" minOccurs="0"/>
                <xsd:element ref="ns2:MediaServiceDateTaken" minOccurs="0"/>
                <xsd:element ref="ns2:MediaServiceEventHashCode" minOccurs="0"/>
                <xsd:element ref="ns2:MediaServiceGenerationTim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8f7fbb9-72f0-42c7-9d89-a5dbd9cd33f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4" nillable="true" ma:displayName="MediaServiceAutoTags" ma:internalName="MediaServiceAutoTags"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DateTaken" ma:index="16" nillable="true" ma:displayName="MediaServiceDateTaken" ma:hidden="true" ma:internalName="MediaServiceDateTaken"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GenerationTime" ma:index="18" nillable="true" ma:displayName="MediaServiceGenerationTime" ma:hidden="true" ma:internalName="MediaServiceGenerationTim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f25b280e-dfd6-4253-bae6-6001f8dbac98"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LastSharedByUser" ma:index="12" nillable="true" ma:displayName="Last Shared By User" ma:hidden="true" ma:internalName="LastSharedByUser" ma:readOnly="true">
      <xsd:simpleType>
        <xsd:restriction base="dms:Note"/>
      </xsd:simpleType>
    </xsd:element>
    <xsd:element name="LastSharedByTime" ma:index="13" nillable="true" ma:displayName="Last Shared By Time" ma:hidden="true" ma:internalName="LastSharedByTime" ma:readOnly="true">
      <xsd:simpleType>
        <xsd:restriction base="dms:DateTim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F990F116-B58F-4255-B05B-DA3808E0E5C6}">
  <ds:schemaRefs>
    <ds:schemaRef ds:uri="http://schemas.microsoft.com/office/2006/metadata/properties"/>
    <ds:schemaRef ds:uri="http://schemas.microsoft.com/office/infopath/2007/PartnerControls"/>
  </ds:schemaRefs>
</ds:datastoreItem>
</file>

<file path=customXml/itemProps2.xml><?xml version="1.0" encoding="utf-8"?>
<ds:datastoreItem xmlns:ds="http://schemas.openxmlformats.org/officeDocument/2006/customXml" ds:itemID="{5D035220-FE05-4526-B712-C39EA9BE819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8f7fbb9-72f0-42c7-9d89-a5dbd9cd33f9"/>
    <ds:schemaRef ds:uri="f25b280e-dfd6-4253-bae6-6001f8dbac9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758FDAC0-319D-4A54-8D8E-1D42CB1F8004}">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Microsoft_Ignite_2018_16x9_Breakout_Template</Template>
  <TotalTime>1999</TotalTime>
  <Words>6819</Words>
  <Application>Microsoft Office PowerPoint</Application>
  <PresentationFormat>Widescreen</PresentationFormat>
  <Paragraphs>1523</Paragraphs>
  <Slides>92</Slides>
  <Notes>66</Notes>
  <HiddenSlides>42</HiddenSlides>
  <MMClips>0</MMClips>
  <ScaleCrop>false</ScaleCrop>
  <HeadingPairs>
    <vt:vector size="6" baseType="variant">
      <vt:variant>
        <vt:lpstr>Fonts Used</vt:lpstr>
      </vt:variant>
      <vt:variant>
        <vt:i4>13</vt:i4>
      </vt:variant>
      <vt:variant>
        <vt:lpstr>Theme</vt:lpstr>
      </vt:variant>
      <vt:variant>
        <vt:i4>9</vt:i4>
      </vt:variant>
      <vt:variant>
        <vt:lpstr>Slide Titles</vt:lpstr>
      </vt:variant>
      <vt:variant>
        <vt:i4>92</vt:i4>
      </vt:variant>
    </vt:vector>
  </HeadingPairs>
  <TitlesOfParts>
    <vt:vector size="114" baseType="lpstr">
      <vt:lpstr>Arial</vt:lpstr>
      <vt:lpstr>Arial Unicode MS</vt:lpstr>
      <vt:lpstr>Calibri</vt:lpstr>
      <vt:lpstr>Calibri Light</vt:lpstr>
      <vt:lpstr>Consolas</vt:lpstr>
      <vt:lpstr>Helvetica</vt:lpstr>
      <vt:lpstr>Segoe UI</vt:lpstr>
      <vt:lpstr>Segoe UI Light</vt:lpstr>
      <vt:lpstr>Segoe UI Semibold</vt:lpstr>
      <vt:lpstr>Segoe UI Semilight</vt:lpstr>
      <vt:lpstr>Times New Roman</vt:lpstr>
      <vt:lpstr>Tw Cen MT</vt:lpstr>
      <vt:lpstr>Wingdings</vt:lpstr>
      <vt:lpstr>2_5-50203_Microsoft_Ignite_Template</vt:lpstr>
      <vt:lpstr>Office Theme</vt:lpstr>
      <vt:lpstr>3_Office Theme</vt:lpstr>
      <vt:lpstr>5-50195_Microsoft_Build_Template</vt:lpstr>
      <vt:lpstr>5-50109_Microsoft_Light_Template</vt:lpstr>
      <vt:lpstr>5-50033_TR23_BO_CT_Template</vt:lpstr>
      <vt:lpstr>1_5-50195_Microsoft_Build_Template</vt:lpstr>
      <vt:lpstr>2_5-50195_Microsoft_Build_Template</vt:lpstr>
      <vt:lpstr>5-50203_Microsoft_Ignite_Template</vt:lpstr>
      <vt:lpstr>PowerPoint Presentation</vt:lpstr>
      <vt:lpstr>Microservices architecture with .NET Core, Docker containers, and Azure</vt:lpstr>
      <vt:lpstr>What’s new in .NET Microservices since IGNITE 2017?</vt:lpstr>
      <vt:lpstr>Agenda</vt:lpstr>
      <vt:lpstr>.NET Application Architecture Center</vt:lpstr>
      <vt:lpstr>Guide/eBook and sample apps on microservices architecture</vt:lpstr>
      <vt:lpstr>Microservices Architecture</vt:lpstr>
      <vt:lpstr>PowerPoint Presentation</vt:lpstr>
      <vt:lpstr>PowerPoint Presentation</vt:lpstr>
      <vt:lpstr>PowerPoint Presentation</vt:lpstr>
      <vt:lpstr>Using SignalR for pushing real-time information</vt:lpstr>
      <vt:lpstr>Demo 1 </vt:lpstr>
      <vt:lpstr>Key patterns for microservices</vt:lpstr>
      <vt:lpstr>Key patterns for Microservices</vt:lpstr>
      <vt:lpstr>Building resilient cloud applications</vt:lpstr>
      <vt:lpstr>Retries with exponential backoff</vt:lpstr>
      <vt:lpstr>Retries with exponential backoff</vt:lpstr>
      <vt:lpstr>Resilient Http: HttpClient factory + Polly</vt:lpstr>
      <vt:lpstr>Policies</vt:lpstr>
      <vt:lpstr>PowerPoint Presentation</vt:lpstr>
      <vt:lpstr>Demo 2 </vt:lpstr>
      <vt:lpstr>Implementing API-Gateways with Ocelot</vt:lpstr>
      <vt:lpstr>Direct communication vs the API Gateway pattern</vt:lpstr>
      <vt:lpstr>PowerPoint Presentation</vt:lpstr>
      <vt:lpstr>PowerPoint Presentation</vt:lpstr>
      <vt:lpstr>Using Ocelot API-Gateway with containers</vt:lpstr>
      <vt:lpstr>Demo 3 </vt:lpstr>
      <vt:lpstr>Scaling-out microservices with Orchestrators and Azure</vt:lpstr>
      <vt:lpstr>PowerPoint Presentation</vt:lpstr>
      <vt:lpstr>PowerPoint Presentation</vt:lpstr>
      <vt:lpstr>Orchestrator’s Cluster managing microservices/containers</vt:lpstr>
      <vt:lpstr>Kubernetes and Helm</vt:lpstr>
      <vt:lpstr>Demo 4</vt:lpstr>
      <vt:lpstr>Choosing orchestrators in Azure</vt:lpstr>
      <vt:lpstr>Collaborative development environments for microservices</vt:lpstr>
      <vt:lpstr>Challenges with developing microservices</vt:lpstr>
      <vt:lpstr>Azure Dev Spaces for Kubernetes/AKS Fast, iterative development for cloud native apps</vt:lpstr>
      <vt:lpstr>Azure Dev Spaces: Rapidly iterate and debug Kubernetes in Azure (AKS)</vt:lpstr>
      <vt:lpstr>Azure Dev Spaces: Collaborate in a shared AKS cluster</vt:lpstr>
      <vt:lpstr>Demo 5 </vt:lpstr>
      <vt:lpstr>Lifecycle (Azure Dev Spaces)</vt:lpstr>
      <vt:lpstr> Infusing AI / Machine Learning into your Cloud Native applications</vt:lpstr>
      <vt:lpstr>PowerPoint Presentation</vt:lpstr>
      <vt:lpstr>Demo 6 </vt:lpstr>
      <vt:lpstr>Guide/eBook and sample apps on microservices architecture</vt:lpstr>
      <vt:lpstr>Key takeaways</vt:lpstr>
      <vt:lpstr>Please evaluate this session Your feedback is important to us!</vt:lpstr>
      <vt:lpstr>PowerPoint Presentation</vt:lpstr>
      <vt:lpstr>PowerPoint Presentation</vt:lpstr>
      <vt:lpstr>PowerPoint Presentation</vt:lpstr>
      <vt:lpstr>Journey to the cloud</vt:lpstr>
      <vt:lpstr>PowerPoint Presentation</vt:lpstr>
      <vt:lpstr>PowerPoint Presentation</vt:lpstr>
      <vt:lpstr>PowerPoint Presentation</vt:lpstr>
      <vt:lpstr>Docker</vt:lpstr>
      <vt:lpstr>PowerPoint Presentation</vt:lpstr>
      <vt:lpstr>PowerPoint Presentation</vt:lpstr>
      <vt:lpstr>Azure  Container ecosystem</vt:lpstr>
      <vt:lpstr>PowerPoint Presentation</vt:lpstr>
      <vt:lpstr>PowerPoint Presentation</vt:lpstr>
      <vt:lpstr>Async. comm. in microservices</vt:lpstr>
      <vt:lpstr>PowerPoint Presentation</vt:lpstr>
      <vt:lpstr>PowerPoint Presentation</vt:lpstr>
      <vt:lpstr>PowerPoint Presentation</vt:lpstr>
      <vt:lpstr>PowerPoint Presentation</vt:lpstr>
      <vt:lpstr>HealthChecks</vt:lpstr>
      <vt:lpstr>PowerPoint Presentation</vt:lpstr>
      <vt:lpstr>PowerPoint Presentation</vt:lpstr>
      <vt:lpstr>HttpClient factory</vt:lpstr>
      <vt:lpstr>PowerPoint Presentation</vt:lpstr>
      <vt:lpstr>PowerPoint Presentation</vt:lpstr>
      <vt:lpstr>CI/CD</vt:lpstr>
      <vt:lpstr>CI/CD pipelines with  Docker containers and  Azure</vt:lpstr>
      <vt:lpstr>PowerPoint Presentation</vt:lpstr>
      <vt:lpstr>AKS</vt:lpstr>
      <vt:lpstr>PowerPoint Presentation</vt:lpstr>
      <vt:lpstr>PowerPoint Presentation</vt:lpstr>
      <vt:lpstr>PowerPoint Presentation</vt:lpstr>
      <vt:lpstr>Azure Dev Spaces</vt:lpstr>
      <vt:lpstr>Microservices are hard to develop locally</vt:lpstr>
      <vt:lpstr>Microservices are hard to develop locally</vt:lpstr>
      <vt:lpstr>Collaborate in a team’s AKS cluster</vt:lpstr>
      <vt:lpstr>Space routing requires forwarding HTTP headers</vt:lpstr>
      <vt:lpstr>Peek Under the Hood</vt:lpstr>
      <vt:lpstr>Roadmap</vt:lpstr>
      <vt:lpstr>VSTS + Helm + K8s</vt:lpstr>
      <vt:lpstr>PowerPoint Presentation</vt:lpstr>
      <vt:lpstr>eShopOnContainers</vt:lpstr>
      <vt:lpstr>PowerPoint Presentation</vt:lpstr>
      <vt:lpstr>PowerPoint Presentation</vt:lpstr>
      <vt:lpstr>PowerPoint Presentation</vt:lpstr>
      <vt:lpstr>PowerPoint Presentation</vt:lpstr>
    </vt:vector>
  </TitlesOfParts>
  <Manager>&lt;Comms manager name here&gt;</Manager>
  <Company>Microsoft Corporation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Microsoft Ignite</dc:subject>
  <dc:creator>Brieanne Vanderpool</dc:creator>
  <cp:keywords>Microsoft Ignite</cp:keywords>
  <dc:description/>
  <cp:lastModifiedBy>Cesar De la Torre Llorente</cp:lastModifiedBy>
  <cp:revision>61</cp:revision>
  <dcterms:created xsi:type="dcterms:W3CDTF">2018-08-10T17:04:28Z</dcterms:created>
  <dcterms:modified xsi:type="dcterms:W3CDTF">2018-09-28T12:53:57Z</dcterms:modified>
  <cp:category>Microsoft Ignite</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0x010100E30F73F96699104F98A070CDA46AA9A6</vt:lpwstr>
  </property>
  <property fmtid="{D5CDD505-2E9C-101B-9397-08002B2CF9AE}" pid="3" name="Product">
    <vt:lpwstr/>
  </property>
  <property fmtid="{D5CDD505-2E9C-101B-9397-08002B2CF9AE}" pid="4" name="Event1">
    <vt:lpwstr>622;#Unassigned|2c8af875-f38a-40b8-a0a9-056aed3fc8c0</vt:lpwstr>
  </property>
  <property fmtid="{D5CDD505-2E9C-101B-9397-08002B2CF9AE}" pid="5" name="Audience">
    <vt:lpwstr/>
  </property>
  <property fmtid="{D5CDD505-2E9C-101B-9397-08002B2CF9AE}" pid="6" name="Event Venue">
    <vt:lpwstr>36;#Orange County Convention Center|bd993e89-aa48-4695-84e0-3b53e88b1a79</vt:lpwstr>
  </property>
  <property fmtid="{D5CDD505-2E9C-101B-9397-08002B2CF9AE}" pid="7" name="Track">
    <vt:lpwstr/>
  </property>
  <property fmtid="{D5CDD505-2E9C-101B-9397-08002B2CF9AE}" pid="8" name="Event Location">
    <vt:lpwstr>88;#Orlando|8cc4ed56-1866-4501-a22c-89aafde6f59b</vt:lpwstr>
  </property>
  <property fmtid="{D5CDD505-2E9C-101B-9397-08002B2CF9AE}" pid="9" name="Campaign">
    <vt:lpwstr/>
  </property>
  <property fmtid="{D5CDD505-2E9C-101B-9397-08002B2CF9AE}" pid="10" name="IsMyDocuments">
    <vt:bool>true</vt:bool>
  </property>
  <property fmtid="{D5CDD505-2E9C-101B-9397-08002B2CF9AE}" pid="11" name="MSIP_Label_f42aa342-8706-4288-bd11-ebb85995028c_Enabled">
    <vt:lpwstr>True</vt:lpwstr>
  </property>
  <property fmtid="{D5CDD505-2E9C-101B-9397-08002B2CF9AE}" pid="12" name="MSIP_Label_f42aa342-8706-4288-bd11-ebb85995028c_SiteId">
    <vt:lpwstr>72f988bf-86f1-41af-91ab-2d7cd011db47</vt:lpwstr>
  </property>
  <property fmtid="{D5CDD505-2E9C-101B-9397-08002B2CF9AE}" pid="13" name="MSIP_Label_f42aa342-8706-4288-bd11-ebb85995028c_Ref">
    <vt:lpwstr>https://api.informationprotection.azure.com/api/72f988bf-86f1-41af-91ab-2d7cd011db47</vt:lpwstr>
  </property>
  <property fmtid="{D5CDD505-2E9C-101B-9397-08002B2CF9AE}" pid="14" name="MSIP_Label_f42aa342-8706-4288-bd11-ebb85995028c_Owner">
    <vt:lpwstr>maryfj@microsoft.com</vt:lpwstr>
  </property>
  <property fmtid="{D5CDD505-2E9C-101B-9397-08002B2CF9AE}" pid="15" name="MSIP_Label_f42aa342-8706-4288-bd11-ebb85995028c_SetDate">
    <vt:lpwstr>2017-08-29T14:27:20.8568347-07:00</vt:lpwstr>
  </property>
  <property fmtid="{D5CDD505-2E9C-101B-9397-08002B2CF9AE}" pid="16" name="MSIP_Label_f42aa342-8706-4288-bd11-ebb85995028c_Name">
    <vt:lpwstr>General</vt:lpwstr>
  </property>
  <property fmtid="{D5CDD505-2E9C-101B-9397-08002B2CF9AE}" pid="17" name="MSIP_Label_f42aa342-8706-4288-bd11-ebb85995028c_Application">
    <vt:lpwstr>Microsoft Azure Information Protection</vt:lpwstr>
  </property>
  <property fmtid="{D5CDD505-2E9C-101B-9397-08002B2CF9AE}" pid="18" name="MSIP_Label_f42aa342-8706-4288-bd11-ebb85995028c_Extended_MSFT_Method">
    <vt:lpwstr>Automatic</vt:lpwstr>
  </property>
  <property fmtid="{D5CDD505-2E9C-101B-9397-08002B2CF9AE}" pid="19" name="Sensitivity">
    <vt:lpwstr>General</vt:lpwstr>
  </property>
  <property fmtid="{D5CDD505-2E9C-101B-9397-08002B2CF9AE}" pid="20" name="TaxKeyword">
    <vt:lpwstr>87;#Microsoft Ignite|9323c522-fe4b-4922-816b-10a1920d7afb</vt:lpwstr>
  </property>
  <property fmtid="{D5CDD505-2E9C-101B-9397-08002B2CF9AE}" pid="21" name="Event Name">
    <vt:lpwstr>35;#Microsoft Ignite|9323c522-fe4b-4922-816b-10a1920d7afb</vt:lpwstr>
  </property>
  <property fmtid="{D5CDD505-2E9C-101B-9397-08002B2CF9AE}" pid="22" name="Audience1">
    <vt:lpwstr/>
  </property>
</Properties>
</file>