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946" r:id="rId4"/>
    <p:sldMasterId id="2147485003" r:id="rId5"/>
    <p:sldMasterId id="2147485029" r:id="rId6"/>
    <p:sldMasterId id="2147485048" r:id="rId7"/>
    <p:sldMasterId id="2147485079" r:id="rId8"/>
    <p:sldMasterId id="2147485108" r:id="rId9"/>
    <p:sldMasterId id="2147485135" r:id="rId10"/>
  </p:sldMasterIdLst>
  <p:notesMasterIdLst>
    <p:notesMasterId r:id="rId12"/>
  </p:notesMasterIdLst>
  <p:handoutMasterIdLst>
    <p:handoutMasterId r:id="rId13"/>
  </p:handoutMasterIdLst>
  <p:sldIdLst>
    <p:sldId id="1612" r:id="rId11"/>
  </p:sldIdLst>
  <p:sldSz cx="12192000" cy="6858000"/>
  <p:notesSz cx="6858000" cy="9144000"/>
  <p:defaultTextStyle>
    <a:defPPr>
      <a:defRPr lang="en-US"/>
    </a:defPPr>
    <a:lvl1pPr marL="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1pPr>
    <a:lvl2pPr marL="457183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2pPr>
    <a:lvl3pPr marL="914367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3pPr>
    <a:lvl4pPr marL="137155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4pPr>
    <a:lvl5pPr marL="182873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5pPr>
    <a:lvl6pPr marL="2285918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icrosoft Ignite Template" id="{888AB95E-1B7E-4E95-8F39-C5D0E8372BC2}">
          <p14:sldIdLst>
            <p14:sldId id="161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8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4" name="Caitlyn Ryan" initials="CR" lastIdx="46" clrIdx="4">
    <p:extLst>
      <p:ext uri="{19B8F6BF-5375-455C-9EA6-DF929625EA0E}">
        <p15:presenceInfo xmlns:p15="http://schemas.microsoft.com/office/powerpoint/2012/main" userId="S-1-5-21-383413107-1061881802-891584314-125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570"/>
    <a:srgbClr val="0078D4"/>
    <a:srgbClr val="127C0F"/>
    <a:srgbClr val="E6E6E6"/>
    <a:srgbClr val="BDBDBD"/>
    <a:srgbClr val="D83B01"/>
    <a:srgbClr val="D2D2D2"/>
    <a:srgbClr val="FFB900"/>
    <a:srgbClr val="303030"/>
    <a:srgbClr val="737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3" autoAdjust="0"/>
    <p:restoredTop sz="70627" autoAdjust="0"/>
  </p:normalViewPr>
  <p:slideViewPr>
    <p:cSldViewPr snapToGrid="0">
      <p:cViewPr varScale="1">
        <p:scale>
          <a:sx n="80" d="100"/>
          <a:sy n="80" d="100"/>
        </p:scale>
        <p:origin x="939" y="54"/>
      </p:cViewPr>
      <p:guideLst/>
    </p:cSldViewPr>
  </p:slideViewPr>
  <p:outlineViewPr>
    <p:cViewPr>
      <p:scale>
        <a:sx n="33" d="100"/>
        <a:sy n="33" d="100"/>
      </p:scale>
      <p:origin x="0" y="-651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-1344"/>
    </p:cViewPr>
  </p:sorterViewPr>
  <p:notesViewPr>
    <p:cSldViewPr snapToGrid="0" showGuides="1">
      <p:cViewPr varScale="1">
        <p:scale>
          <a:sx n="75" d="100"/>
          <a:sy n="75" d="100"/>
        </p:scale>
        <p:origin x="2766" y="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sar De la Torre" userId="f9c14db2e5fef70d" providerId="LiveId" clId="{CF37D646-2653-40F2-9E5A-7892DF518247}"/>
    <pc:docChg chg="custSel delSld modSld delMainMaster modSection">
      <pc:chgData name="Cesar De la Torre" userId="f9c14db2e5fef70d" providerId="LiveId" clId="{CF37D646-2653-40F2-9E5A-7892DF518247}" dt="2018-11-01T01:18:07.269" v="102" actId="478"/>
      <pc:docMkLst>
        <pc:docMk/>
      </pc:docMkLst>
      <pc:sldChg chg="del">
        <pc:chgData name="Cesar De la Torre" userId="f9c14db2e5fef70d" providerId="LiveId" clId="{CF37D646-2653-40F2-9E5A-7892DF518247}" dt="2018-11-01T01:17:53.230" v="24" actId="2696"/>
        <pc:sldMkLst>
          <pc:docMk/>
          <pc:sldMk cId="4239225690" sldId="262"/>
        </pc:sldMkLst>
      </pc:sldChg>
      <pc:sldChg chg="del">
        <pc:chgData name="Cesar De la Torre" userId="f9c14db2e5fef70d" providerId="LiveId" clId="{CF37D646-2653-40F2-9E5A-7892DF518247}" dt="2018-11-01T01:17:53.289" v="25" actId="2696"/>
        <pc:sldMkLst>
          <pc:docMk/>
          <pc:sldMk cId="638277246" sldId="263"/>
        </pc:sldMkLst>
      </pc:sldChg>
      <pc:sldChg chg="del">
        <pc:chgData name="Cesar De la Torre" userId="f9c14db2e5fef70d" providerId="LiveId" clId="{CF37D646-2653-40F2-9E5A-7892DF518247}" dt="2018-11-01T01:17:54.806" v="36" actId="2696"/>
        <pc:sldMkLst>
          <pc:docMk/>
          <pc:sldMk cId="3438451888" sldId="332"/>
        </pc:sldMkLst>
      </pc:sldChg>
      <pc:sldChg chg="del">
        <pc:chgData name="Cesar De la Torre" userId="f9c14db2e5fef70d" providerId="LiveId" clId="{CF37D646-2653-40F2-9E5A-7892DF518247}" dt="2018-11-01T01:17:56.282" v="46" actId="2696"/>
        <pc:sldMkLst>
          <pc:docMk/>
          <pc:sldMk cId="599750540" sldId="1558"/>
        </pc:sldMkLst>
      </pc:sldChg>
      <pc:sldChg chg="del">
        <pc:chgData name="Cesar De la Torre" userId="f9c14db2e5fef70d" providerId="LiveId" clId="{CF37D646-2653-40F2-9E5A-7892DF518247}" dt="2018-11-01T01:17:34.351" v="0" actId="2696"/>
        <pc:sldMkLst>
          <pc:docMk/>
          <pc:sldMk cId="1276843961" sldId="1566"/>
        </pc:sldMkLst>
      </pc:sldChg>
      <pc:sldChg chg="del">
        <pc:chgData name="Cesar De la Torre" userId="f9c14db2e5fef70d" providerId="LiveId" clId="{CF37D646-2653-40F2-9E5A-7892DF518247}" dt="2018-11-01T01:17:54.038" v="30" actId="2696"/>
        <pc:sldMkLst>
          <pc:docMk/>
          <pc:sldMk cId="465632161" sldId="1574"/>
        </pc:sldMkLst>
      </pc:sldChg>
      <pc:sldChg chg="del">
        <pc:chgData name="Cesar De la Torre" userId="f9c14db2e5fef70d" providerId="LiveId" clId="{CF37D646-2653-40F2-9E5A-7892DF518247}" dt="2018-11-01T01:17:56.234" v="45" actId="2696"/>
        <pc:sldMkLst>
          <pc:docMk/>
          <pc:sldMk cId="3292378743" sldId="1577"/>
        </pc:sldMkLst>
      </pc:sldChg>
      <pc:sldChg chg="del">
        <pc:chgData name="Cesar De la Torre" userId="f9c14db2e5fef70d" providerId="LiveId" clId="{CF37D646-2653-40F2-9E5A-7892DF518247}" dt="2018-11-01T01:17:53.480" v="27" actId="2696"/>
        <pc:sldMkLst>
          <pc:docMk/>
          <pc:sldMk cId="3748118456" sldId="1593"/>
        </pc:sldMkLst>
      </pc:sldChg>
      <pc:sldChg chg="delSp delAnim">
        <pc:chgData name="Cesar De la Torre" userId="f9c14db2e5fef70d" providerId="LiveId" clId="{CF37D646-2653-40F2-9E5A-7892DF518247}" dt="2018-11-01T01:18:07.269" v="102" actId="478"/>
        <pc:sldMkLst>
          <pc:docMk/>
          <pc:sldMk cId="3321205713" sldId="1612"/>
        </pc:sldMkLst>
        <pc:spChg chg="del">
          <ac:chgData name="Cesar De la Torre" userId="f9c14db2e5fef70d" providerId="LiveId" clId="{CF37D646-2653-40F2-9E5A-7892DF518247}" dt="2018-11-01T01:17:41.714" v="9" actId="478"/>
          <ac:spMkLst>
            <pc:docMk/>
            <pc:sldMk cId="3321205713" sldId="1612"/>
            <ac:spMk id="6" creationId="{BD715930-9F48-47C5-9D3E-AE74B0490CDF}"/>
          </ac:spMkLst>
        </pc:spChg>
        <pc:spChg chg="del">
          <ac:chgData name="Cesar De la Torre" userId="f9c14db2e5fef70d" providerId="LiveId" clId="{CF37D646-2653-40F2-9E5A-7892DF518247}" dt="2018-11-01T01:18:07.269" v="102" actId="478"/>
          <ac:spMkLst>
            <pc:docMk/>
            <pc:sldMk cId="3321205713" sldId="1612"/>
            <ac:spMk id="7" creationId="{588F663E-E516-4A27-824A-2A7DF1C29E87}"/>
          </ac:spMkLst>
        </pc:spChg>
        <pc:spChg chg="del">
          <ac:chgData name="Cesar De la Torre" userId="f9c14db2e5fef70d" providerId="LiveId" clId="{CF37D646-2653-40F2-9E5A-7892DF518247}" dt="2018-11-01T01:17:41.714" v="9" actId="478"/>
          <ac:spMkLst>
            <pc:docMk/>
            <pc:sldMk cId="3321205713" sldId="1612"/>
            <ac:spMk id="11" creationId="{1E1B59C2-669B-4CA5-9F0A-41FF7BFEA6FD}"/>
          </ac:spMkLst>
        </pc:spChg>
        <pc:spChg chg="del">
          <ac:chgData name="Cesar De la Torre" userId="f9c14db2e5fef70d" providerId="LiveId" clId="{CF37D646-2653-40F2-9E5A-7892DF518247}" dt="2018-11-01T01:17:41.714" v="9" actId="478"/>
          <ac:spMkLst>
            <pc:docMk/>
            <pc:sldMk cId="3321205713" sldId="1612"/>
            <ac:spMk id="13" creationId="{936B60A8-350B-4D03-B8B2-24A3C48C61F7}"/>
          </ac:spMkLst>
        </pc:spChg>
      </pc:sldChg>
      <pc:sldChg chg="del">
        <pc:chgData name="Cesar De la Torre" userId="f9c14db2e5fef70d" providerId="LiveId" clId="{CF37D646-2653-40F2-9E5A-7892DF518247}" dt="2018-11-01T01:17:51.748" v="11" actId="2696"/>
        <pc:sldMkLst>
          <pc:docMk/>
          <pc:sldMk cId="2641282540" sldId="1613"/>
        </pc:sldMkLst>
      </pc:sldChg>
      <pc:sldChg chg="del">
        <pc:chgData name="Cesar De la Torre" userId="f9c14db2e5fef70d" providerId="LiveId" clId="{CF37D646-2653-40F2-9E5A-7892DF518247}" dt="2018-11-01T01:17:51.915" v="12" actId="2696"/>
        <pc:sldMkLst>
          <pc:docMk/>
          <pc:sldMk cId="4094302853" sldId="1614"/>
        </pc:sldMkLst>
      </pc:sldChg>
      <pc:sldChg chg="del">
        <pc:chgData name="Cesar De la Torre" userId="f9c14db2e5fef70d" providerId="LiveId" clId="{CF37D646-2653-40F2-9E5A-7892DF518247}" dt="2018-11-01T01:17:52.281" v="13" actId="2696"/>
        <pc:sldMkLst>
          <pc:docMk/>
          <pc:sldMk cId="2521480283" sldId="1615"/>
        </pc:sldMkLst>
      </pc:sldChg>
      <pc:sldChg chg="del">
        <pc:chgData name="Cesar De la Torre" userId="f9c14db2e5fef70d" providerId="LiveId" clId="{CF37D646-2653-40F2-9E5A-7892DF518247}" dt="2018-11-01T01:17:52.825" v="16" actId="2696"/>
        <pc:sldMkLst>
          <pc:docMk/>
          <pc:sldMk cId="3605207655" sldId="1623"/>
        </pc:sldMkLst>
      </pc:sldChg>
      <pc:sldChg chg="del">
        <pc:chgData name="Cesar De la Torre" userId="f9c14db2e5fef70d" providerId="LiveId" clId="{CF37D646-2653-40F2-9E5A-7892DF518247}" dt="2018-11-01T01:17:52.844" v="17" actId="2696"/>
        <pc:sldMkLst>
          <pc:docMk/>
          <pc:sldMk cId="619093661" sldId="1624"/>
        </pc:sldMkLst>
      </pc:sldChg>
      <pc:sldChg chg="del">
        <pc:chgData name="Cesar De la Torre" userId="f9c14db2e5fef70d" providerId="LiveId" clId="{CF37D646-2653-40F2-9E5A-7892DF518247}" dt="2018-11-01T01:17:53.588" v="28" actId="2696"/>
        <pc:sldMkLst>
          <pc:docMk/>
          <pc:sldMk cId="1966693332" sldId="1634"/>
        </pc:sldMkLst>
      </pc:sldChg>
      <pc:sldChg chg="del">
        <pc:chgData name="Cesar De la Torre" userId="f9c14db2e5fef70d" providerId="LiveId" clId="{CF37D646-2653-40F2-9E5A-7892DF518247}" dt="2018-11-01T01:17:34.442" v="6" actId="2696"/>
        <pc:sldMkLst>
          <pc:docMk/>
          <pc:sldMk cId="435613271" sldId="1659"/>
        </pc:sldMkLst>
      </pc:sldChg>
      <pc:sldChg chg="del">
        <pc:chgData name="Cesar De la Torre" userId="f9c14db2e5fef70d" providerId="LiveId" clId="{CF37D646-2653-40F2-9E5A-7892DF518247}" dt="2018-11-01T01:17:54.295" v="32" actId="2696"/>
        <pc:sldMkLst>
          <pc:docMk/>
          <pc:sldMk cId="2448910606" sldId="1669"/>
        </pc:sldMkLst>
      </pc:sldChg>
      <pc:sldChg chg="del">
        <pc:chgData name="Cesar De la Torre" userId="f9c14db2e5fef70d" providerId="LiveId" clId="{CF37D646-2653-40F2-9E5A-7892DF518247}" dt="2018-11-01T01:17:55.139" v="38" actId="2696"/>
        <pc:sldMkLst>
          <pc:docMk/>
          <pc:sldMk cId="1668635873" sldId="1823"/>
        </pc:sldMkLst>
      </pc:sldChg>
      <pc:sldChg chg="del">
        <pc:chgData name="Cesar De la Torre" userId="f9c14db2e5fef70d" providerId="LiveId" clId="{CF37D646-2653-40F2-9E5A-7892DF518247}" dt="2018-11-01T01:17:55.010" v="37" actId="2696"/>
        <pc:sldMkLst>
          <pc:docMk/>
          <pc:sldMk cId="82884915" sldId="1824"/>
        </pc:sldMkLst>
      </pc:sldChg>
      <pc:sldChg chg="del">
        <pc:chgData name="Cesar De la Torre" userId="f9c14db2e5fef70d" providerId="LiveId" clId="{CF37D646-2653-40F2-9E5A-7892DF518247}" dt="2018-11-01T01:17:56.319" v="48" actId="2696"/>
        <pc:sldMkLst>
          <pc:docMk/>
          <pc:sldMk cId="3363482948" sldId="1840"/>
        </pc:sldMkLst>
      </pc:sldChg>
      <pc:sldChg chg="del">
        <pc:chgData name="Cesar De la Torre" userId="f9c14db2e5fef70d" providerId="LiveId" clId="{CF37D646-2653-40F2-9E5A-7892DF518247}" dt="2018-11-01T01:17:53.036" v="18" actId="2696"/>
        <pc:sldMkLst>
          <pc:docMk/>
          <pc:sldMk cId="1451212820" sldId="1853"/>
        </pc:sldMkLst>
      </pc:sldChg>
      <pc:sldChg chg="del">
        <pc:chgData name="Cesar De la Torre" userId="f9c14db2e5fef70d" providerId="LiveId" clId="{CF37D646-2653-40F2-9E5A-7892DF518247}" dt="2018-11-01T01:17:34.366" v="1" actId="2696"/>
        <pc:sldMkLst>
          <pc:docMk/>
          <pc:sldMk cId="653294868" sldId="1860"/>
        </pc:sldMkLst>
      </pc:sldChg>
      <pc:sldChg chg="del">
        <pc:chgData name="Cesar De la Torre" userId="f9c14db2e5fef70d" providerId="LiveId" clId="{CF37D646-2653-40F2-9E5A-7892DF518247}" dt="2018-11-01T01:17:34.384" v="2" actId="2696"/>
        <pc:sldMkLst>
          <pc:docMk/>
          <pc:sldMk cId="1869999325" sldId="1861"/>
        </pc:sldMkLst>
      </pc:sldChg>
      <pc:sldChg chg="del">
        <pc:chgData name="Cesar De la Torre" userId="f9c14db2e5fef70d" providerId="LiveId" clId="{CF37D646-2653-40F2-9E5A-7892DF518247}" dt="2018-11-01T01:17:55.641" v="40" actId="2696"/>
        <pc:sldMkLst>
          <pc:docMk/>
          <pc:sldMk cId="2675417305" sldId="1866"/>
        </pc:sldMkLst>
      </pc:sldChg>
      <pc:sldChg chg="del">
        <pc:chgData name="Cesar De la Torre" userId="f9c14db2e5fef70d" providerId="LiveId" clId="{CF37D646-2653-40F2-9E5A-7892DF518247}" dt="2018-11-01T01:17:54.566" v="35" actId="2696"/>
        <pc:sldMkLst>
          <pc:docMk/>
          <pc:sldMk cId="4118637268" sldId="1870"/>
        </pc:sldMkLst>
      </pc:sldChg>
      <pc:sldChg chg="del">
        <pc:chgData name="Cesar De la Torre" userId="f9c14db2e5fef70d" providerId="LiveId" clId="{CF37D646-2653-40F2-9E5A-7892DF518247}" dt="2018-11-01T01:17:53.157" v="20" actId="2696"/>
        <pc:sldMkLst>
          <pc:docMk/>
          <pc:sldMk cId="3608614387" sldId="1872"/>
        </pc:sldMkLst>
      </pc:sldChg>
      <pc:sldChg chg="del">
        <pc:chgData name="Cesar De la Torre" userId="f9c14db2e5fef70d" providerId="LiveId" clId="{CF37D646-2653-40F2-9E5A-7892DF518247}" dt="2018-11-01T01:17:53.128" v="19" actId="2696"/>
        <pc:sldMkLst>
          <pc:docMk/>
          <pc:sldMk cId="1725897748" sldId="1874"/>
        </pc:sldMkLst>
      </pc:sldChg>
      <pc:sldChg chg="del">
        <pc:chgData name="Cesar De la Torre" userId="f9c14db2e5fef70d" providerId="LiveId" clId="{CF37D646-2653-40F2-9E5A-7892DF518247}" dt="2018-11-01T01:17:53.817" v="29" actId="2696"/>
        <pc:sldMkLst>
          <pc:docMk/>
          <pc:sldMk cId="493883048" sldId="1878"/>
        </pc:sldMkLst>
      </pc:sldChg>
      <pc:sldChg chg="del">
        <pc:chgData name="Cesar De la Torre" userId="f9c14db2e5fef70d" providerId="LiveId" clId="{CF37D646-2653-40F2-9E5A-7892DF518247}" dt="2018-11-01T01:17:34.418" v="4" actId="2696"/>
        <pc:sldMkLst>
          <pc:docMk/>
          <pc:sldMk cId="283876305" sldId="1881"/>
        </pc:sldMkLst>
      </pc:sldChg>
      <pc:sldChg chg="del">
        <pc:chgData name="Cesar De la Torre" userId="f9c14db2e5fef70d" providerId="LiveId" clId="{CF37D646-2653-40F2-9E5A-7892DF518247}" dt="2018-11-01T01:17:34.452" v="7" actId="2696"/>
        <pc:sldMkLst>
          <pc:docMk/>
          <pc:sldMk cId="1162639108" sldId="1883"/>
        </pc:sldMkLst>
      </pc:sldChg>
      <pc:sldChg chg="del">
        <pc:chgData name="Cesar De la Torre" userId="f9c14db2e5fef70d" providerId="LiveId" clId="{CF37D646-2653-40F2-9E5A-7892DF518247}" dt="2018-11-01T01:17:34.473" v="8" actId="2696"/>
        <pc:sldMkLst>
          <pc:docMk/>
          <pc:sldMk cId="2383868943" sldId="1884"/>
        </pc:sldMkLst>
      </pc:sldChg>
      <pc:sldChg chg="del">
        <pc:chgData name="Cesar De la Torre" userId="f9c14db2e5fef70d" providerId="LiveId" clId="{CF37D646-2653-40F2-9E5A-7892DF518247}" dt="2018-11-01T01:17:56.584" v="55" actId="2696"/>
        <pc:sldMkLst>
          <pc:docMk/>
          <pc:sldMk cId="1443022248" sldId="1885"/>
        </pc:sldMkLst>
      </pc:sldChg>
      <pc:sldChg chg="del">
        <pc:chgData name="Cesar De la Torre" userId="f9c14db2e5fef70d" providerId="LiveId" clId="{CF37D646-2653-40F2-9E5A-7892DF518247}" dt="2018-11-01T01:17:51.685" v="10" actId="2696"/>
        <pc:sldMkLst>
          <pc:docMk/>
          <pc:sldMk cId="1744986081" sldId="1886"/>
        </pc:sldMkLst>
      </pc:sldChg>
      <pc:sldChg chg="del">
        <pc:chgData name="Cesar De la Torre" userId="f9c14db2e5fef70d" providerId="LiveId" clId="{CF37D646-2653-40F2-9E5A-7892DF518247}" dt="2018-11-01T01:17:52.742" v="15" actId="2696"/>
        <pc:sldMkLst>
          <pc:docMk/>
          <pc:sldMk cId="1103041665" sldId="1887"/>
        </pc:sldMkLst>
      </pc:sldChg>
      <pc:sldChg chg="del">
        <pc:chgData name="Cesar De la Torre" userId="f9c14db2e5fef70d" providerId="LiveId" clId="{CF37D646-2653-40F2-9E5A-7892DF518247}" dt="2018-11-01T01:17:53.173" v="21" actId="2696"/>
        <pc:sldMkLst>
          <pc:docMk/>
          <pc:sldMk cId="2649205261" sldId="1893"/>
        </pc:sldMkLst>
      </pc:sldChg>
      <pc:sldChg chg="del">
        <pc:chgData name="Cesar De la Torre" userId="f9c14db2e5fef70d" providerId="LiveId" clId="{CF37D646-2653-40F2-9E5A-7892DF518247}" dt="2018-11-01T01:17:53.317" v="26" actId="2696"/>
        <pc:sldMkLst>
          <pc:docMk/>
          <pc:sldMk cId="2645843833" sldId="1894"/>
        </pc:sldMkLst>
      </pc:sldChg>
      <pc:sldChg chg="del">
        <pc:chgData name="Cesar De la Torre" userId="f9c14db2e5fef70d" providerId="LiveId" clId="{CF37D646-2653-40F2-9E5A-7892DF518247}" dt="2018-11-01T01:17:53.203" v="23" actId="2696"/>
        <pc:sldMkLst>
          <pc:docMk/>
          <pc:sldMk cId="3219269031" sldId="1896"/>
        </pc:sldMkLst>
      </pc:sldChg>
      <pc:sldChg chg="del">
        <pc:chgData name="Cesar De la Torre" userId="f9c14db2e5fef70d" providerId="LiveId" clId="{CF37D646-2653-40F2-9E5A-7892DF518247}" dt="2018-11-01T01:17:54.468" v="34" actId="2696"/>
        <pc:sldMkLst>
          <pc:docMk/>
          <pc:sldMk cId="888932414" sldId="1897"/>
        </pc:sldMkLst>
      </pc:sldChg>
      <pc:sldChg chg="del">
        <pc:chgData name="Cesar De la Torre" userId="f9c14db2e5fef70d" providerId="LiveId" clId="{CF37D646-2653-40F2-9E5A-7892DF518247}" dt="2018-11-01T01:17:56.041" v="43" actId="2696"/>
        <pc:sldMkLst>
          <pc:docMk/>
          <pc:sldMk cId="2198535341" sldId="1899"/>
        </pc:sldMkLst>
      </pc:sldChg>
      <pc:sldChg chg="del">
        <pc:chgData name="Cesar De la Torre" userId="f9c14db2e5fef70d" providerId="LiveId" clId="{CF37D646-2653-40F2-9E5A-7892DF518247}" dt="2018-11-01T01:17:56.308" v="47" actId="2696"/>
        <pc:sldMkLst>
          <pc:docMk/>
          <pc:sldMk cId="2542350376" sldId="1914"/>
        </pc:sldMkLst>
      </pc:sldChg>
      <pc:sldChg chg="del">
        <pc:chgData name="Cesar De la Torre" userId="f9c14db2e5fef70d" providerId="LiveId" clId="{CF37D646-2653-40F2-9E5A-7892DF518247}" dt="2018-11-01T01:17:34.402" v="3" actId="2696"/>
        <pc:sldMkLst>
          <pc:docMk/>
          <pc:sldMk cId="2728336981" sldId="1915"/>
        </pc:sldMkLst>
      </pc:sldChg>
      <pc:sldChg chg="del">
        <pc:chgData name="Cesar De la Torre" userId="f9c14db2e5fef70d" providerId="LiveId" clId="{CF37D646-2653-40F2-9E5A-7892DF518247}" dt="2018-11-01T01:17:34.431" v="5" actId="2696"/>
        <pc:sldMkLst>
          <pc:docMk/>
          <pc:sldMk cId="543909042" sldId="1916"/>
        </pc:sldMkLst>
      </pc:sldChg>
      <pc:sldChg chg="del">
        <pc:chgData name="Cesar De la Torre" userId="f9c14db2e5fef70d" providerId="LiveId" clId="{CF37D646-2653-40F2-9E5A-7892DF518247}" dt="2018-11-01T01:17:55.463" v="39" actId="2696"/>
        <pc:sldMkLst>
          <pc:docMk/>
          <pc:sldMk cId="3079479959" sldId="1917"/>
        </pc:sldMkLst>
      </pc:sldChg>
      <pc:sldChg chg="del">
        <pc:chgData name="Cesar De la Torre" userId="f9c14db2e5fef70d" providerId="LiveId" clId="{CF37D646-2653-40F2-9E5A-7892DF518247}" dt="2018-11-01T01:17:52.512" v="14" actId="2696"/>
        <pc:sldMkLst>
          <pc:docMk/>
          <pc:sldMk cId="1564869528" sldId="1918"/>
        </pc:sldMkLst>
      </pc:sldChg>
      <pc:sldChg chg="del">
        <pc:chgData name="Cesar De la Torre" userId="f9c14db2e5fef70d" providerId="LiveId" clId="{CF37D646-2653-40F2-9E5A-7892DF518247}" dt="2018-11-01T01:17:54.326" v="33" actId="2696"/>
        <pc:sldMkLst>
          <pc:docMk/>
          <pc:sldMk cId="1590204911" sldId="1919"/>
        </pc:sldMkLst>
      </pc:sldChg>
      <pc:sldChg chg="del">
        <pc:chgData name="Cesar De la Torre" userId="f9c14db2e5fef70d" providerId="LiveId" clId="{CF37D646-2653-40F2-9E5A-7892DF518247}" dt="2018-11-01T01:17:56.338" v="49" actId="2696"/>
        <pc:sldMkLst>
          <pc:docMk/>
          <pc:sldMk cId="2327574379" sldId="1920"/>
        </pc:sldMkLst>
      </pc:sldChg>
      <pc:sldChg chg="del">
        <pc:chgData name="Cesar De la Torre" userId="f9c14db2e5fef70d" providerId="LiveId" clId="{CF37D646-2653-40F2-9E5A-7892DF518247}" dt="2018-11-01T01:17:56.384" v="50" actId="2696"/>
        <pc:sldMkLst>
          <pc:docMk/>
          <pc:sldMk cId="3854983201" sldId="1921"/>
        </pc:sldMkLst>
      </pc:sldChg>
      <pc:sldChg chg="del">
        <pc:chgData name="Cesar De la Torre" userId="f9c14db2e5fef70d" providerId="LiveId" clId="{CF37D646-2653-40F2-9E5A-7892DF518247}" dt="2018-11-01T01:17:56.533" v="51" actId="2696"/>
        <pc:sldMkLst>
          <pc:docMk/>
          <pc:sldMk cId="184929163" sldId="1922"/>
        </pc:sldMkLst>
      </pc:sldChg>
      <pc:sldChg chg="del">
        <pc:chgData name="Cesar De la Torre" userId="f9c14db2e5fef70d" providerId="LiveId" clId="{CF37D646-2653-40F2-9E5A-7892DF518247}" dt="2018-11-01T01:17:56.564" v="52" actId="2696"/>
        <pc:sldMkLst>
          <pc:docMk/>
          <pc:sldMk cId="3838240288" sldId="1923"/>
        </pc:sldMkLst>
      </pc:sldChg>
      <pc:sldChg chg="del">
        <pc:chgData name="Cesar De la Torre" userId="f9c14db2e5fef70d" providerId="LiveId" clId="{CF37D646-2653-40F2-9E5A-7892DF518247}" dt="2018-11-01T01:17:56.629" v="56" actId="2696"/>
        <pc:sldMkLst>
          <pc:docMk/>
          <pc:sldMk cId="4064404942" sldId="1924"/>
        </pc:sldMkLst>
      </pc:sldChg>
      <pc:sldChg chg="del">
        <pc:chgData name="Cesar De la Torre" userId="f9c14db2e5fef70d" providerId="LiveId" clId="{CF37D646-2653-40F2-9E5A-7892DF518247}" dt="2018-11-01T01:17:56.671" v="57" actId="2696"/>
        <pc:sldMkLst>
          <pc:docMk/>
          <pc:sldMk cId="2073328197" sldId="1925"/>
        </pc:sldMkLst>
      </pc:sldChg>
      <pc:sldChg chg="del">
        <pc:chgData name="Cesar De la Torre" userId="f9c14db2e5fef70d" providerId="LiveId" clId="{CF37D646-2653-40F2-9E5A-7892DF518247}" dt="2018-11-01T01:17:56.706" v="58" actId="2696"/>
        <pc:sldMkLst>
          <pc:docMk/>
          <pc:sldMk cId="951261191" sldId="1926"/>
        </pc:sldMkLst>
      </pc:sldChg>
      <pc:sldChg chg="del">
        <pc:chgData name="Cesar De la Torre" userId="f9c14db2e5fef70d" providerId="LiveId" clId="{CF37D646-2653-40F2-9E5A-7892DF518247}" dt="2018-11-01T01:17:56.769" v="59" actId="2696"/>
        <pc:sldMkLst>
          <pc:docMk/>
          <pc:sldMk cId="2467182312" sldId="1927"/>
        </pc:sldMkLst>
      </pc:sldChg>
      <pc:sldChg chg="del">
        <pc:chgData name="Cesar De la Torre" userId="f9c14db2e5fef70d" providerId="LiveId" clId="{CF37D646-2653-40F2-9E5A-7892DF518247}" dt="2018-11-01T01:17:56.964" v="60" actId="2696"/>
        <pc:sldMkLst>
          <pc:docMk/>
          <pc:sldMk cId="2560085536" sldId="1928"/>
        </pc:sldMkLst>
      </pc:sldChg>
      <pc:sldChg chg="del">
        <pc:chgData name="Cesar De la Torre" userId="f9c14db2e5fef70d" providerId="LiveId" clId="{CF37D646-2653-40F2-9E5A-7892DF518247}" dt="2018-11-01T01:17:56.995" v="61" actId="2696"/>
        <pc:sldMkLst>
          <pc:docMk/>
          <pc:sldMk cId="630275727" sldId="1929"/>
        </pc:sldMkLst>
      </pc:sldChg>
      <pc:sldChg chg="del">
        <pc:chgData name="Cesar De la Torre" userId="f9c14db2e5fef70d" providerId="LiveId" clId="{CF37D646-2653-40F2-9E5A-7892DF518247}" dt="2018-11-01T01:17:57.151" v="62" actId="2696"/>
        <pc:sldMkLst>
          <pc:docMk/>
          <pc:sldMk cId="1456775585" sldId="1930"/>
        </pc:sldMkLst>
      </pc:sldChg>
      <pc:sldChg chg="del">
        <pc:chgData name="Cesar De la Torre" userId="f9c14db2e5fef70d" providerId="LiveId" clId="{CF37D646-2653-40F2-9E5A-7892DF518247}" dt="2018-11-01T01:17:57.375" v="63" actId="2696"/>
        <pc:sldMkLst>
          <pc:docMk/>
          <pc:sldMk cId="1637498254" sldId="1931"/>
        </pc:sldMkLst>
      </pc:sldChg>
      <pc:sldChg chg="del">
        <pc:chgData name="Cesar De la Torre" userId="f9c14db2e5fef70d" providerId="LiveId" clId="{CF37D646-2653-40F2-9E5A-7892DF518247}" dt="2018-11-01T01:17:57.657" v="64" actId="2696"/>
        <pc:sldMkLst>
          <pc:docMk/>
          <pc:sldMk cId="1257429947" sldId="1932"/>
        </pc:sldMkLst>
      </pc:sldChg>
      <pc:sldChg chg="del">
        <pc:chgData name="Cesar De la Torre" userId="f9c14db2e5fef70d" providerId="LiveId" clId="{CF37D646-2653-40F2-9E5A-7892DF518247}" dt="2018-11-01T01:17:57.846" v="65" actId="2696"/>
        <pc:sldMkLst>
          <pc:docMk/>
          <pc:sldMk cId="2806622862" sldId="1933"/>
        </pc:sldMkLst>
      </pc:sldChg>
      <pc:sldChg chg="del">
        <pc:chgData name="Cesar De la Torre" userId="f9c14db2e5fef70d" providerId="LiveId" clId="{CF37D646-2653-40F2-9E5A-7892DF518247}" dt="2018-11-01T01:17:57.886" v="66" actId="2696"/>
        <pc:sldMkLst>
          <pc:docMk/>
          <pc:sldMk cId="4078825213" sldId="1934"/>
        </pc:sldMkLst>
      </pc:sldChg>
      <pc:sldChg chg="del">
        <pc:chgData name="Cesar De la Torre" userId="f9c14db2e5fef70d" providerId="LiveId" clId="{CF37D646-2653-40F2-9E5A-7892DF518247}" dt="2018-11-01T01:17:58.070" v="67" actId="2696"/>
        <pc:sldMkLst>
          <pc:docMk/>
          <pc:sldMk cId="1800341112" sldId="1936"/>
        </pc:sldMkLst>
      </pc:sldChg>
      <pc:sldChg chg="del">
        <pc:chgData name="Cesar De la Torre" userId="f9c14db2e5fef70d" providerId="LiveId" clId="{CF37D646-2653-40F2-9E5A-7892DF518247}" dt="2018-11-01T01:17:58.271" v="68" actId="2696"/>
        <pc:sldMkLst>
          <pc:docMk/>
          <pc:sldMk cId="2570977385" sldId="1937"/>
        </pc:sldMkLst>
      </pc:sldChg>
      <pc:sldChg chg="del">
        <pc:chgData name="Cesar De la Torre" userId="f9c14db2e5fef70d" providerId="LiveId" clId="{CF37D646-2653-40F2-9E5A-7892DF518247}" dt="2018-11-01T01:17:58.304" v="69" actId="2696"/>
        <pc:sldMkLst>
          <pc:docMk/>
          <pc:sldMk cId="1178348146" sldId="1938"/>
        </pc:sldMkLst>
      </pc:sldChg>
      <pc:sldChg chg="del">
        <pc:chgData name="Cesar De la Torre" userId="f9c14db2e5fef70d" providerId="LiveId" clId="{CF37D646-2653-40F2-9E5A-7892DF518247}" dt="2018-11-01T01:17:58.322" v="70" actId="2696"/>
        <pc:sldMkLst>
          <pc:docMk/>
          <pc:sldMk cId="2998195226" sldId="1939"/>
        </pc:sldMkLst>
      </pc:sldChg>
      <pc:sldChg chg="del">
        <pc:chgData name="Cesar De la Torre" userId="f9c14db2e5fef70d" providerId="LiveId" clId="{CF37D646-2653-40F2-9E5A-7892DF518247}" dt="2018-11-01T01:17:58.357" v="71" actId="2696"/>
        <pc:sldMkLst>
          <pc:docMk/>
          <pc:sldMk cId="1160267796" sldId="1940"/>
        </pc:sldMkLst>
      </pc:sldChg>
      <pc:sldChg chg="del">
        <pc:chgData name="Cesar De la Torre" userId="f9c14db2e5fef70d" providerId="LiveId" clId="{CF37D646-2653-40F2-9E5A-7892DF518247}" dt="2018-11-01T01:17:58.398" v="74" actId="2696"/>
        <pc:sldMkLst>
          <pc:docMk/>
          <pc:sldMk cId="2390723546" sldId="1941"/>
        </pc:sldMkLst>
      </pc:sldChg>
      <pc:sldChg chg="del">
        <pc:chgData name="Cesar De la Torre" userId="f9c14db2e5fef70d" providerId="LiveId" clId="{CF37D646-2653-40F2-9E5A-7892DF518247}" dt="2018-11-01T01:17:58.450" v="75" actId="2696"/>
        <pc:sldMkLst>
          <pc:docMk/>
          <pc:sldMk cId="3517187410" sldId="1942"/>
        </pc:sldMkLst>
      </pc:sldChg>
      <pc:sldChg chg="del">
        <pc:chgData name="Cesar De la Torre" userId="f9c14db2e5fef70d" providerId="LiveId" clId="{CF37D646-2653-40F2-9E5A-7892DF518247}" dt="2018-11-01T01:17:58.482" v="76" actId="2696"/>
        <pc:sldMkLst>
          <pc:docMk/>
          <pc:sldMk cId="2921839275" sldId="1943"/>
        </pc:sldMkLst>
      </pc:sldChg>
      <pc:sldChg chg="del">
        <pc:chgData name="Cesar De la Torre" userId="f9c14db2e5fef70d" providerId="LiveId" clId="{CF37D646-2653-40F2-9E5A-7892DF518247}" dt="2018-11-01T01:17:58.650" v="78" actId="2696"/>
        <pc:sldMkLst>
          <pc:docMk/>
          <pc:sldMk cId="3246429296" sldId="1944"/>
        </pc:sldMkLst>
      </pc:sldChg>
      <pc:sldChg chg="del">
        <pc:chgData name="Cesar De la Torre" userId="f9c14db2e5fef70d" providerId="LiveId" clId="{CF37D646-2653-40F2-9E5A-7892DF518247}" dt="2018-11-01T01:17:58.825" v="79" actId="2696"/>
        <pc:sldMkLst>
          <pc:docMk/>
          <pc:sldMk cId="3414050438" sldId="1945"/>
        </pc:sldMkLst>
      </pc:sldChg>
      <pc:sldChg chg="del">
        <pc:chgData name="Cesar De la Torre" userId="f9c14db2e5fef70d" providerId="LiveId" clId="{CF37D646-2653-40F2-9E5A-7892DF518247}" dt="2018-11-01T01:17:58.998" v="80" actId="2696"/>
        <pc:sldMkLst>
          <pc:docMk/>
          <pc:sldMk cId="4047430506" sldId="1946"/>
        </pc:sldMkLst>
      </pc:sldChg>
      <pc:sldChg chg="del">
        <pc:chgData name="Cesar De la Torre" userId="f9c14db2e5fef70d" providerId="LiveId" clId="{CF37D646-2653-40F2-9E5A-7892DF518247}" dt="2018-11-01T01:17:59.023" v="81" actId="2696"/>
        <pc:sldMkLst>
          <pc:docMk/>
          <pc:sldMk cId="1399770260" sldId="1947"/>
        </pc:sldMkLst>
      </pc:sldChg>
      <pc:sldChg chg="del">
        <pc:chgData name="Cesar De la Torre" userId="f9c14db2e5fef70d" providerId="LiveId" clId="{CF37D646-2653-40F2-9E5A-7892DF518247}" dt="2018-11-01T01:17:59.068" v="82" actId="2696"/>
        <pc:sldMkLst>
          <pc:docMk/>
          <pc:sldMk cId="2512517448" sldId="1948"/>
        </pc:sldMkLst>
      </pc:sldChg>
      <pc:sldChg chg="del">
        <pc:chgData name="Cesar De la Torre" userId="f9c14db2e5fef70d" providerId="LiveId" clId="{CF37D646-2653-40F2-9E5A-7892DF518247}" dt="2018-11-01T01:17:59.122" v="83" actId="2696"/>
        <pc:sldMkLst>
          <pc:docMk/>
          <pc:sldMk cId="330430131" sldId="1949"/>
        </pc:sldMkLst>
      </pc:sldChg>
      <pc:sldChg chg="del">
        <pc:chgData name="Cesar De la Torre" userId="f9c14db2e5fef70d" providerId="LiveId" clId="{CF37D646-2653-40F2-9E5A-7892DF518247}" dt="2018-11-01T01:17:59.172" v="84" actId="2696"/>
        <pc:sldMkLst>
          <pc:docMk/>
          <pc:sldMk cId="1699571443" sldId="1950"/>
        </pc:sldMkLst>
      </pc:sldChg>
      <pc:sldChg chg="del">
        <pc:chgData name="Cesar De la Torre" userId="f9c14db2e5fef70d" providerId="LiveId" clId="{CF37D646-2653-40F2-9E5A-7892DF518247}" dt="2018-11-01T01:17:59.398" v="85" actId="2696"/>
        <pc:sldMkLst>
          <pc:docMk/>
          <pc:sldMk cId="259633402" sldId="1951"/>
        </pc:sldMkLst>
      </pc:sldChg>
      <pc:sldChg chg="del">
        <pc:chgData name="Cesar De la Torre" userId="f9c14db2e5fef70d" providerId="LiveId" clId="{CF37D646-2653-40F2-9E5A-7892DF518247}" dt="2018-11-01T01:17:59.477" v="87" actId="2696"/>
        <pc:sldMkLst>
          <pc:docMk/>
          <pc:sldMk cId="4139978046" sldId="1952"/>
        </pc:sldMkLst>
      </pc:sldChg>
      <pc:sldChg chg="del">
        <pc:chgData name="Cesar De la Torre" userId="f9c14db2e5fef70d" providerId="LiveId" clId="{CF37D646-2653-40F2-9E5A-7892DF518247}" dt="2018-11-01T01:17:59.554" v="88" actId="2696"/>
        <pc:sldMkLst>
          <pc:docMk/>
          <pc:sldMk cId="1878899758" sldId="1953"/>
        </pc:sldMkLst>
      </pc:sldChg>
      <pc:sldChg chg="del">
        <pc:chgData name="Cesar De la Torre" userId="f9c14db2e5fef70d" providerId="LiveId" clId="{CF37D646-2653-40F2-9E5A-7892DF518247}" dt="2018-11-01T01:17:59.570" v="90" actId="2696"/>
        <pc:sldMkLst>
          <pc:docMk/>
          <pc:sldMk cId="864830976" sldId="1954"/>
        </pc:sldMkLst>
      </pc:sldChg>
      <pc:sldChg chg="del">
        <pc:chgData name="Cesar De la Torre" userId="f9c14db2e5fef70d" providerId="LiveId" clId="{CF37D646-2653-40F2-9E5A-7892DF518247}" dt="2018-11-01T01:17:59.722" v="91" actId="2696"/>
        <pc:sldMkLst>
          <pc:docMk/>
          <pc:sldMk cId="3952319139" sldId="1955"/>
        </pc:sldMkLst>
      </pc:sldChg>
      <pc:sldChg chg="del">
        <pc:chgData name="Cesar De la Torre" userId="f9c14db2e5fef70d" providerId="LiveId" clId="{CF37D646-2653-40F2-9E5A-7892DF518247}" dt="2018-11-01T01:17:59.747" v="92" actId="2696"/>
        <pc:sldMkLst>
          <pc:docMk/>
          <pc:sldMk cId="4210470897" sldId="1956"/>
        </pc:sldMkLst>
      </pc:sldChg>
      <pc:sldChg chg="del">
        <pc:chgData name="Cesar De la Torre" userId="f9c14db2e5fef70d" providerId="LiveId" clId="{CF37D646-2653-40F2-9E5A-7892DF518247}" dt="2018-11-01T01:17:59.762" v="93" actId="2696"/>
        <pc:sldMkLst>
          <pc:docMk/>
          <pc:sldMk cId="3285549209" sldId="1960"/>
        </pc:sldMkLst>
      </pc:sldChg>
      <pc:sldChg chg="del">
        <pc:chgData name="Cesar De la Torre" userId="f9c14db2e5fef70d" providerId="LiveId" clId="{CF37D646-2653-40F2-9E5A-7892DF518247}" dt="2018-11-01T01:17:59.775" v="94" actId="2696"/>
        <pc:sldMkLst>
          <pc:docMk/>
          <pc:sldMk cId="2595487545" sldId="1961"/>
        </pc:sldMkLst>
      </pc:sldChg>
      <pc:sldChg chg="del">
        <pc:chgData name="Cesar De la Torre" userId="f9c14db2e5fef70d" providerId="LiveId" clId="{CF37D646-2653-40F2-9E5A-7892DF518247}" dt="2018-11-01T01:17:59.789" v="95" actId="2696"/>
        <pc:sldMkLst>
          <pc:docMk/>
          <pc:sldMk cId="2969203766" sldId="1962"/>
        </pc:sldMkLst>
      </pc:sldChg>
      <pc:sldChg chg="del">
        <pc:chgData name="Cesar De la Torre" userId="f9c14db2e5fef70d" providerId="LiveId" clId="{CF37D646-2653-40F2-9E5A-7892DF518247}" dt="2018-11-01T01:17:59.800" v="96" actId="2696"/>
        <pc:sldMkLst>
          <pc:docMk/>
          <pc:sldMk cId="2194209162" sldId="1963"/>
        </pc:sldMkLst>
      </pc:sldChg>
      <pc:sldChg chg="del">
        <pc:chgData name="Cesar De la Torre" userId="f9c14db2e5fef70d" providerId="LiveId" clId="{CF37D646-2653-40F2-9E5A-7892DF518247}" dt="2018-11-01T01:17:59.820" v="97" actId="2696"/>
        <pc:sldMkLst>
          <pc:docMk/>
          <pc:sldMk cId="1554812806" sldId="1964"/>
        </pc:sldMkLst>
      </pc:sldChg>
      <pc:sldChg chg="del">
        <pc:chgData name="Cesar De la Torre" userId="f9c14db2e5fef70d" providerId="LiveId" clId="{CF37D646-2653-40F2-9E5A-7892DF518247}" dt="2018-11-01T01:17:56.173" v="44" actId="2696"/>
        <pc:sldMkLst>
          <pc:docMk/>
          <pc:sldMk cId="618503327" sldId="1981"/>
        </pc:sldMkLst>
      </pc:sldChg>
      <pc:sldChg chg="del">
        <pc:chgData name="Cesar De la Torre" userId="f9c14db2e5fef70d" providerId="LiveId" clId="{CF37D646-2653-40F2-9E5A-7892DF518247}" dt="2018-11-01T01:17:54.099" v="31" actId="2696"/>
        <pc:sldMkLst>
          <pc:docMk/>
          <pc:sldMk cId="3288213957" sldId="1982"/>
        </pc:sldMkLst>
      </pc:sldChg>
      <pc:sldChg chg="del">
        <pc:chgData name="Cesar De la Torre" userId="f9c14db2e5fef70d" providerId="LiveId" clId="{CF37D646-2653-40F2-9E5A-7892DF518247}" dt="2018-11-01T01:17:53.188" v="22" actId="2696"/>
        <pc:sldMkLst>
          <pc:docMk/>
          <pc:sldMk cId="1008422455" sldId="1983"/>
        </pc:sldMkLst>
      </pc:sldChg>
      <pc:sldChg chg="del">
        <pc:chgData name="Cesar De la Torre" userId="f9c14db2e5fef70d" providerId="LiveId" clId="{CF37D646-2653-40F2-9E5A-7892DF518247}" dt="2018-11-01T01:17:55.838" v="42" actId="2696"/>
        <pc:sldMkLst>
          <pc:docMk/>
          <pc:sldMk cId="4282820080" sldId="1985"/>
        </pc:sldMkLst>
      </pc:sldChg>
      <pc:sldChg chg="del">
        <pc:chgData name="Cesar De la Torre" userId="f9c14db2e5fef70d" providerId="LiveId" clId="{CF37D646-2653-40F2-9E5A-7892DF518247}" dt="2018-11-01T01:17:55.707" v="41" actId="2696"/>
        <pc:sldMkLst>
          <pc:docMk/>
          <pc:sldMk cId="34935364" sldId="1986"/>
        </pc:sldMkLst>
      </pc:sldChg>
      <pc:sldChg chg="del">
        <pc:chgData name="Cesar De la Torre" userId="f9c14db2e5fef70d" providerId="LiveId" clId="{CF37D646-2653-40F2-9E5A-7892DF518247}" dt="2018-11-01T01:17:58.370" v="72" actId="2696"/>
        <pc:sldMkLst>
          <pc:docMk/>
          <pc:sldMk cId="1281938594" sldId="1987"/>
        </pc:sldMkLst>
      </pc:sldChg>
      <pc:sldMasterChg chg="del delSldLayout">
        <pc:chgData name="Cesar De la Torre" userId="f9c14db2e5fef70d" providerId="LiveId" clId="{CF37D646-2653-40F2-9E5A-7892DF518247}" dt="2018-11-01T01:17:59.829" v="101" actId="2696"/>
        <pc:sldMasterMkLst>
          <pc:docMk/>
          <pc:sldMasterMk cId="901262638" sldId="2147484967"/>
        </pc:sldMasterMkLst>
        <pc:sldLayoutChg chg="del">
          <pc:chgData name="Cesar De la Torre" userId="f9c14db2e5fef70d" providerId="LiveId" clId="{CF37D646-2653-40F2-9E5A-7892DF518247}" dt="2018-11-01T01:17:59.823" v="98" actId="2696"/>
          <pc:sldLayoutMkLst>
            <pc:docMk/>
            <pc:sldMasterMk cId="901262638" sldId="2147484967"/>
            <pc:sldLayoutMk cId="40906296" sldId="2147484973"/>
          </pc:sldLayoutMkLst>
        </pc:sldLayoutChg>
        <pc:sldLayoutChg chg="del">
          <pc:chgData name="Cesar De la Torre" userId="f9c14db2e5fef70d" providerId="LiveId" clId="{CF37D646-2653-40F2-9E5A-7892DF518247}" dt="2018-11-01T01:17:59.825" v="99" actId="2696"/>
          <pc:sldLayoutMkLst>
            <pc:docMk/>
            <pc:sldMasterMk cId="901262638" sldId="2147484967"/>
            <pc:sldLayoutMk cId="95877719" sldId="2147484977"/>
          </pc:sldLayoutMkLst>
        </pc:sldLayoutChg>
        <pc:sldLayoutChg chg="del">
          <pc:chgData name="Cesar De la Torre" userId="f9c14db2e5fef70d" providerId="LiveId" clId="{CF37D646-2653-40F2-9E5A-7892DF518247}" dt="2018-11-01T01:17:59.826" v="100" actId="2696"/>
          <pc:sldLayoutMkLst>
            <pc:docMk/>
            <pc:sldMasterMk cId="901262638" sldId="2147484967"/>
            <pc:sldLayoutMk cId="1183893376" sldId="2147484978"/>
          </pc:sldLayoutMkLst>
        </pc:sldLayoutChg>
        <pc:sldLayoutChg chg="del">
          <pc:chgData name="Cesar De la Torre" userId="f9c14db2e5fef70d" providerId="LiveId" clId="{CF37D646-2653-40F2-9E5A-7892DF518247}" dt="2018-11-01T01:17:58.372" v="73" actId="2696"/>
          <pc:sldLayoutMkLst>
            <pc:docMk/>
            <pc:sldMasterMk cId="901262638" sldId="2147484967"/>
            <pc:sldLayoutMk cId="2040337714" sldId="2147484983"/>
          </pc:sldLayoutMkLst>
        </pc:sldLayoutChg>
      </pc:sldMasterChg>
      <pc:sldMasterChg chg="del delSldLayout">
        <pc:chgData name="Cesar De la Torre" userId="f9c14db2e5fef70d" providerId="LiveId" clId="{CF37D646-2653-40F2-9E5A-7892DF518247}" dt="2018-11-01T01:17:56.569" v="54" actId="2696"/>
        <pc:sldMasterMkLst>
          <pc:docMk/>
          <pc:sldMasterMk cId="3722522836" sldId="2147484985"/>
        </pc:sldMasterMkLst>
        <pc:sldLayoutChg chg="del">
          <pc:chgData name="Cesar De la Torre" userId="f9c14db2e5fef70d" providerId="LiveId" clId="{CF37D646-2653-40F2-9E5A-7892DF518247}" dt="2018-11-01T01:17:56.566" v="53" actId="2696"/>
          <pc:sldLayoutMkLst>
            <pc:docMk/>
            <pc:sldMasterMk cId="3722522836" sldId="2147484985"/>
            <pc:sldLayoutMk cId="712568153" sldId="2147484993"/>
          </pc:sldLayoutMkLst>
        </pc:sldLayoutChg>
      </pc:sldMasterChg>
      <pc:sldMasterChg chg="delSldLayout">
        <pc:chgData name="Cesar De la Torre" userId="f9c14db2e5fef70d" providerId="LiveId" clId="{CF37D646-2653-40F2-9E5A-7892DF518247}" dt="2018-11-01T01:17:58.483" v="77" actId="2696"/>
        <pc:sldMasterMkLst>
          <pc:docMk/>
          <pc:sldMasterMk cId="4098933478" sldId="2147485029"/>
        </pc:sldMasterMkLst>
        <pc:sldLayoutChg chg="del">
          <pc:chgData name="Cesar De la Torre" userId="f9c14db2e5fef70d" providerId="LiveId" clId="{CF37D646-2653-40F2-9E5A-7892DF518247}" dt="2018-11-01T01:17:58.483" v="77" actId="2696"/>
          <pc:sldLayoutMkLst>
            <pc:docMk/>
            <pc:sldMasterMk cId="4098933478" sldId="2147485029"/>
            <pc:sldLayoutMk cId="3057028965" sldId="2147485047"/>
          </pc:sldLayoutMkLst>
        </pc:sldLayoutChg>
      </pc:sldMasterChg>
      <pc:sldMasterChg chg="delSldLayout">
        <pc:chgData name="Cesar De la Torre" userId="f9c14db2e5fef70d" providerId="LiveId" clId="{CF37D646-2653-40F2-9E5A-7892DF518247}" dt="2018-11-01T01:17:59.398" v="86" actId="2696"/>
        <pc:sldMasterMkLst>
          <pc:docMk/>
          <pc:sldMasterMk cId="100918097" sldId="2147485079"/>
        </pc:sldMasterMkLst>
        <pc:sldLayoutChg chg="del">
          <pc:chgData name="Cesar De la Torre" userId="f9c14db2e5fef70d" providerId="LiveId" clId="{CF37D646-2653-40F2-9E5A-7892DF518247}" dt="2018-11-01T01:17:59.398" v="86" actId="2696"/>
          <pc:sldLayoutMkLst>
            <pc:docMk/>
            <pc:sldMasterMk cId="100918097" sldId="2147485079"/>
            <pc:sldLayoutMk cId="2593826979" sldId="2147485104"/>
          </pc:sldLayoutMkLst>
        </pc:sldLayoutChg>
      </pc:sldMasterChg>
      <pc:sldMasterChg chg="delSldLayout">
        <pc:chgData name="Cesar De la Torre" userId="f9c14db2e5fef70d" providerId="LiveId" clId="{CF37D646-2653-40F2-9E5A-7892DF518247}" dt="2018-11-01T01:17:59.555" v="89" actId="2696"/>
        <pc:sldMasterMkLst>
          <pc:docMk/>
          <pc:sldMasterMk cId="2250596296" sldId="2147485108"/>
        </pc:sldMasterMkLst>
        <pc:sldLayoutChg chg="del">
          <pc:chgData name="Cesar De la Torre" userId="f9c14db2e5fef70d" providerId="LiveId" clId="{CF37D646-2653-40F2-9E5A-7892DF518247}" dt="2018-11-01T01:17:59.555" v="89" actId="2696"/>
          <pc:sldLayoutMkLst>
            <pc:docMk/>
            <pc:sldMasterMk cId="2250596296" sldId="2147485108"/>
            <pc:sldLayoutMk cId="311866472" sldId="2147485134"/>
          </pc:sldLayoutMkLst>
        </pc:sldLayoutChg>
      </pc:sldMasterChg>
    </pc:docChg>
  </pc:docChgLst>
  <pc:docChgLst>
    <pc:chgData name="Cesar De la Torre" userId="f9c14db2e5fef70d" providerId="LiveId" clId="{9E8F3064-462D-4DF0-B71F-5EEAC00AF8CB}"/>
    <pc:docChg chg="undo redo custSel addSld delSld modSld sldOrd modSection">
      <pc:chgData name="Cesar De la Torre" userId="f9c14db2e5fef70d" providerId="LiveId" clId="{9E8F3064-462D-4DF0-B71F-5EEAC00AF8CB}" dt="2018-09-28T12:53:52.629" v="3354" actId="14100"/>
      <pc:docMkLst>
        <pc:docMk/>
      </pc:docMkLst>
      <pc:sldChg chg="delSp modSp modAnim">
        <pc:chgData name="Cesar De la Torre" userId="f9c14db2e5fef70d" providerId="LiveId" clId="{9E8F3064-462D-4DF0-B71F-5EEAC00AF8CB}" dt="2018-09-27T14:12:30.325" v="2641" actId="1076"/>
        <pc:sldMkLst>
          <pc:docMk/>
          <pc:sldMk cId="3321205713" sldId="1612"/>
        </pc:sldMkLst>
        <pc:spChg chg="mod">
          <ac:chgData name="Cesar De la Torre" userId="f9c14db2e5fef70d" providerId="LiveId" clId="{9E8F3064-462D-4DF0-B71F-5EEAC00AF8CB}" dt="2018-09-24T02:06:34.691" v="1811" actId="1076"/>
          <ac:spMkLst>
            <pc:docMk/>
            <pc:sldMk cId="3321205713" sldId="1612"/>
            <ac:spMk id="10" creationId="{95749887-E6A6-434D-9B15-2A34A58ABA64}"/>
          </ac:spMkLst>
        </pc:spChg>
        <pc:spChg chg="mod">
          <ac:chgData name="Cesar De la Torre" userId="f9c14db2e5fef70d" providerId="LiveId" clId="{9E8F3064-462D-4DF0-B71F-5EEAC00AF8CB}" dt="2018-09-18T18:24:57.251" v="258" actId="1038"/>
          <ac:spMkLst>
            <pc:docMk/>
            <pc:sldMk cId="3321205713" sldId="1612"/>
            <ac:spMk id="12" creationId="{E933106D-E3C5-4427-9328-2A25F350C96F}"/>
          </ac:spMkLst>
        </pc:spChg>
        <pc:spChg chg="del">
          <ac:chgData name="Cesar De la Torre" userId="f9c14db2e5fef70d" providerId="LiveId" clId="{9E8F3064-462D-4DF0-B71F-5EEAC00AF8CB}" dt="2018-09-24T02:06:28.302" v="1810" actId="478"/>
          <ac:spMkLst>
            <pc:docMk/>
            <pc:sldMk cId="3321205713" sldId="1612"/>
            <ac:spMk id="14" creationId="{D0EA8A2E-E37D-49DB-BA0B-A824D725C133}"/>
          </ac:spMkLst>
        </pc:spChg>
      </pc:sldChg>
      <pc:sldMasterChg chg="delSldLayout">
        <pc:chgData name="Cesar De la Torre" userId="f9c14db2e5fef70d" providerId="LiveId" clId="{9E8F3064-462D-4DF0-B71F-5EEAC00AF8CB}" dt="2018-09-19T21:17:05.998" v="676" actId="2696"/>
        <pc:sldMasterMkLst>
          <pc:docMk/>
          <pc:sldMasterMk cId="1735593722" sldId="2147484946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F9EC6-89FF-47E1-8594-1A32E3B45134}" type="datetime8">
              <a:rPr lang="en-US" smtClean="0">
                <a:latin typeface="Segoe UI" pitchFamily="34" charset="0"/>
              </a:rPr>
              <a:t>10/31/2018 6:17 PM</a:t>
            </a:fld>
            <a:endParaRPr lang="en-US" dirty="0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 dirty="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defTabSz="914099" eaLnBrk="0" hangingPunct="0"/>
            <a:r>
              <a:rPr lang="en-US" sz="40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386CE63F-9E7F-4C04-9D0D-FCA25A8E9E86}" type="datetime8">
              <a:rPr lang="en-US" smtClean="0"/>
              <a:t>10/31/2018 6:16 PM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367" rtl="0" eaLnBrk="1" latinLnBrk="0" hangingPunct="1">
      <a:lnSpc>
        <a:spcPct val="90000"/>
      </a:lnSpc>
      <a:spcAft>
        <a:spcPts val="333"/>
      </a:spcAft>
      <a:defRPr sz="882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2982" indent="-105829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28071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82848" indent="-146838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15134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285918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32238">
              <a:buFont typeface="Arial" panose="020B0604020202020204" pitchFamily="34" charset="0"/>
              <a:buNone/>
              <a:defRPr/>
            </a:pPr>
            <a:endParaRPr lang="en-US" sz="900" b="0" i="0" kern="1200" dirty="0">
              <a:solidFill>
                <a:schemeClr val="tx1"/>
              </a:solidFill>
              <a:effectLst/>
              <a:latin typeface="Segoe UI Light" pitchFamily="34" charset="0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TechReady 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551-8CDA-4EB6-89BB-2A86C9F091C8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10/31/2018 6:16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044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-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MS logo gray - EMF" descr="Microsoft logo, gray text version">
            <a:extLst>
              <a:ext uri="{FF2B5EF4-FFF2-40B4-BE49-F238E27FC236}">
                <a16:creationId xmlns:a16="http://schemas.microsoft.com/office/drawing/2014/main" id="{8804C2B3-3878-4889-940D-3F3386B945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6080"/>
            <a:ext cx="1366440" cy="29260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B2E4F62-54DC-4435-AA29-18599C177284}"/>
              </a:ext>
            </a:extLst>
          </p:cNvPr>
          <p:cNvSpPr/>
          <p:nvPr userDrawn="1"/>
        </p:nvSpPr>
        <p:spPr bwMode="gray">
          <a:xfrm>
            <a:off x="293044" y="1170431"/>
            <a:ext cx="11604624" cy="5393881"/>
          </a:xfrm>
          <a:prstGeom prst="rect">
            <a:avLst/>
          </a:prstGeom>
          <a:solidFill>
            <a:srgbClr val="D83B0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899085C-4B16-41A5-A2CB-5D4798A0322E}"/>
              </a:ext>
            </a:extLst>
          </p:cNvPr>
          <p:cNvSpPr/>
          <p:nvPr userDrawn="1"/>
        </p:nvSpPr>
        <p:spPr bwMode="white">
          <a:xfrm>
            <a:off x="5791479" y="3074916"/>
            <a:ext cx="2321486" cy="1405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normalizeH="0" baseline="0" noProof="0" dirty="0">
                <a:ln w="3175">
                  <a:noFill/>
                </a:ln>
                <a:gradFill>
                  <a:gsLst>
                    <a:gs pos="14801">
                      <a:schemeClr val="bg1"/>
                    </a:gs>
                    <a:gs pos="75000">
                      <a:schemeClr val="bg1"/>
                    </a:gs>
                  </a:gsLst>
                  <a:lin ang="5400000" scaled="1"/>
                </a:gra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Learn.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normalizeH="0" baseline="0" noProof="0" dirty="0">
                <a:ln w="3175">
                  <a:noFill/>
                </a:ln>
                <a:gradFill>
                  <a:gsLst>
                    <a:gs pos="14801">
                      <a:schemeClr val="bg1"/>
                    </a:gs>
                    <a:gs pos="75000">
                      <a:schemeClr val="bg1"/>
                    </a:gs>
                  </a:gsLst>
                  <a:lin ang="5400000" scaled="1"/>
                </a:gra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Connect.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normalizeH="0" baseline="0" noProof="0" dirty="0">
                <a:ln w="3175">
                  <a:noFill/>
                </a:ln>
                <a:gradFill>
                  <a:gsLst>
                    <a:gs pos="14801">
                      <a:schemeClr val="bg1"/>
                    </a:gs>
                    <a:gs pos="75000">
                      <a:schemeClr val="bg1"/>
                    </a:gs>
                  </a:gsLst>
                  <a:lin ang="5400000" scaled="1"/>
                </a:gra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Explore.</a:t>
            </a:r>
          </a:p>
        </p:txBody>
      </p:sp>
      <p:pic>
        <p:nvPicPr>
          <p:cNvPr id="55" name="Graphic 54">
            <a:extLst>
              <a:ext uri="{FF2B5EF4-FFF2-40B4-BE49-F238E27FC236}">
                <a16:creationId xmlns:a16="http://schemas.microsoft.com/office/drawing/2014/main" id="{CF5E403F-D2DC-4030-8392-9E3E0A38A1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white">
          <a:xfrm>
            <a:off x="1174192" y="3183752"/>
            <a:ext cx="2712307" cy="1367241"/>
          </a:xfrm>
          <a:prstGeom prst="rect">
            <a:avLst/>
          </a:prstGeom>
          <a:effectLst/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781282B-F377-4E10-8F8B-0163AC74E6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6311"/>
          <a:stretch/>
        </p:blipFill>
        <p:spPr>
          <a:xfrm>
            <a:off x="8717519" y="1816159"/>
            <a:ext cx="3474481" cy="414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36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559394B0-BB29-4169-A6F8-084A812942D4}"/>
              </a:ext>
            </a:extLst>
          </p:cNvPr>
          <p:cNvGrpSpPr/>
          <p:nvPr userDrawn="1"/>
        </p:nvGrpSpPr>
        <p:grpSpPr>
          <a:xfrm>
            <a:off x="6194603" y="-1"/>
            <a:ext cx="5997398" cy="6858001"/>
            <a:chOff x="6194603" y="-1"/>
            <a:chExt cx="5997398" cy="6858001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92D62AF-0547-4143-B5FD-8E9B658CDBF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28473" b="6474"/>
            <a:stretch/>
          </p:blipFill>
          <p:spPr>
            <a:xfrm>
              <a:off x="8502819" y="1461694"/>
              <a:ext cx="3689182" cy="5396306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44FE11D2-6189-4153-90CD-E2CF6E4B004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21821"/>
            <a:stretch/>
          </p:blipFill>
          <p:spPr>
            <a:xfrm>
              <a:off x="7548652" y="-1"/>
              <a:ext cx="1182753" cy="1076699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63B09D28-BB4E-43B3-9B5C-3F9B783B3BB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30214"/>
            <a:stretch/>
          </p:blipFill>
          <p:spPr>
            <a:xfrm>
              <a:off x="6194603" y="5896894"/>
              <a:ext cx="1182753" cy="961106"/>
            </a:xfrm>
            <a:prstGeom prst="rect">
              <a:avLst/>
            </a:prstGeom>
          </p:spPr>
        </p:pic>
      </p:grpSp>
      <p:pic>
        <p:nvPicPr>
          <p:cNvPr id="7" name="MS logo gray - EMF" descr="Microsoft logo, gray text version">
            <a:extLst>
              <a:ext uri="{FF2B5EF4-FFF2-40B4-BE49-F238E27FC236}">
                <a16:creationId xmlns:a16="http://schemas.microsoft.com/office/drawing/2014/main" id="{DDC08157-A48C-4ACA-A5BB-EE2A866E10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2979539"/>
            <a:ext cx="5943600" cy="553998"/>
          </a:xfrm>
        </p:spPr>
        <p:txBody>
          <a:bodyPr anchor="b" anchorCtr="0">
            <a:spAutoFit/>
          </a:bodyPr>
          <a:lstStyle>
            <a:lvl1pPr>
              <a:defRPr/>
            </a:lvl1pPr>
          </a:lstStyle>
          <a:p>
            <a:r>
              <a:rPr lang="en-US" dirty="0"/>
              <a:t>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2041" y="3962400"/>
            <a:ext cx="59436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Speaker name or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F4249-981E-4054-9F37-C6C7DFAB38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17757" y="585788"/>
            <a:ext cx="2691631" cy="276999"/>
          </a:xfrm>
          <a:solidFill>
            <a:srgbClr val="E6E6E6">
              <a:alpha val="75000"/>
            </a:srgbClr>
          </a:solidFill>
        </p:spPr>
        <p:txBody>
          <a:bodyPr/>
          <a:lstStyle>
            <a:lvl1pPr marL="0" marR="0" indent="0" algn="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800" kern="1200" spc="0" baseline="0" dirty="0">
                <a:gradFill>
                  <a:gsLst>
                    <a:gs pos="23466">
                      <a:schemeClr val="bg2">
                        <a:lumMod val="50000"/>
                      </a:schemeClr>
                    </a:gs>
                    <a:gs pos="56000">
                      <a:schemeClr val="bg2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Session code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2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84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2308324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8234871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4200" y="1435497"/>
            <a:ext cx="11018520" cy="23083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509054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663148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7481"/>
            <a:ext cx="5212080" cy="1649682"/>
          </a:xfrm>
        </p:spPr>
        <p:txBody>
          <a:bodyPr wrap="square">
            <a:spAutoFit/>
          </a:bodyPr>
          <a:lstStyle>
            <a:lvl1pPr marL="231775" indent="-231775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27038" indent="-171450">
              <a:buFont typeface="Wingdings" panose="05000000000000000000" pitchFamily="2" charset="2"/>
              <a:buChar char=""/>
              <a:defRPr sz="2000" b="0"/>
            </a:lvl2pPr>
            <a:lvl3pPr marL="639763" indent="-188913">
              <a:buFont typeface="Wingdings" panose="05000000000000000000" pitchFamily="2" charset="2"/>
              <a:buChar char=""/>
              <a:tabLst/>
              <a:defRPr sz="1600" b="0"/>
            </a:lvl3pPr>
            <a:lvl4pPr marL="828675" indent="-176213">
              <a:buFont typeface="Wingdings" panose="05000000000000000000" pitchFamily="2" charset="2"/>
              <a:buChar char=""/>
              <a:defRPr sz="1400" b="0"/>
            </a:lvl4pPr>
            <a:lvl5pPr marL="1023938" indent="-169863">
              <a:buFont typeface="Wingdings" panose="05000000000000000000" pitchFamily="2" charset="2"/>
              <a:buChar char=""/>
              <a:tabLst/>
              <a:defRPr sz="1400" b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5278796-7B84-4D67-88CD-BF78BB06D2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89914" y="1437481"/>
            <a:ext cx="5212080" cy="1649682"/>
          </a:xfrm>
        </p:spPr>
        <p:txBody>
          <a:bodyPr wrap="square">
            <a:spAutoFit/>
          </a:bodyPr>
          <a:lstStyle>
            <a:lvl1pPr marL="231775" indent="-231775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27038" indent="-171450">
              <a:buFont typeface="Wingdings" panose="05000000000000000000" pitchFamily="2" charset="2"/>
              <a:buChar char=""/>
              <a:defRPr sz="2000" b="0"/>
            </a:lvl2pPr>
            <a:lvl3pPr marL="639763" indent="-188913">
              <a:buFont typeface="Wingdings" panose="05000000000000000000" pitchFamily="2" charset="2"/>
              <a:buChar char=""/>
              <a:tabLst/>
              <a:defRPr sz="1600" b="0"/>
            </a:lvl3pPr>
            <a:lvl4pPr marL="828675" indent="-176213">
              <a:buFont typeface="Wingdings" panose="05000000000000000000" pitchFamily="2" charset="2"/>
              <a:buChar char=""/>
              <a:defRPr sz="1400" b="0"/>
            </a:lvl4pPr>
            <a:lvl5pPr marL="1023938" indent="-169863">
              <a:buFont typeface="Wingdings" panose="05000000000000000000" pitchFamily="2" charset="2"/>
              <a:buChar char=""/>
              <a:tabLst/>
              <a:defRPr sz="14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868172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6">
          <p15:clr>
            <a:srgbClr val="5ACBF0"/>
          </p15:clr>
        </p15:guide>
        <p15:guide id="3" orient="horz" pos="904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54DF-CB0E-46F9-AA3C-00BC673E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2225503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31026A-4A74-439D-A8F5-DB82A03E7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7605506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427070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quar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4DD6869D-8AC7-46D6-A293-4F039D796749}"/>
              </a:ext>
            </a:extLst>
          </p:cNvPr>
          <p:cNvGrpSpPr/>
          <p:nvPr userDrawn="1"/>
        </p:nvGrpSpPr>
        <p:grpSpPr>
          <a:xfrm>
            <a:off x="6194603" y="-1"/>
            <a:ext cx="5997398" cy="6858001"/>
            <a:chOff x="6194603" y="-1"/>
            <a:chExt cx="5997398" cy="6858001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8C12CF7-C850-49A2-9AAC-CCA6394852C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28473" b="6474"/>
            <a:stretch/>
          </p:blipFill>
          <p:spPr>
            <a:xfrm>
              <a:off x="8502819" y="1461694"/>
              <a:ext cx="3689182" cy="5396306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095F357-B595-4035-A03F-AAA4EEB5F6C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21821"/>
            <a:stretch/>
          </p:blipFill>
          <p:spPr>
            <a:xfrm>
              <a:off x="7548652" y="-1"/>
              <a:ext cx="1182753" cy="1076699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3AB40CB-6945-4F74-AF42-5503D02DAE9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30214"/>
            <a:stretch/>
          </p:blipFill>
          <p:spPr>
            <a:xfrm>
              <a:off x="6194603" y="5896894"/>
              <a:ext cx="1182753" cy="961106"/>
            </a:xfrm>
            <a:prstGeom prst="rect">
              <a:avLst/>
            </a:prstGeom>
          </p:spPr>
        </p:pic>
      </p:grp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DF5D6DE-2629-4577-9B98-7A1666013D0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5016500" y="292100"/>
            <a:ext cx="6881813" cy="6272213"/>
          </a:xfrm>
          <a:blipFill>
            <a:blip r:embed="rId4"/>
            <a:stretch>
              <a:fillRect/>
            </a:stretch>
          </a:blipFill>
          <a:ln w="9525" cap="flat">
            <a:noFill/>
            <a:prstDash val="solid"/>
            <a:miter/>
          </a:ln>
          <a:effectLst>
            <a:outerShdw blurRad="508000" dist="63500" dir="2700000" sx="101000" sy="101000" algn="tl" rotWithShape="0">
              <a:prstClr val="black">
                <a:alpha val="33000"/>
              </a:prstClr>
            </a:outerShdw>
          </a:effectLst>
        </p:spPr>
        <p:txBody>
          <a:bodyPr tIns="1188720"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1" kern="1200" spc="0" baseline="0" dirty="0">
                <a:solidFill>
                  <a:srgbClr val="FFFFFF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201" y="2579648"/>
            <a:ext cx="3768898" cy="553998"/>
          </a:xfrm>
        </p:spPr>
        <p:txBody>
          <a:bodyPr wrap="square" rIns="0" anchor="b">
            <a:spAutoFit/>
          </a:bodyPr>
          <a:lstStyle>
            <a:lvl1pPr>
              <a:lnSpc>
                <a:spcPct val="100000"/>
              </a:lnSpc>
              <a:defRPr sz="3600" b="1" spc="-49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Enter title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1" y="3535541"/>
            <a:ext cx="3769300" cy="307777"/>
          </a:xfrm>
        </p:spPr>
        <p:txBody>
          <a:bodyPr/>
          <a:lstStyle>
            <a:lvl1pPr marL="0" indent="0">
              <a:buNone/>
              <a:defRPr sz="2000">
                <a:latin typeface="+mn-lt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9813014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2" pos="3359">
          <p15:clr>
            <a:srgbClr val="FBAE40"/>
          </p15:clr>
        </p15:guide>
        <p15:guide id="6" orient="horz" pos="904">
          <p15:clr>
            <a:srgbClr val="5ACBF0"/>
          </p15:clr>
        </p15:guide>
        <p15:guide id="7" orient="horz" pos="1276">
          <p15:clr>
            <a:srgbClr val="5ACBF0"/>
          </p15:clr>
        </p15:guide>
        <p15:guide id="8" orient="horz" pos="2226">
          <p15:clr>
            <a:srgbClr val="5ACBF0"/>
          </p15:clr>
        </p15:guide>
        <p15:guide id="9" pos="2993">
          <p15:clr>
            <a:srgbClr val="C35E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FABA49D4-ACB5-487F-8FCE-2C0F8A7430C6}"/>
              </a:ext>
            </a:extLst>
          </p:cNvPr>
          <p:cNvGrpSpPr/>
          <p:nvPr userDrawn="1"/>
        </p:nvGrpSpPr>
        <p:grpSpPr>
          <a:xfrm>
            <a:off x="6194603" y="0"/>
            <a:ext cx="5997398" cy="6858001"/>
            <a:chOff x="6194603" y="0"/>
            <a:chExt cx="5997398" cy="6858001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DA7C31C-7893-4CE9-8C1E-E6EC8779F41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28458" b="6473"/>
            <a:stretch/>
          </p:blipFill>
          <p:spPr>
            <a:xfrm>
              <a:off x="8501387" y="1460680"/>
              <a:ext cx="3690614" cy="539732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175E6859-8A57-4441-B0B8-D628A22E69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21645"/>
            <a:stretch/>
          </p:blipFill>
          <p:spPr>
            <a:xfrm>
              <a:off x="7548652" y="0"/>
              <a:ext cx="1179576" cy="1076231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EFA3B277-F30F-47D3-AA2F-C52992D405A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30060"/>
            <a:stretch/>
          </p:blipFill>
          <p:spPr>
            <a:xfrm>
              <a:off x="6194603" y="5897361"/>
              <a:ext cx="1179576" cy="9606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81637"/>
            <a:ext cx="3769475" cy="861774"/>
          </a:xfrm>
        </p:spPr>
        <p:txBody>
          <a:bodyPr wrap="square" anchor="t">
            <a:spAutoFit/>
          </a:bodyPr>
          <a:lstStyle>
            <a:lvl1pPr>
              <a:lnSpc>
                <a:spcPct val="100000"/>
              </a:lnSpc>
              <a:defRPr sz="2800" b="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Square photo layout with body text</a:t>
            </a:r>
          </a:p>
        </p:txBody>
      </p:sp>
      <p:sp>
        <p:nvSpPr>
          <p:cNvPr id="60" name="Picture Placeholder 4">
            <a:extLst>
              <a:ext uri="{FF2B5EF4-FFF2-40B4-BE49-F238E27FC236}">
                <a16:creationId xmlns:a16="http://schemas.microsoft.com/office/drawing/2014/main" id="{D9BE8EAA-F7ED-46CD-A31F-E4299C08F5A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5016500" y="292100"/>
            <a:ext cx="6881813" cy="6272213"/>
          </a:xfrm>
          <a:blipFill>
            <a:blip r:embed="rId4"/>
            <a:stretch>
              <a:fillRect/>
            </a:stretch>
          </a:blipFill>
          <a:ln w="9525" cap="flat">
            <a:noFill/>
            <a:prstDash val="solid"/>
            <a:miter/>
          </a:ln>
          <a:effectLst>
            <a:outerShdw blurRad="508000" dist="63500" dir="2700000" sx="101000" sy="101000" algn="tl" rotWithShape="0">
              <a:prstClr val="black">
                <a:alpha val="33000"/>
              </a:prstClr>
            </a:outerShdw>
          </a:effectLst>
        </p:spPr>
        <p:txBody>
          <a:bodyPr tIns="1188720"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1" kern="1200" spc="0" baseline="0" dirty="0">
                <a:solidFill>
                  <a:srgbClr val="FFFFFF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3247894898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2" pos="3360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0E5EB1BC-DF9E-40D5-BECE-3631370F9B94}"/>
              </a:ext>
            </a:extLst>
          </p:cNvPr>
          <p:cNvGrpSpPr/>
          <p:nvPr userDrawn="1"/>
        </p:nvGrpSpPr>
        <p:grpSpPr>
          <a:xfrm>
            <a:off x="6194603" y="0"/>
            <a:ext cx="5997398" cy="6858001"/>
            <a:chOff x="6194603" y="0"/>
            <a:chExt cx="5997398" cy="6858001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8EE26D8-246B-44B8-9F37-F70924B3ABF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28458" b="6473"/>
            <a:stretch/>
          </p:blipFill>
          <p:spPr>
            <a:xfrm>
              <a:off x="8501387" y="1460680"/>
              <a:ext cx="3690614" cy="539732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1B919C4-D07F-4010-892C-E10ABC9839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21645"/>
            <a:stretch/>
          </p:blipFill>
          <p:spPr>
            <a:xfrm>
              <a:off x="7548652" y="0"/>
              <a:ext cx="1179576" cy="1076231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CA1B5903-481E-48D5-9F12-8DA54E12F3D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30060"/>
            <a:stretch/>
          </p:blipFill>
          <p:spPr>
            <a:xfrm>
              <a:off x="6194603" y="5897361"/>
              <a:ext cx="1179576" cy="9606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3223"/>
            <a:ext cx="6400800" cy="498598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64008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77562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C1439F0B-E43E-4EA9-ABDB-1CDE36DFC79C}"/>
              </a:ext>
            </a:extLst>
          </p:cNvPr>
          <p:cNvGrpSpPr/>
          <p:nvPr userDrawn="1"/>
        </p:nvGrpSpPr>
        <p:grpSpPr>
          <a:xfrm>
            <a:off x="6194603" y="0"/>
            <a:ext cx="5997398" cy="6858001"/>
            <a:chOff x="6194603" y="0"/>
            <a:chExt cx="5997398" cy="6858001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FFE2D59-BCEA-4378-86F1-1F777CBF9F5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28458" b="6473"/>
            <a:stretch/>
          </p:blipFill>
          <p:spPr>
            <a:xfrm>
              <a:off x="8501387" y="1460680"/>
              <a:ext cx="3690614" cy="539732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5B067D52-C4A7-4157-A9F7-37098963BF5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21645"/>
            <a:stretch/>
          </p:blipFill>
          <p:spPr>
            <a:xfrm>
              <a:off x="7548652" y="0"/>
              <a:ext cx="1179576" cy="1076231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478BA64-F6BC-4E54-AB68-5AA82A165F7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30060"/>
            <a:stretch/>
          </p:blipFill>
          <p:spPr>
            <a:xfrm>
              <a:off x="6194603" y="5897361"/>
              <a:ext cx="1179576" cy="9606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64008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58666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1">
          <p15:clr>
            <a:srgbClr val="5ACBF0"/>
          </p15:clr>
        </p15:guide>
        <p15:guide id="3" orient="horz" pos="1914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64E5CB27-DAA1-44F5-A06F-94FDE253BDE7}"/>
              </a:ext>
            </a:extLst>
          </p:cNvPr>
          <p:cNvGrpSpPr/>
          <p:nvPr userDrawn="1"/>
        </p:nvGrpSpPr>
        <p:grpSpPr>
          <a:xfrm>
            <a:off x="6194603" y="0"/>
            <a:ext cx="5997398" cy="6858001"/>
            <a:chOff x="6194603" y="0"/>
            <a:chExt cx="5997398" cy="6858001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3C6D3F5-BC18-4606-86E2-BC26A672A47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28458" b="6473"/>
            <a:stretch/>
          </p:blipFill>
          <p:spPr>
            <a:xfrm>
              <a:off x="8501387" y="1460680"/>
              <a:ext cx="3690614" cy="539732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5D25842-DC1E-4A55-87D6-D90569587C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21645"/>
            <a:stretch/>
          </p:blipFill>
          <p:spPr>
            <a:xfrm>
              <a:off x="7548652" y="0"/>
              <a:ext cx="1179576" cy="1076231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9CF6F9D-0F5C-4B16-A413-CFB303725D3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30060"/>
            <a:stretch/>
          </p:blipFill>
          <p:spPr>
            <a:xfrm>
              <a:off x="6194603" y="5897361"/>
              <a:ext cx="1179576" cy="9606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64008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17267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8221974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1272">
          <p15:clr>
            <a:srgbClr val="5ACBF0"/>
          </p15:clr>
        </p15:guide>
        <p15:guide id="2" orient="horz" pos="904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0DF2A6-26A8-4810-95DF-F65F123C6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Software code slide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263" y="1436688"/>
            <a:ext cx="11018520" cy="1908215"/>
          </a:xfrm>
        </p:spPr>
        <p:txBody>
          <a:bodyPr/>
          <a:lstStyle>
            <a:lvl1pPr marL="0" indent="0">
              <a:buNone/>
              <a:defRPr sz="2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 sz="24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 sz="20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 sz="1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 sz="1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576926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1272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584200" y="6161316"/>
            <a:ext cx="4482124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4" name="MS logo gray - EMF" descr="Microsoft logo, gray text version">
            <a:extLst>
              <a:ext uri="{FF2B5EF4-FFF2-40B4-BE49-F238E27FC236}">
                <a16:creationId xmlns:a16="http://schemas.microsoft.com/office/drawing/2014/main" id="{C2F26819-B90F-4C18-ACFE-2E5E212772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65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06D-2DF9-48CD-BBE9-B751BF55CD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white">
          <a:xfrm>
            <a:off x="584200" y="1436688"/>
            <a:ext cx="11018838" cy="2215991"/>
          </a:xfrm>
        </p:spPr>
        <p:txBody>
          <a:bodyPr>
            <a:spAutoFit/>
          </a:bodyPr>
          <a:lstStyle>
            <a:lvl1pPr>
              <a:defRPr sz="36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Next slide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69038"/>
            <a:ext cx="12192001" cy="588963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45720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2082628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904">
          <p15:clr>
            <a:srgbClr val="5ACBF0"/>
          </p15:clr>
        </p15:guide>
        <p15:guide id="2" orient="horz" pos="288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54DF-CB0E-46F9-AA3C-00BC673E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648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 mod="1"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alu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9268" y="291068"/>
            <a:ext cx="6769045" cy="553998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129267" y="4773828"/>
            <a:ext cx="6769045" cy="1793104"/>
          </a:xfrm>
        </p:spPr>
        <p:txBody>
          <a:bodyPr wrap="square">
            <a:noAutofit/>
          </a:bodyPr>
          <a:lstStyle>
            <a:lvl1pPr marL="0" indent="0">
              <a:spcBef>
                <a:spcPts val="1765"/>
              </a:spcBef>
              <a:buNone/>
              <a:defRPr sz="2000">
                <a:latin typeface="+mn-lt"/>
              </a:defRPr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 descr="Image of Ignite app on a Windows Device." title="Ignite event image">
            <a:extLst>
              <a:ext uri="{FF2B5EF4-FFF2-40B4-BE49-F238E27FC236}">
                <a16:creationId xmlns:a16="http://schemas.microsoft.com/office/drawing/2014/main" id="{E803C22C-E970-4ADA-A60C-5127C1C2C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7119" r="5881"/>
          <a:stretch/>
        </p:blipFill>
        <p:spPr>
          <a:xfrm>
            <a:off x="0" y="-1"/>
            <a:ext cx="4828867" cy="685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0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54DF-CB0E-46F9-AA3C-00BC673E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2142417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900">
          <p15:clr>
            <a:srgbClr val="5ACBF0"/>
          </p15:clr>
        </p15:guide>
        <p15:guide id="2" orient="horz" pos="1276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2" y="1187645"/>
            <a:ext cx="11655079" cy="22665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49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2" cy="1162178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767403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Accent Color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0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2" cy="1988942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859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1612749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28589" indent="0">
              <a:buNone/>
              <a:defRPr/>
            </a:lvl2pPr>
            <a:lvl3pPr marL="457177" indent="0">
              <a:buNone/>
              <a:defRPr/>
            </a:lvl3pPr>
            <a:lvl4pPr marL="685766" indent="0">
              <a:buNone/>
              <a:defRPr/>
            </a:lvl4pPr>
            <a:lvl5pPr marL="914355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5432639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1272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54DF-CB0E-46F9-AA3C-00BC673E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2704229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900">
          <p15:clr>
            <a:srgbClr val="5ACBF0"/>
          </p15:clr>
        </p15:guide>
        <p15:guide id="2" orient="horz" pos="1276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2308324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380048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1272">
          <p15:clr>
            <a:srgbClr val="5ACBF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4200" y="1435497"/>
            <a:ext cx="11018520" cy="23083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553610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1272">
          <p15:clr>
            <a:srgbClr val="5ACBF0"/>
          </p15:clr>
        </p15:guide>
        <p15:guide id="2" orient="horz" pos="288">
          <p15:clr>
            <a:srgbClr val="5ACBF0"/>
          </p15:clr>
        </p15:guide>
        <p15:guide id="3" orient="horz" pos="904">
          <p15:clr>
            <a:srgbClr val="5ACBF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687406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779">
          <p15:clr>
            <a:srgbClr val="A4A3A4"/>
          </p15:clr>
        </p15:guide>
        <p15:guide id="2" pos="962">
          <p15:clr>
            <a:srgbClr val="A4A3A4"/>
          </p15:clr>
        </p15:guide>
        <p15:guide id="3" pos="1373">
          <p15:clr>
            <a:srgbClr val="A4A3A4"/>
          </p15:clr>
        </p15:guide>
        <p15:guide id="4" pos="1556">
          <p15:clr>
            <a:srgbClr val="A4A3A4"/>
          </p15:clr>
        </p15:guide>
        <p15:guide id="5" pos="1967">
          <p15:clr>
            <a:srgbClr val="A4A3A4"/>
          </p15:clr>
        </p15:guide>
        <p15:guide id="6" pos="2150">
          <p15:clr>
            <a:srgbClr val="A4A3A4"/>
          </p15:clr>
        </p15:guide>
        <p15:guide id="7" pos="2561">
          <p15:clr>
            <a:srgbClr val="A4A3A4"/>
          </p15:clr>
        </p15:guide>
        <p15:guide id="8" pos="2744">
          <p15:clr>
            <a:srgbClr val="A4A3A4"/>
          </p15:clr>
        </p15:guide>
        <p15:guide id="9" pos="3155">
          <p15:clr>
            <a:srgbClr val="A4A3A4"/>
          </p15:clr>
        </p15:guide>
        <p15:guide id="10" pos="3338">
          <p15:clr>
            <a:srgbClr val="A4A3A4"/>
          </p15:clr>
        </p15:guide>
        <p15:guide id="11" pos="3749">
          <p15:clr>
            <a:srgbClr val="A4A3A4"/>
          </p15:clr>
        </p15:guide>
        <p15:guide id="12" pos="3932">
          <p15:clr>
            <a:srgbClr val="A4A3A4"/>
          </p15:clr>
        </p15:guide>
        <p15:guide id="13" pos="4343">
          <p15:clr>
            <a:srgbClr val="A4A3A4"/>
          </p15:clr>
        </p15:guide>
        <p15:guide id="14" pos="4526">
          <p15:clr>
            <a:srgbClr val="A4A3A4"/>
          </p15:clr>
        </p15:guide>
        <p15:guide id="15" pos="4937">
          <p15:clr>
            <a:srgbClr val="A4A3A4"/>
          </p15:clr>
        </p15:guide>
        <p15:guide id="16" pos="5120">
          <p15:clr>
            <a:srgbClr val="A4A3A4"/>
          </p15:clr>
        </p15:guide>
        <p15:guide id="17" pos="5529">
          <p15:clr>
            <a:srgbClr val="A4A3A4"/>
          </p15:clr>
        </p15:guide>
        <p15:guide id="18" pos="5714">
          <p15:clr>
            <a:srgbClr val="A4A3A4"/>
          </p15:clr>
        </p15:guide>
        <p15:guide id="19" pos="6123">
          <p15:clr>
            <a:srgbClr val="A4A3A4"/>
          </p15:clr>
        </p15:guide>
        <p15:guide id="20" pos="6308">
          <p15:clr>
            <a:srgbClr val="A4A3A4"/>
          </p15:clr>
        </p15:guide>
        <p15:guide id="21" pos="6717">
          <p15:clr>
            <a:srgbClr val="A4A3A4"/>
          </p15:clr>
        </p15:guide>
        <p15:guide id="22" pos="6900">
          <p15:clr>
            <a:srgbClr val="A4A3A4"/>
          </p15:clr>
        </p15:guide>
        <p15:guide id="23" orient="horz" pos="905">
          <p15:clr>
            <a:srgbClr val="5ACBF0"/>
          </p15:clr>
        </p15:guide>
        <p15:guide id="24" orient="horz" pos="1271">
          <p15:clr>
            <a:srgbClr val="5ACBF0"/>
          </p15:clr>
        </p15:guide>
        <p15:guide id="25" orient="horz" pos="288">
          <p15:clr>
            <a:srgbClr val="5ACBF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quar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98711265-729F-40E5-9E85-3D00D251B4E1}"/>
              </a:ext>
            </a:extLst>
          </p:cNvPr>
          <p:cNvGrpSpPr/>
          <p:nvPr userDrawn="1"/>
        </p:nvGrpSpPr>
        <p:grpSpPr>
          <a:xfrm>
            <a:off x="6194603" y="-1"/>
            <a:ext cx="5997398" cy="6858001"/>
            <a:chOff x="6194603" y="-1"/>
            <a:chExt cx="5997398" cy="6858001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19A54524-77FF-4E76-AEA3-811525C0984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28473" b="6474"/>
            <a:stretch/>
          </p:blipFill>
          <p:spPr>
            <a:xfrm>
              <a:off x="8502819" y="1461694"/>
              <a:ext cx="3689182" cy="5396306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20EB9F3-AE1C-4367-B9BB-8C1F08518A4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21821"/>
            <a:stretch/>
          </p:blipFill>
          <p:spPr>
            <a:xfrm>
              <a:off x="7548652" y="-1"/>
              <a:ext cx="1182753" cy="1076699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6F4DAF6-F4DA-4B7E-A667-3797C80759C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30214"/>
            <a:stretch/>
          </p:blipFill>
          <p:spPr>
            <a:xfrm>
              <a:off x="6194603" y="5896894"/>
              <a:ext cx="1182753" cy="961106"/>
            </a:xfrm>
            <a:prstGeom prst="rect">
              <a:avLst/>
            </a:prstGeom>
          </p:spPr>
        </p:pic>
      </p:grp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DF5D6DE-2629-4577-9B98-7A1666013D0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5016500" y="292100"/>
            <a:ext cx="6881813" cy="6272213"/>
          </a:xfrm>
          <a:blipFill>
            <a:blip r:embed="rId4"/>
            <a:stretch>
              <a:fillRect/>
            </a:stretch>
          </a:blipFill>
          <a:ln w="9525" cap="flat">
            <a:noFill/>
            <a:prstDash val="solid"/>
            <a:miter/>
          </a:ln>
          <a:effectLst>
            <a:outerShdw blurRad="508000" dist="63500" dir="2700000" sx="101000" sy="101000" algn="tl" rotWithShape="0">
              <a:prstClr val="black">
                <a:alpha val="33000"/>
              </a:prstClr>
            </a:outerShdw>
          </a:effectLst>
        </p:spPr>
        <p:txBody>
          <a:bodyPr tIns="1188720"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1" kern="1200" spc="0" baseline="0" dirty="0">
                <a:solidFill>
                  <a:srgbClr val="FFFFFF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201" y="2579648"/>
            <a:ext cx="3768898" cy="553998"/>
          </a:xfrm>
        </p:spPr>
        <p:txBody>
          <a:bodyPr wrap="square" rIns="0" anchor="b">
            <a:spAutoFit/>
          </a:bodyPr>
          <a:lstStyle>
            <a:lvl1pPr>
              <a:lnSpc>
                <a:spcPct val="100000"/>
              </a:lnSpc>
              <a:defRPr sz="3600" b="1" spc="-49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Enter title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1" y="3535541"/>
            <a:ext cx="3769300" cy="307777"/>
          </a:xfrm>
        </p:spPr>
        <p:txBody>
          <a:bodyPr/>
          <a:lstStyle>
            <a:lvl1pPr marL="0" indent="0">
              <a:buNone/>
              <a:defRPr sz="2000">
                <a:latin typeface="+mn-lt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4025577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3359">
          <p15:clr>
            <a:srgbClr val="FBAE40"/>
          </p15:clr>
        </p15:guide>
        <p15:guide id="2" orient="horz" pos="904">
          <p15:clr>
            <a:srgbClr val="5ACBF0"/>
          </p15:clr>
        </p15:guide>
        <p15:guide id="3" orient="horz" pos="1276">
          <p15:clr>
            <a:srgbClr val="5ACBF0"/>
          </p15:clr>
        </p15:guide>
        <p15:guide id="4" orient="horz" pos="2226">
          <p15:clr>
            <a:srgbClr val="5ACBF0"/>
          </p15:clr>
        </p15:guide>
        <p15:guide id="5" pos="2993">
          <p15:clr>
            <a:srgbClr val="C35EA4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9A0335A9-EC35-4118-8670-3EA0A5B1AD8E}"/>
              </a:ext>
            </a:extLst>
          </p:cNvPr>
          <p:cNvGrpSpPr/>
          <p:nvPr userDrawn="1"/>
        </p:nvGrpSpPr>
        <p:grpSpPr>
          <a:xfrm>
            <a:off x="6194603" y="0"/>
            <a:ext cx="5997398" cy="6858001"/>
            <a:chOff x="6194603" y="0"/>
            <a:chExt cx="5997398" cy="6858001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720493E-B7CD-4007-B895-FDCA23C9DD1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28458" b="6473"/>
            <a:stretch/>
          </p:blipFill>
          <p:spPr>
            <a:xfrm>
              <a:off x="8501387" y="1460680"/>
              <a:ext cx="3690614" cy="539732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D34CF4A7-DB84-440C-B0D2-71791E1973A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21645"/>
            <a:stretch/>
          </p:blipFill>
          <p:spPr>
            <a:xfrm>
              <a:off x="7548652" y="0"/>
              <a:ext cx="1179576" cy="1076231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53BB19E9-D968-4DD8-8D4E-95F1A7FDC13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30060"/>
            <a:stretch/>
          </p:blipFill>
          <p:spPr>
            <a:xfrm>
              <a:off x="6194603" y="5897361"/>
              <a:ext cx="1179576" cy="9606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81637"/>
            <a:ext cx="3769475" cy="861774"/>
          </a:xfrm>
        </p:spPr>
        <p:txBody>
          <a:bodyPr wrap="square" anchor="t">
            <a:spAutoFit/>
          </a:bodyPr>
          <a:lstStyle>
            <a:lvl1pPr>
              <a:lnSpc>
                <a:spcPct val="100000"/>
              </a:lnSpc>
              <a:defRPr sz="2800" b="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Square photo layout with body text</a:t>
            </a:r>
          </a:p>
        </p:txBody>
      </p:sp>
      <p:sp>
        <p:nvSpPr>
          <p:cNvPr id="60" name="Picture Placeholder 4">
            <a:extLst>
              <a:ext uri="{FF2B5EF4-FFF2-40B4-BE49-F238E27FC236}">
                <a16:creationId xmlns:a16="http://schemas.microsoft.com/office/drawing/2014/main" id="{D9BE8EAA-F7ED-46CD-A31F-E4299C08F5A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5016500" y="292100"/>
            <a:ext cx="6881813" cy="6272213"/>
          </a:xfrm>
          <a:blipFill>
            <a:blip r:embed="rId4"/>
            <a:stretch>
              <a:fillRect/>
            </a:stretch>
          </a:blipFill>
          <a:ln w="9525" cap="flat">
            <a:noFill/>
            <a:prstDash val="solid"/>
            <a:miter/>
          </a:ln>
          <a:effectLst>
            <a:outerShdw blurRad="508000" dist="63500" dir="2700000" sx="101000" sy="101000" algn="tl" rotWithShape="0">
              <a:prstClr val="black">
                <a:alpha val="33000"/>
              </a:prstClr>
            </a:outerShdw>
          </a:effectLst>
        </p:spPr>
        <p:txBody>
          <a:bodyPr tIns="1188720"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1" kern="1200" spc="0" baseline="0" dirty="0">
                <a:solidFill>
                  <a:srgbClr val="FFFFFF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509096337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336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1D71530-4584-4E18-95B8-AD7E83A2E5C7}"/>
              </a:ext>
            </a:extLst>
          </p:cNvPr>
          <p:cNvGrpSpPr/>
          <p:nvPr userDrawn="1"/>
        </p:nvGrpSpPr>
        <p:grpSpPr>
          <a:xfrm>
            <a:off x="6194603" y="0"/>
            <a:ext cx="5997398" cy="6858001"/>
            <a:chOff x="6194603" y="0"/>
            <a:chExt cx="5997398" cy="6858001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9333F78-4D76-4D24-BA95-CB6CA710FBE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28458" b="6473"/>
            <a:stretch/>
          </p:blipFill>
          <p:spPr>
            <a:xfrm>
              <a:off x="8501387" y="1460680"/>
              <a:ext cx="3690614" cy="539732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0893170-D363-4264-A479-02C9E2381D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21645"/>
            <a:stretch/>
          </p:blipFill>
          <p:spPr>
            <a:xfrm>
              <a:off x="7548652" y="0"/>
              <a:ext cx="1179576" cy="1076231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01B8994E-DA9D-4164-9B3D-3FF92400EAE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30060"/>
            <a:stretch/>
          </p:blipFill>
          <p:spPr>
            <a:xfrm>
              <a:off x="6194603" y="5897361"/>
              <a:ext cx="1179576" cy="9606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3223"/>
            <a:ext cx="6400800" cy="498598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64008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57580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A4189BBE-D344-4CFF-8B13-E56FE9CFAF95}"/>
              </a:ext>
            </a:extLst>
          </p:cNvPr>
          <p:cNvGrpSpPr/>
          <p:nvPr userDrawn="1"/>
        </p:nvGrpSpPr>
        <p:grpSpPr>
          <a:xfrm>
            <a:off x="6194603" y="0"/>
            <a:ext cx="5997398" cy="6858001"/>
            <a:chOff x="6194603" y="0"/>
            <a:chExt cx="5997398" cy="6858001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AB2C3C2-8075-4DEF-B3CD-B5D43C7CEF4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28458" b="6473"/>
            <a:stretch/>
          </p:blipFill>
          <p:spPr>
            <a:xfrm>
              <a:off x="8501387" y="1460680"/>
              <a:ext cx="3690614" cy="539732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8EF7F1E-D64F-46F5-B08D-C6FC03132A3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21645"/>
            <a:stretch/>
          </p:blipFill>
          <p:spPr>
            <a:xfrm>
              <a:off x="7548652" y="0"/>
              <a:ext cx="1179576" cy="1076231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A773BFA-BE78-4334-8A66-A1EDE96CA89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30060"/>
            <a:stretch/>
          </p:blipFill>
          <p:spPr>
            <a:xfrm>
              <a:off x="6194603" y="5897361"/>
              <a:ext cx="1179576" cy="9606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64008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82976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1">
          <p15:clr>
            <a:srgbClr val="5ACBF0"/>
          </p15:clr>
        </p15:guide>
        <p15:guide id="3" orient="horz" pos="1914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2DAA6F10-A20B-46A6-A4A5-14D263A0E03D}"/>
              </a:ext>
            </a:extLst>
          </p:cNvPr>
          <p:cNvGrpSpPr/>
          <p:nvPr userDrawn="1"/>
        </p:nvGrpSpPr>
        <p:grpSpPr>
          <a:xfrm>
            <a:off x="6194603" y="0"/>
            <a:ext cx="5997398" cy="6858001"/>
            <a:chOff x="6194603" y="0"/>
            <a:chExt cx="5997398" cy="6858001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38B6E73-850B-4DE8-9ED3-273A9E36B02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28458" b="6473"/>
            <a:stretch/>
          </p:blipFill>
          <p:spPr>
            <a:xfrm>
              <a:off x="8501387" y="1460680"/>
              <a:ext cx="3690614" cy="539732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A9404D8-9F17-4E2C-95F3-4807F5E4C88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21645"/>
            <a:stretch/>
          </p:blipFill>
          <p:spPr>
            <a:xfrm>
              <a:off x="7548652" y="0"/>
              <a:ext cx="1179576" cy="1076231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1F29AB7-9A11-4209-8581-9493B3408C3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30060"/>
            <a:stretch/>
          </p:blipFill>
          <p:spPr>
            <a:xfrm>
              <a:off x="6194603" y="5897361"/>
              <a:ext cx="1179576" cy="9606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64008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69525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0DF2A6-26A8-4810-95DF-F65F123C6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Software code slide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263" y="1436688"/>
            <a:ext cx="11018520" cy="1908215"/>
          </a:xfrm>
        </p:spPr>
        <p:txBody>
          <a:bodyPr/>
          <a:lstStyle>
            <a:lvl1pPr marL="0" indent="0">
              <a:buNone/>
              <a:defRPr sz="2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 sz="24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 sz="20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 sz="1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 sz="1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07191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1272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06D-2DF9-48CD-BBE9-B751BF55CD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white">
          <a:xfrm>
            <a:off x="584200" y="1436688"/>
            <a:ext cx="11018838" cy="2215991"/>
          </a:xfrm>
        </p:spPr>
        <p:txBody>
          <a:bodyPr>
            <a:spAutoFit/>
          </a:bodyPr>
          <a:lstStyle>
            <a:lvl1pPr>
              <a:defRPr sz="36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Next slide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69038"/>
            <a:ext cx="12192001" cy="588963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45720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3467653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904">
          <p15:clr>
            <a:srgbClr val="5ACBF0"/>
          </p15:clr>
        </p15:guide>
        <p15:guide id="2" orient="horz" pos="288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9" name="NEW Brand Colors 2018">
            <a:extLst>
              <a:ext uri="{FF2B5EF4-FFF2-40B4-BE49-F238E27FC236}">
                <a16:creationId xmlns:a16="http://schemas.microsoft.com/office/drawing/2014/main" id="{9D5783B5-1069-4509-929A-C02C0B0887F7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288988" y="2942644"/>
            <a:ext cx="6858000" cy="972712"/>
          </a:xfrm>
          <a:prstGeom prst="rect">
            <a:avLst/>
          </a:prstGeom>
        </p:spPr>
      </p:pic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59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7" r:id="rId1"/>
    <p:sldLayoutId id="2147484948" r:id="rId2"/>
    <p:sldLayoutId id="2147484949" r:id="rId3"/>
    <p:sldLayoutId id="2147484950" r:id="rId4"/>
    <p:sldLayoutId id="2147484951" r:id="rId5"/>
    <p:sldLayoutId id="2147484952" r:id="rId6"/>
    <p:sldLayoutId id="2147484953" r:id="rId7"/>
    <p:sldLayoutId id="2147484954" r:id="rId8"/>
    <p:sldLayoutId id="2147484955" r:id="rId9"/>
    <p:sldLayoutId id="2147484956" r:id="rId10"/>
    <p:sldLayoutId id="2147484957" r:id="rId11"/>
    <p:sldLayoutId id="2147484958" r:id="rId12"/>
    <p:sldLayoutId id="2147484959" r:id="rId13"/>
    <p:sldLayoutId id="2147484960" r:id="rId14"/>
    <p:sldLayoutId id="2147484961" r:id="rId15"/>
    <p:sldLayoutId id="2147484962" r:id="rId16"/>
    <p:sldLayoutId id="2147484963" r:id="rId17"/>
    <p:sldLayoutId id="2147484964" r:id="rId18"/>
    <p:sldLayoutId id="2147484965" r:id="rId19"/>
    <p:sldLayoutId id="2147484966" r:id="rId20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1" kern="1200" cap="none" spc="-5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584200" y="1435504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9" name="NEW Brand Colors 2018">
            <a:extLst>
              <a:ext uri="{FF2B5EF4-FFF2-40B4-BE49-F238E27FC236}">
                <a16:creationId xmlns:a16="http://schemas.microsoft.com/office/drawing/2014/main" id="{9D5783B5-1069-4509-929A-C02C0B0887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9288988" y="2942645"/>
            <a:ext cx="6858000" cy="972712"/>
          </a:xfrm>
          <a:prstGeom prst="rect">
            <a:avLst/>
          </a:prstGeom>
        </p:spPr>
      </p:pic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68" tIns="146295" rIns="182868" bIns="1462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26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68" tIns="146295" rIns="182868" bIns="1462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26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678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</p:sldLayoutIdLst>
  <p:transition>
    <p:fade/>
  </p:transition>
  <p:hf sldNum="0" hdr="0" ftr="0" dt="0"/>
  <p:txStyles>
    <p:titleStyle>
      <a:lvl1pPr algn="l" defTabSz="932696" rtl="0" eaLnBrk="1" latinLnBrk="0" hangingPunct="1">
        <a:lnSpc>
          <a:spcPct val="100000"/>
        </a:lnSpc>
        <a:spcBef>
          <a:spcPct val="0"/>
        </a:spcBef>
        <a:buNone/>
        <a:defRPr lang="en-US" sz="3600" b="1" kern="1200" cap="none" spc="-5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8589" marR="0" indent="-228589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457177" marR="0" indent="-228589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57192" marR="0" indent="-200015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42921" marR="0" indent="-180966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023887" marR="0" indent="-168267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4912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261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608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3957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48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696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043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391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40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086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434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783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68">
          <p15:clr>
            <a:srgbClr val="C35EA4"/>
          </p15:clr>
        </p15:guide>
        <p15:guide id="2" pos="7313">
          <p15:clr>
            <a:srgbClr val="C35EA4"/>
          </p15:clr>
        </p15:guide>
        <p15:guide id="3" orient="horz" pos="369">
          <p15:clr>
            <a:srgbClr val="C35EA4"/>
          </p15:clr>
        </p15:guide>
        <p15:guide id="4" orient="horz" pos="3949">
          <p15:clr>
            <a:srgbClr val="C35EA4"/>
          </p15:clr>
        </p15:guide>
        <p15:guide id="5" orient="horz" pos="184">
          <p15:clr>
            <a:srgbClr val="A4A3A4"/>
          </p15:clr>
        </p15:guide>
        <p15:guide id="6" pos="185">
          <p15:clr>
            <a:srgbClr val="A4A3A4"/>
          </p15:clr>
        </p15:guide>
        <p15:guide id="7" orient="horz" pos="4135">
          <p15:clr>
            <a:srgbClr val="A4A3A4"/>
          </p15:clr>
        </p15:guide>
        <p15:guide id="8" pos="7495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0" cy="2266583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9187079" y="3012391"/>
            <a:ext cx="6858623" cy="83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3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2" r:id="rId1"/>
    <p:sldLayoutId id="2147485039" r:id="rId2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6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4097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529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4819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74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72290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96387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2048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5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0" cy="2055306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12370901" y="-217"/>
            <a:ext cx="935541" cy="5654618"/>
            <a:chOff x="12618967" y="-221"/>
            <a:chExt cx="954301" cy="5767186"/>
          </a:xfrm>
        </p:grpSpPr>
        <p:grpSp>
          <p:nvGrpSpPr>
            <p:cNvPr id="18" name="Group 17"/>
            <p:cNvGrpSpPr/>
            <p:nvPr userDrawn="1"/>
          </p:nvGrpSpPr>
          <p:grpSpPr>
            <a:xfrm>
              <a:off x="12618967" y="-221"/>
              <a:ext cx="954301" cy="5716011"/>
              <a:chOff x="12618967" y="-221"/>
              <a:chExt cx="954301" cy="5716011"/>
            </a:xfrm>
          </p:grpSpPr>
          <p:grpSp>
            <p:nvGrpSpPr>
              <p:cNvPr id="26" name="Group 25"/>
              <p:cNvGrpSpPr/>
              <p:nvPr userDrawn="1"/>
            </p:nvGrpSpPr>
            <p:grpSpPr>
              <a:xfrm rot="5400000">
                <a:off x="11580864" y="1044098"/>
                <a:ext cx="2705442" cy="629236"/>
                <a:chOff x="1584344" y="4543426"/>
                <a:chExt cx="2705442" cy="629236"/>
              </a:xfrm>
            </p:grpSpPr>
            <p:sp>
              <p:nvSpPr>
                <p:cNvPr id="37" name="Rectangle 36"/>
                <p:cNvSpPr/>
                <p:nvPr userDrawn="1"/>
              </p:nvSpPr>
              <p:spPr bwMode="auto">
                <a:xfrm>
                  <a:off x="1586734" y="4543428"/>
                  <a:ext cx="869930" cy="28976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Orange</a:t>
                  </a:r>
                </a:p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R:216 G:59 B:1</a:t>
                  </a:r>
                </a:p>
              </p:txBody>
            </p:sp>
            <p:sp>
              <p:nvSpPr>
                <p:cNvPr id="41" name="Rectangle 40"/>
                <p:cNvSpPr/>
                <p:nvPr userDrawn="1"/>
              </p:nvSpPr>
              <p:spPr bwMode="auto">
                <a:xfrm>
                  <a:off x="2505456" y="4543427"/>
                  <a:ext cx="869930" cy="28976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Blue</a:t>
                  </a:r>
                </a:p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R:0 G:120 B:215</a:t>
                  </a:r>
                </a:p>
              </p:txBody>
            </p:sp>
            <p:sp>
              <p:nvSpPr>
                <p:cNvPr id="42" name="Rectangle 41"/>
                <p:cNvSpPr/>
                <p:nvPr userDrawn="1"/>
              </p:nvSpPr>
              <p:spPr bwMode="auto">
                <a:xfrm>
                  <a:off x="3419856" y="4543426"/>
                  <a:ext cx="869930" cy="28976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dirty="0">
                      <a:gradFill>
                        <a:gsLst>
                          <a:gs pos="14644">
                            <a:srgbClr val="505050"/>
                          </a:gs>
                          <a:gs pos="42000">
                            <a:srgbClr val="505050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Light Green</a:t>
                  </a:r>
                </a:p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dirty="0">
                      <a:gradFill>
                        <a:gsLst>
                          <a:gs pos="10042">
                            <a:srgbClr val="505050"/>
                          </a:gs>
                          <a:gs pos="39000">
                            <a:srgbClr val="505050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R:186 G:216 B:10</a:t>
                  </a:r>
                </a:p>
              </p:txBody>
            </p:sp>
            <p:sp>
              <p:nvSpPr>
                <p:cNvPr id="43" name="Rectangle 42"/>
                <p:cNvSpPr/>
                <p:nvPr userDrawn="1"/>
              </p:nvSpPr>
              <p:spPr bwMode="auto">
                <a:xfrm>
                  <a:off x="2498744" y="4882896"/>
                  <a:ext cx="869930" cy="289766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Purple</a:t>
                  </a:r>
                </a:p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R:92 G:45 B:145</a:t>
                  </a:r>
                </a:p>
              </p:txBody>
            </p:sp>
            <p:sp>
              <p:nvSpPr>
                <p:cNvPr id="44" name="Rectangle 43"/>
                <p:cNvSpPr/>
                <p:nvPr userDrawn="1"/>
              </p:nvSpPr>
              <p:spPr bwMode="auto">
                <a:xfrm>
                  <a:off x="3413144" y="4882895"/>
                  <a:ext cx="869930" cy="289766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Dark Blue</a:t>
                  </a:r>
                </a:p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R:0 G:32 B:80</a:t>
                  </a:r>
                </a:p>
              </p:txBody>
            </p:sp>
            <p:sp>
              <p:nvSpPr>
                <p:cNvPr id="45" name="Rectangle 44"/>
                <p:cNvSpPr/>
                <p:nvPr userDrawn="1"/>
              </p:nvSpPr>
              <p:spPr bwMode="auto">
                <a:xfrm>
                  <a:off x="1584344" y="4882896"/>
                  <a:ext cx="869930" cy="289766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dirty="0">
                      <a:gradFill>
                        <a:gsLst>
                          <a:gs pos="14644">
                            <a:srgbClr val="505050"/>
                          </a:gs>
                          <a:gs pos="42000">
                            <a:srgbClr val="505050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Yellow</a:t>
                  </a:r>
                </a:p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dirty="0">
                      <a:gradFill>
                        <a:gsLst>
                          <a:gs pos="10042">
                            <a:srgbClr val="505050"/>
                          </a:gs>
                          <a:gs pos="39000">
                            <a:srgbClr val="505050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R:255 G:185 B:0</a:t>
                  </a:r>
                </a:p>
              </p:txBody>
            </p:sp>
          </p:grpSp>
          <p:grpSp>
            <p:nvGrpSpPr>
              <p:cNvPr id="27" name="Group 26"/>
              <p:cNvGrpSpPr/>
              <p:nvPr userDrawn="1"/>
            </p:nvGrpSpPr>
            <p:grpSpPr>
              <a:xfrm rot="5400000">
                <a:off x="11870606" y="3812276"/>
                <a:ext cx="1786491" cy="289766"/>
                <a:chOff x="4476564" y="4543426"/>
                <a:chExt cx="1786491" cy="289766"/>
              </a:xfrm>
            </p:grpSpPr>
            <p:sp>
              <p:nvSpPr>
                <p:cNvPr id="33" name="Rectangle 32"/>
                <p:cNvSpPr/>
                <p:nvPr userDrawn="1"/>
              </p:nvSpPr>
              <p:spPr bwMode="auto">
                <a:xfrm>
                  <a:off x="4476564" y="4543426"/>
                  <a:ext cx="869930" cy="289766"/>
                </a:xfrm>
                <a:prstGeom prst="rect">
                  <a:avLst/>
                </a:prstGeom>
                <a:solidFill>
                  <a:srgbClr val="00188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dirty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Mid-Blue</a:t>
                  </a:r>
                </a:p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dirty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R:0 G:24 B:143</a:t>
                  </a:r>
                </a:p>
              </p:txBody>
            </p:sp>
            <p:sp>
              <p:nvSpPr>
                <p:cNvPr id="19" name="Rectangle 18"/>
                <p:cNvSpPr/>
                <p:nvPr userDrawn="1"/>
              </p:nvSpPr>
              <p:spPr bwMode="auto">
                <a:xfrm>
                  <a:off x="5393125" y="4543426"/>
                  <a:ext cx="869930" cy="289766"/>
                </a:xfrm>
                <a:prstGeom prst="rect">
                  <a:avLst/>
                </a:prstGeom>
                <a:solidFill>
                  <a:srgbClr val="00BCF2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dirty="0">
                      <a:gradFill>
                        <a:gsLst>
                          <a:gs pos="14644">
                            <a:srgbClr val="505050"/>
                          </a:gs>
                          <a:gs pos="42000">
                            <a:srgbClr val="505050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Light Blue</a:t>
                  </a:r>
                </a:p>
                <a:p>
                  <a:pPr defTabSz="914103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dirty="0">
                      <a:gradFill>
                        <a:gsLst>
                          <a:gs pos="10042">
                            <a:srgbClr val="505050"/>
                          </a:gs>
                          <a:gs pos="39000">
                            <a:srgbClr val="505050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R:0 G:188 B:242</a:t>
                  </a:r>
                </a:p>
              </p:txBody>
            </p:sp>
          </p:grpSp>
          <p:sp>
            <p:nvSpPr>
              <p:cNvPr id="28" name="TextBox 27"/>
              <p:cNvSpPr txBox="1"/>
              <p:nvPr userDrawn="1"/>
            </p:nvSpPr>
            <p:spPr>
              <a:xfrm rot="5400000">
                <a:off x="12987814" y="258268"/>
                <a:ext cx="843944" cy="326965"/>
              </a:xfrm>
              <a:prstGeom prst="rect">
                <a:avLst/>
              </a:prstGeom>
              <a:noFill/>
            </p:spPr>
            <p:txBody>
              <a:bodyPr wrap="none" lIns="0" tIns="91440" rIns="182880" bIns="91440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:r>
                  <a:rPr lang="en-US" sz="981" dirty="0">
                    <a:gradFill>
                      <a:gsLst>
                        <a:gs pos="2917">
                          <a:srgbClr val="505050"/>
                        </a:gs>
                        <a:gs pos="30000">
                          <a:srgbClr val="505050"/>
                        </a:gs>
                      </a:gsLst>
                      <a:lin ang="5400000" scaled="0"/>
                    </a:gradFill>
                  </a:rPr>
                  <a:t>Main colors</a:t>
                </a:r>
              </a:p>
            </p:txBody>
          </p:sp>
          <p:sp>
            <p:nvSpPr>
              <p:cNvPr id="32" name="TextBox 31"/>
              <p:cNvSpPr txBox="1"/>
              <p:nvPr userDrawn="1"/>
            </p:nvSpPr>
            <p:spPr>
              <a:xfrm rot="5400000">
                <a:off x="11746691" y="4228681"/>
                <a:ext cx="2647253" cy="326965"/>
              </a:xfrm>
              <a:prstGeom prst="rect">
                <a:avLst/>
              </a:prstGeom>
              <a:noFill/>
            </p:spPr>
            <p:txBody>
              <a:bodyPr wrap="none" lIns="0" tIns="91440" rIns="182880" bIns="91440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:r>
                  <a:rPr lang="en-US" sz="981" dirty="0">
                    <a:gradFill>
                      <a:gsLst>
                        <a:gs pos="2917">
                          <a:srgbClr val="505050"/>
                        </a:gs>
                        <a:gs pos="30000">
                          <a:srgbClr val="505050"/>
                        </a:gs>
                      </a:gsLst>
                      <a:lin ang="5400000" scaled="0"/>
                    </a:gradFill>
                  </a:rPr>
                  <a:t>Secondary colors (use only when necessary)</a:t>
                </a:r>
              </a:p>
            </p:txBody>
          </p:sp>
        </p:grpSp>
        <p:sp>
          <p:nvSpPr>
            <p:cNvPr id="20" name="Rectangle 19"/>
            <p:cNvSpPr/>
            <p:nvPr userDrawn="1"/>
          </p:nvSpPr>
          <p:spPr bwMode="auto">
            <a:xfrm rot="5400000">
              <a:off x="12328886" y="5187117"/>
              <a:ext cx="869930" cy="289766"/>
            </a:xfrm>
            <a:prstGeom prst="rect">
              <a:avLst/>
            </a:prstGeom>
            <a:solidFill>
              <a:srgbClr val="505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10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490" b="1" dirty="0">
                  <a:gradFill>
                    <a:gsLst>
                      <a:gs pos="12389">
                        <a:srgbClr val="FFFFFF"/>
                      </a:gs>
                      <a:gs pos="46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Gray</a:t>
              </a:r>
            </a:p>
            <a:p>
              <a:pPr defTabSz="91410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490" dirty="0">
                  <a:gradFill>
                    <a:gsLst>
                      <a:gs pos="12389">
                        <a:srgbClr val="FFFFFF"/>
                      </a:gs>
                      <a:gs pos="46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R:80 G:80 B:80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1156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0" r:id="rId1"/>
    <p:sldLayoutId id="2147485052" r:id="rId2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6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36145" marR="0" indent="-336145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392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72692" marR="0" indent="-23654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84338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196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08435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32531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5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584200" y="1435504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9" name="NEW Brand Colors 2018">
            <a:extLst>
              <a:ext uri="{FF2B5EF4-FFF2-40B4-BE49-F238E27FC236}">
                <a16:creationId xmlns:a16="http://schemas.microsoft.com/office/drawing/2014/main" id="{9D5783B5-1069-4509-929A-C02C0B0887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9288988" y="2942645"/>
            <a:ext cx="6858000" cy="972712"/>
          </a:xfrm>
          <a:prstGeom prst="rect">
            <a:avLst/>
          </a:prstGeom>
        </p:spPr>
      </p:pic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68" tIns="146295" rIns="182868" bIns="1462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26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68" tIns="146295" rIns="182868" bIns="1462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26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1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2" r:id="rId1"/>
    <p:sldLayoutId id="2147485086" r:id="rId2"/>
  </p:sldLayoutIdLst>
  <p:transition>
    <p:fade/>
  </p:transition>
  <p:hf sldNum="0" hdr="0" ftr="0" dt="0"/>
  <p:txStyles>
    <p:titleStyle>
      <a:lvl1pPr algn="l" defTabSz="932696" rtl="0" eaLnBrk="1" latinLnBrk="0" hangingPunct="1">
        <a:lnSpc>
          <a:spcPct val="100000"/>
        </a:lnSpc>
        <a:spcBef>
          <a:spcPct val="0"/>
        </a:spcBef>
        <a:buNone/>
        <a:defRPr lang="en-US" sz="3600" b="1" kern="1200" cap="none" spc="-5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8589" marR="0" indent="-228589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457177" marR="0" indent="-228589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57192" marR="0" indent="-200015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42921" marR="0" indent="-180966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023887" marR="0" indent="-168267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4912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261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608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3957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48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696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043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391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40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086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434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783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68">
          <p15:clr>
            <a:srgbClr val="C35EA4"/>
          </p15:clr>
        </p15:guide>
        <p15:guide id="2" pos="7313">
          <p15:clr>
            <a:srgbClr val="C35EA4"/>
          </p15:clr>
        </p15:guide>
        <p15:guide id="3" orient="horz" pos="369">
          <p15:clr>
            <a:srgbClr val="C35EA4"/>
          </p15:clr>
        </p15:guide>
        <p15:guide id="4" orient="horz" pos="3949">
          <p15:clr>
            <a:srgbClr val="C35EA4"/>
          </p15:clr>
        </p15:guide>
        <p15:guide id="5" orient="horz" pos="184">
          <p15:clr>
            <a:srgbClr val="A4A3A4"/>
          </p15:clr>
        </p15:guide>
        <p15:guide id="6" pos="185">
          <p15:clr>
            <a:srgbClr val="A4A3A4"/>
          </p15:clr>
        </p15:guide>
        <p15:guide id="7" orient="horz" pos="4135">
          <p15:clr>
            <a:srgbClr val="A4A3A4"/>
          </p15:clr>
        </p15:guide>
        <p15:guide id="8" pos="7495">
          <p15:clr>
            <a:srgbClr val="A4A3A4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584200" y="1435504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9" name="NEW Brand Colors 2018">
            <a:extLst>
              <a:ext uri="{FF2B5EF4-FFF2-40B4-BE49-F238E27FC236}">
                <a16:creationId xmlns:a16="http://schemas.microsoft.com/office/drawing/2014/main" id="{9D5783B5-1069-4509-929A-C02C0B0887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9288988" y="2942645"/>
            <a:ext cx="6858000" cy="972712"/>
          </a:xfrm>
          <a:prstGeom prst="rect">
            <a:avLst/>
          </a:prstGeom>
        </p:spPr>
      </p:pic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68" tIns="146295" rIns="182868" bIns="1462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26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68" tIns="146295" rIns="182868" bIns="1462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26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596296"/>
      </p:ext>
    </p:extLst>
  </p:cSld>
  <p:clrMap bg1="lt1" tx1="dk1" bg2="lt2" tx2="dk2" accent1="accent1" accent2="accent2" accent3="accent3" accent4="accent4" accent5="accent5" accent6="accent6" hlink="hlink" folHlink="folHlink"/>
  <p:transition>
    <p:fade/>
  </p:transition>
  <p:hf sldNum="0" hdr="0" ftr="0" dt="0"/>
  <p:txStyles>
    <p:titleStyle>
      <a:lvl1pPr algn="l" defTabSz="932696" rtl="0" eaLnBrk="1" latinLnBrk="0" hangingPunct="1">
        <a:lnSpc>
          <a:spcPct val="100000"/>
        </a:lnSpc>
        <a:spcBef>
          <a:spcPct val="0"/>
        </a:spcBef>
        <a:buNone/>
        <a:defRPr lang="en-US" sz="3600" b="1" kern="1200" cap="none" spc="-5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8589" marR="0" indent="-228589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457177" marR="0" indent="-228589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57192" marR="0" indent="-200015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42921" marR="0" indent="-180966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023887" marR="0" indent="-168267" algn="l" defTabSz="93269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4912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261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608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3957" indent="-233175" algn="l" defTabSz="9326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48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696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043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391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40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086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434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783" algn="l" defTabSz="932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68">
          <p15:clr>
            <a:srgbClr val="C35EA4"/>
          </p15:clr>
        </p15:guide>
        <p15:guide id="2" pos="7313">
          <p15:clr>
            <a:srgbClr val="C35EA4"/>
          </p15:clr>
        </p15:guide>
        <p15:guide id="3" orient="horz" pos="369">
          <p15:clr>
            <a:srgbClr val="C35EA4"/>
          </p15:clr>
        </p15:guide>
        <p15:guide id="4" orient="horz" pos="3949">
          <p15:clr>
            <a:srgbClr val="C35EA4"/>
          </p15:clr>
        </p15:guide>
        <p15:guide id="5" orient="horz" pos="184">
          <p15:clr>
            <a:srgbClr val="A4A3A4"/>
          </p15:clr>
        </p15:guide>
        <p15:guide id="6" pos="185">
          <p15:clr>
            <a:srgbClr val="A4A3A4"/>
          </p15:clr>
        </p15:guide>
        <p15:guide id="7" orient="horz" pos="4135">
          <p15:clr>
            <a:srgbClr val="A4A3A4"/>
          </p15:clr>
        </p15:guide>
        <p15:guide id="8" pos="7495">
          <p15:clr>
            <a:srgbClr val="A4A3A4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9" name="NEW Brand Colors 2018">
            <a:extLst>
              <a:ext uri="{FF2B5EF4-FFF2-40B4-BE49-F238E27FC236}">
                <a16:creationId xmlns:a16="http://schemas.microsoft.com/office/drawing/2014/main" id="{9D5783B5-1069-4509-929A-C02C0B0887F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288988" y="2942644"/>
            <a:ext cx="6858000" cy="972712"/>
          </a:xfrm>
          <a:prstGeom prst="rect">
            <a:avLst/>
          </a:prstGeom>
        </p:spPr>
      </p:pic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75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8" r:id="rId1"/>
    <p:sldLayoutId id="2147485139" r:id="rId2"/>
    <p:sldLayoutId id="2147485144" r:id="rId3"/>
    <p:sldLayoutId id="2147485145" r:id="rId4"/>
    <p:sldLayoutId id="2147485146" r:id="rId5"/>
    <p:sldLayoutId id="2147485147" r:id="rId6"/>
    <p:sldLayoutId id="2147485148" r:id="rId7"/>
    <p:sldLayoutId id="2147485149" r:id="rId8"/>
    <p:sldLayoutId id="2147485151" r:id="rId9"/>
    <p:sldLayoutId id="2147485153" r:id="rId10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1" kern="1200" cap="none" spc="-5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68">
          <p15:clr>
            <a:srgbClr val="C35EA4"/>
          </p15:clr>
        </p15:guide>
        <p15:guide id="2" pos="7313">
          <p15:clr>
            <a:srgbClr val="C35EA4"/>
          </p15:clr>
        </p15:guide>
        <p15:guide id="3" orient="horz" pos="369">
          <p15:clr>
            <a:srgbClr val="C35EA4"/>
          </p15:clr>
        </p15:guide>
        <p15:guide id="4" orient="horz" pos="3949">
          <p15:clr>
            <a:srgbClr val="C35EA4"/>
          </p15:clr>
        </p15:guide>
        <p15:guide id="5" orient="horz" pos="184">
          <p15:clr>
            <a:srgbClr val="A4A3A4"/>
          </p15:clr>
        </p15:guide>
        <p15:guide id="6" pos="185">
          <p15:clr>
            <a:srgbClr val="A4A3A4"/>
          </p15:clr>
        </p15:guide>
        <p15:guide id="7" orient="horz" pos="4135">
          <p15:clr>
            <a:srgbClr val="A4A3A4"/>
          </p15:clr>
        </p15:guide>
        <p15:guide id="8" pos="749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github.com/dotnet-architecture/eShopOnContainer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121B78-6702-4EF4-9528-032881471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08" y="400262"/>
            <a:ext cx="11329850" cy="60574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082051-597F-4AA8-8313-1A16BAAD51CD}"/>
              </a:ext>
            </a:extLst>
          </p:cNvPr>
          <p:cNvSpPr/>
          <p:nvPr/>
        </p:nvSpPr>
        <p:spPr>
          <a:xfrm>
            <a:off x="2892592" y="6214544"/>
            <a:ext cx="64068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3">
              <a:defRPr/>
            </a:pPr>
            <a:r>
              <a:rPr lang="en-US" sz="1400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https://github.com/dotnet-architecture/eShopOnContainers</a:t>
            </a:r>
            <a:r>
              <a:rPr lang="en-US" sz="1400" dirty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Segoe UI"/>
              </a:rPr>
              <a:t> </a:t>
            </a:r>
          </a:p>
        </p:txBody>
      </p:sp>
      <p:pic>
        <p:nvPicPr>
          <p:cNvPr id="8" name="Picture 16" descr="Image result for &quot;Azure Container Service&quot; icon">
            <a:extLst>
              <a:ext uri="{FF2B5EF4-FFF2-40B4-BE49-F238E27FC236}">
                <a16:creationId xmlns:a16="http://schemas.microsoft.com/office/drawing/2014/main" id="{E6213ED7-7D38-4402-BA43-1BC45BD51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872" y="6117546"/>
            <a:ext cx="501775" cy="50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 descr="Image result for &quot;Kubernetes&quot; icon">
            <a:extLst>
              <a:ext uri="{FF2B5EF4-FFF2-40B4-BE49-F238E27FC236}">
                <a16:creationId xmlns:a16="http://schemas.microsoft.com/office/drawing/2014/main" id="{85585182-1794-477C-897A-162DFA2DC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900" y="6170053"/>
            <a:ext cx="377059" cy="36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749887-E6A6-434D-9B15-2A34A58ABA64}"/>
              </a:ext>
            </a:extLst>
          </p:cNvPr>
          <p:cNvSpPr/>
          <p:nvPr/>
        </p:nvSpPr>
        <p:spPr>
          <a:xfrm>
            <a:off x="9644476" y="6229299"/>
            <a:ext cx="501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43"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/>
              </a:rPr>
              <a:t>AKS</a:t>
            </a:r>
          </a:p>
        </p:txBody>
      </p:sp>
      <p:sp>
        <p:nvSpPr>
          <p:cNvPr id="2" name="Arrow: Curved Up 1">
            <a:extLst>
              <a:ext uri="{FF2B5EF4-FFF2-40B4-BE49-F238E27FC236}">
                <a16:creationId xmlns:a16="http://schemas.microsoft.com/office/drawing/2014/main" id="{8F1ECA13-E415-4F74-8581-0B240B796157}"/>
              </a:ext>
            </a:extLst>
          </p:cNvPr>
          <p:cNvSpPr/>
          <p:nvPr/>
        </p:nvSpPr>
        <p:spPr bwMode="auto">
          <a:xfrm rot="2593507">
            <a:off x="9157660" y="6269639"/>
            <a:ext cx="571959" cy="419530"/>
          </a:xfrm>
          <a:prstGeom prst="curvedUpArrow">
            <a:avLst/>
          </a:prstGeom>
          <a:solidFill>
            <a:srgbClr val="0079D6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23319" rIns="0" bIns="23319" numCol="1" rtlCol="0" anchor="ctr" anchorCtr="0" compatLnSpc="1">
            <a:prstTxWarp prst="textNoShape">
              <a:avLst/>
            </a:prstTxWarp>
          </a:bodyPr>
          <a:lstStyle/>
          <a:p>
            <a:pPr algn="ctr" defTabSz="466236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33106D-E3C5-4427-9328-2A25F350C96F}"/>
              </a:ext>
            </a:extLst>
          </p:cNvPr>
          <p:cNvSpPr/>
          <p:nvPr/>
        </p:nvSpPr>
        <p:spPr>
          <a:xfrm>
            <a:off x="4934595" y="1449597"/>
            <a:ext cx="19244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43">
              <a:defRPr/>
            </a:pPr>
            <a:r>
              <a:rPr lang="en-US" sz="2000" b="1" dirty="0">
                <a:solidFill>
                  <a:srgbClr val="505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.NET Core 2.1</a:t>
            </a:r>
          </a:p>
        </p:txBody>
      </p:sp>
    </p:spTree>
    <p:extLst>
      <p:ext uri="{BB962C8B-B14F-4D97-AF65-F5344CB8AC3E}">
        <p14:creationId xmlns:p14="http://schemas.microsoft.com/office/powerpoint/2010/main" val="332120571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5-50203_Microsoft_Ignite_Template">
  <a:themeElements>
    <a:clrScheme name="Microsoft Ignite">
      <a:dk1>
        <a:srgbClr val="1A1A1A"/>
      </a:dk1>
      <a:lt1>
        <a:srgbClr val="FFFFFF"/>
      </a:lt1>
      <a:dk2>
        <a:srgbClr val="0D0D0D"/>
      </a:dk2>
      <a:lt2>
        <a:srgbClr val="E6E6E6"/>
      </a:lt2>
      <a:accent1>
        <a:srgbClr val="0078D4"/>
      </a:accent1>
      <a:accent2>
        <a:srgbClr val="002050"/>
      </a:accent2>
      <a:accent3>
        <a:srgbClr val="D83B01"/>
      </a:accent3>
      <a:accent4>
        <a:srgbClr val="F37521"/>
      </a:accent4>
      <a:accent5>
        <a:srgbClr val="737373"/>
      </a:accent5>
      <a:accent6>
        <a:srgbClr val="D2D2D2"/>
      </a:accent6>
      <a:hlink>
        <a:srgbClr val="0078D4"/>
      </a:hlink>
      <a:folHlink>
        <a:srgbClr val="0078D4"/>
      </a:folHlink>
    </a:clrScheme>
    <a:fontScheme name="Segoe UI Semibold - Segoe UI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1600" dirty="0">
            <a:gradFill>
              <a:gsLst>
                <a:gs pos="40075">
                  <a:srgbClr val="FFFFFF"/>
                </a:gs>
                <a:gs pos="30000">
                  <a:srgbClr val="FFFFFF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Ignite_2018_16x9_Breakout_Template.potx" id="{95FECCA1-4E19-4BA9-88D2-23E884C941F9}" vid="{438D4E79-81D3-441E-A7E1-21628F74926E}"/>
    </a:ext>
  </a:extLst>
</a:theme>
</file>

<file path=ppt/theme/theme2.xml><?xml version="1.0" encoding="utf-8"?>
<a:theme xmlns:a="http://schemas.openxmlformats.org/drawingml/2006/main" name="5-50195_Microsoft_Build_Template">
  <a:themeElements>
    <a:clrScheme name="Microsoft Build 2018">
      <a:dk1>
        <a:srgbClr val="1A1A1A"/>
      </a:dk1>
      <a:lt1>
        <a:srgbClr val="FFFFFF"/>
      </a:lt1>
      <a:dk2>
        <a:srgbClr val="0D0D0D"/>
      </a:dk2>
      <a:lt2>
        <a:srgbClr val="E6E6E6"/>
      </a:lt2>
      <a:accent1>
        <a:srgbClr val="505050"/>
      </a:accent1>
      <a:accent2>
        <a:srgbClr val="D2D2D2"/>
      </a:accent2>
      <a:accent3>
        <a:srgbClr val="E3008C"/>
      </a:accent3>
      <a:accent4>
        <a:srgbClr val="32145A"/>
      </a:accent4>
      <a:accent5>
        <a:srgbClr val="2139B5"/>
      </a:accent5>
      <a:accent6>
        <a:srgbClr val="E6E6E6"/>
      </a:accent6>
      <a:hlink>
        <a:srgbClr val="2139B5"/>
      </a:hlink>
      <a:folHlink>
        <a:srgbClr val="2139B5"/>
      </a:folHlink>
    </a:clrScheme>
    <a:fontScheme name="Segoe UI Semibold - Segoe UI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Build_2018_16x9_Breakout_Template.potx" id="{1A72F1D6-8E00-44B7-8612-A96C51648790}" vid="{FC63816D-7A82-403A-9DF6-29F1914C4360}"/>
    </a:ext>
  </a:extLst>
</a:theme>
</file>

<file path=ppt/theme/theme3.xml><?xml version="1.0" encoding="utf-8"?>
<a:theme xmlns:a="http://schemas.openxmlformats.org/drawingml/2006/main" name="5-50109_Microsoft_Light_Template">
  <a:themeElements>
    <a:clrScheme name="Microsoft_2017_Light">
      <a:dk1>
        <a:srgbClr val="353535"/>
      </a:dk1>
      <a:lt1>
        <a:srgbClr val="FFFFFF"/>
      </a:lt1>
      <a:dk2>
        <a:srgbClr val="D83B01"/>
      </a:dk2>
      <a:lt2>
        <a:srgbClr val="E6E6E6"/>
      </a:lt2>
      <a:accent1>
        <a:srgbClr val="D83B01"/>
      </a:accent1>
      <a:accent2>
        <a:srgbClr val="FF8C00"/>
      </a:accent2>
      <a:accent3>
        <a:srgbClr val="FFB900"/>
      </a:accent3>
      <a:accent4>
        <a:srgbClr val="0078D7"/>
      </a:accent4>
      <a:accent5>
        <a:srgbClr val="737373"/>
      </a:accent5>
      <a:accent6>
        <a:srgbClr val="D2D2D2"/>
      </a:accent6>
      <a:hlink>
        <a:srgbClr val="0078D7"/>
      </a:hlink>
      <a:folHlink>
        <a:srgbClr val="0078D7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2017_16x9_Template.potx" id="{2A99AE01-A11F-4F2C-9BCC-4E42F4CE769C}" vid="{42DFBAD3-C25F-4FC8-963A-1F73730D7E5C}"/>
    </a:ext>
  </a:extLst>
</a:theme>
</file>

<file path=ppt/theme/theme4.xml><?xml version="1.0" encoding="utf-8"?>
<a:theme xmlns:a="http://schemas.openxmlformats.org/drawingml/2006/main" name="5-50033_TR23_BO_CT_Template">
  <a:themeElements>
    <a:clrScheme name="TR23">
      <a:dk1>
        <a:srgbClr val="505050"/>
      </a:dk1>
      <a:lt1>
        <a:srgbClr val="FFFFFF"/>
      </a:lt1>
      <a:dk2>
        <a:srgbClr val="0078D7"/>
      </a:dk2>
      <a:lt2>
        <a:srgbClr val="F8F8F8"/>
      </a:lt2>
      <a:accent1>
        <a:srgbClr val="D83B01"/>
      </a:accent1>
      <a:accent2>
        <a:srgbClr val="0078D7"/>
      </a:accent2>
      <a:accent3>
        <a:srgbClr val="BAD80A"/>
      </a:accent3>
      <a:accent4>
        <a:srgbClr val="FFB900"/>
      </a:accent4>
      <a:accent5>
        <a:srgbClr val="5C2D91"/>
      </a:accent5>
      <a:accent6>
        <a:srgbClr val="002050"/>
      </a:accent6>
      <a:hlink>
        <a:srgbClr val="002050"/>
      </a:hlink>
      <a:folHlink>
        <a:srgbClr val="002050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2000" dirty="0">
            <a:gradFill>
              <a:gsLst>
                <a:gs pos="5439">
                  <a:srgbClr val="F8F8F8"/>
                </a:gs>
                <a:gs pos="10000">
                  <a:srgbClr val="F8F8F8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23_BO_CT_Template.potx [Read-Only]" id="{DA3E9A10-DA9F-4DD8-B50B-5232D30DCC33}" vid="{851D39C6-C268-4F1F-9399-A4174C5AF8C5}"/>
    </a:ext>
  </a:extLst>
</a:theme>
</file>

<file path=ppt/theme/theme5.xml><?xml version="1.0" encoding="utf-8"?>
<a:theme xmlns:a="http://schemas.openxmlformats.org/drawingml/2006/main" name="1_5-50195_Microsoft_Build_Template">
  <a:themeElements>
    <a:clrScheme name="Microsoft Build 2018">
      <a:dk1>
        <a:srgbClr val="1A1A1A"/>
      </a:dk1>
      <a:lt1>
        <a:srgbClr val="FFFFFF"/>
      </a:lt1>
      <a:dk2>
        <a:srgbClr val="0D0D0D"/>
      </a:dk2>
      <a:lt2>
        <a:srgbClr val="E6E6E6"/>
      </a:lt2>
      <a:accent1>
        <a:srgbClr val="505050"/>
      </a:accent1>
      <a:accent2>
        <a:srgbClr val="D2D2D2"/>
      </a:accent2>
      <a:accent3>
        <a:srgbClr val="E3008C"/>
      </a:accent3>
      <a:accent4>
        <a:srgbClr val="32145A"/>
      </a:accent4>
      <a:accent5>
        <a:srgbClr val="2139B5"/>
      </a:accent5>
      <a:accent6>
        <a:srgbClr val="E6E6E6"/>
      </a:accent6>
      <a:hlink>
        <a:srgbClr val="2139B5"/>
      </a:hlink>
      <a:folHlink>
        <a:srgbClr val="2139B5"/>
      </a:folHlink>
    </a:clrScheme>
    <a:fontScheme name="Segoe UI Semibold - Segoe UI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Build_2018_16x9_Breakout_Template.potx" id="{1A72F1D6-8E00-44B7-8612-A96C51648790}" vid="{FC63816D-7A82-403A-9DF6-29F1914C4360}"/>
    </a:ext>
  </a:extLst>
</a:theme>
</file>

<file path=ppt/theme/theme6.xml><?xml version="1.0" encoding="utf-8"?>
<a:theme xmlns:a="http://schemas.openxmlformats.org/drawingml/2006/main" name="2_5-50195_Microsoft_Build_Template">
  <a:themeElements>
    <a:clrScheme name="Microsoft Build 2018">
      <a:dk1>
        <a:srgbClr val="1A1A1A"/>
      </a:dk1>
      <a:lt1>
        <a:srgbClr val="FFFFFF"/>
      </a:lt1>
      <a:dk2>
        <a:srgbClr val="0D0D0D"/>
      </a:dk2>
      <a:lt2>
        <a:srgbClr val="E6E6E6"/>
      </a:lt2>
      <a:accent1>
        <a:srgbClr val="505050"/>
      </a:accent1>
      <a:accent2>
        <a:srgbClr val="D2D2D2"/>
      </a:accent2>
      <a:accent3>
        <a:srgbClr val="E3008C"/>
      </a:accent3>
      <a:accent4>
        <a:srgbClr val="32145A"/>
      </a:accent4>
      <a:accent5>
        <a:srgbClr val="2139B5"/>
      </a:accent5>
      <a:accent6>
        <a:srgbClr val="E6E6E6"/>
      </a:accent6>
      <a:hlink>
        <a:srgbClr val="2139B5"/>
      </a:hlink>
      <a:folHlink>
        <a:srgbClr val="2139B5"/>
      </a:folHlink>
    </a:clrScheme>
    <a:fontScheme name="Segoe UI Semibold - Segoe UI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Build_2018_16x9_Breakout_Template.potx" id="{1A72F1D6-8E00-44B7-8612-A96C51648790}" vid="{FC63816D-7A82-403A-9DF6-29F1914C4360}"/>
    </a:ext>
  </a:extLst>
</a:theme>
</file>

<file path=ppt/theme/theme7.xml><?xml version="1.0" encoding="utf-8"?>
<a:theme xmlns:a="http://schemas.openxmlformats.org/drawingml/2006/main" name="5-50203_Microsoft_Ignite_Template">
  <a:themeElements>
    <a:clrScheme name="Microsoft Ignite">
      <a:dk1>
        <a:srgbClr val="1A1A1A"/>
      </a:dk1>
      <a:lt1>
        <a:srgbClr val="FFFFFF"/>
      </a:lt1>
      <a:dk2>
        <a:srgbClr val="0D0D0D"/>
      </a:dk2>
      <a:lt2>
        <a:srgbClr val="E6E6E6"/>
      </a:lt2>
      <a:accent1>
        <a:srgbClr val="0078D4"/>
      </a:accent1>
      <a:accent2>
        <a:srgbClr val="002050"/>
      </a:accent2>
      <a:accent3>
        <a:srgbClr val="D83B01"/>
      </a:accent3>
      <a:accent4>
        <a:srgbClr val="F37521"/>
      </a:accent4>
      <a:accent5>
        <a:srgbClr val="737373"/>
      </a:accent5>
      <a:accent6>
        <a:srgbClr val="D2D2D2"/>
      </a:accent6>
      <a:hlink>
        <a:srgbClr val="0078D4"/>
      </a:hlink>
      <a:folHlink>
        <a:srgbClr val="0078D4"/>
      </a:folHlink>
    </a:clrScheme>
    <a:fontScheme name="Segoe UI Semibold - Segoe UI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1600" dirty="0">
            <a:gradFill>
              <a:gsLst>
                <a:gs pos="40075">
                  <a:srgbClr val="FFFFFF"/>
                </a:gs>
                <a:gs pos="30000">
                  <a:srgbClr val="FFFFFF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Ignite_2018_16x9_Breakout_Template.potx" id="{C7000453-3526-4386-9DA2-46B29A4A4A92}" vid="{534B2013-2CEB-4777-BD7E-60DC2D4FD2E8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0F73F96699104F98A070CDA46AA9A6" ma:contentTypeVersion="11" ma:contentTypeDescription="Create a new document." ma:contentTypeScope="" ma:versionID="dd7fffa08aa95edfff86ba9c8951242e">
  <xsd:schema xmlns:xsd="http://www.w3.org/2001/XMLSchema" xmlns:xs="http://www.w3.org/2001/XMLSchema" xmlns:p="http://schemas.microsoft.com/office/2006/metadata/properties" xmlns:ns2="48f7fbb9-72f0-42c7-9d89-a5dbd9cd33f9" xmlns:ns3="f25b280e-dfd6-4253-bae6-6001f8dbac98" targetNamespace="http://schemas.microsoft.com/office/2006/metadata/properties" ma:root="true" ma:fieldsID="b6b99b1beeaa4ec9e72608ef187159cc" ns2:_="" ns3:_="">
    <xsd:import namespace="48f7fbb9-72f0-42c7-9d89-a5dbd9cd33f9"/>
    <xsd:import namespace="f25b280e-dfd6-4253-bae6-6001f8dbac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f7fbb9-72f0-42c7-9d89-a5dbd9cd33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5b280e-dfd6-4253-bae6-6001f8dbac9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3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90F116-B58F-4255-B05B-DA3808E0E5C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D035220-FE05-4526-B712-C39EA9BE81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f7fbb9-72f0-42c7-9d89-a5dbd9cd33f9"/>
    <ds:schemaRef ds:uri="f25b280e-dfd6-4253-bae6-6001f8dbac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Microsoft_Ignite_2018_16x9_Breakout_Template</Template>
  <TotalTime>2000</TotalTime>
  <Words>46</Words>
  <Application>Microsoft Office PowerPoint</Application>
  <PresentationFormat>Widescreen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Arial</vt:lpstr>
      <vt:lpstr>Consolas</vt:lpstr>
      <vt:lpstr>Segoe UI</vt:lpstr>
      <vt:lpstr>Segoe UI Light</vt:lpstr>
      <vt:lpstr>Segoe UI Semibold</vt:lpstr>
      <vt:lpstr>Segoe UI Semilight</vt:lpstr>
      <vt:lpstr>Wingdings</vt:lpstr>
      <vt:lpstr>2_5-50203_Microsoft_Ignite_Template</vt:lpstr>
      <vt:lpstr>5-50195_Microsoft_Build_Template</vt:lpstr>
      <vt:lpstr>5-50109_Microsoft_Light_Template</vt:lpstr>
      <vt:lpstr>5-50033_TR23_BO_CT_Template</vt:lpstr>
      <vt:lpstr>1_5-50195_Microsoft_Build_Template</vt:lpstr>
      <vt:lpstr>2_5-50195_Microsoft_Build_Template</vt:lpstr>
      <vt:lpstr>5-50203_Microsoft_Ignite_Template</vt:lpstr>
      <vt:lpstr>PowerPoint Presentation</vt:lpstr>
    </vt:vector>
  </TitlesOfParts>
  <Manager>&lt;Comms manager name here&gt;</Manager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Microsoft Ignite</dc:subject>
  <dc:creator>Brieanne Vanderpool</dc:creator>
  <cp:keywords>Microsoft Ignite</cp:keywords>
  <dc:description/>
  <cp:lastModifiedBy>Cesar De la Torre Llorente</cp:lastModifiedBy>
  <cp:revision>61</cp:revision>
  <dcterms:created xsi:type="dcterms:W3CDTF">2018-08-10T17:04:28Z</dcterms:created>
  <dcterms:modified xsi:type="dcterms:W3CDTF">2018-11-01T01:18:11Z</dcterms:modified>
  <cp:category>Microsoft Ignite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0x010100E30F73F96699104F98A070CDA46AA9A6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>36;#Orange County Convention Center|bd993e89-aa48-4695-84e0-3b53e88b1a79</vt:lpwstr>
  </property>
  <property fmtid="{D5CDD505-2E9C-101B-9397-08002B2CF9AE}" pid="7" name="Track">
    <vt:lpwstr/>
  </property>
  <property fmtid="{D5CDD505-2E9C-101B-9397-08002B2CF9AE}" pid="8" name="Event Location">
    <vt:lpwstr>88;#Orlando|8cc4ed56-1866-4501-a22c-89aafde6f59b</vt:lpwstr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MSIP_Label_f42aa342-8706-4288-bd11-ebb85995028c_Enabled">
    <vt:lpwstr>True</vt:lpwstr>
  </property>
  <property fmtid="{D5CDD505-2E9C-101B-9397-08002B2CF9AE}" pid="12" name="MSIP_Label_f42aa342-8706-4288-bd11-ebb85995028c_SiteId">
    <vt:lpwstr>72f988bf-86f1-41af-91ab-2d7cd011db47</vt:lpwstr>
  </property>
  <property fmtid="{D5CDD505-2E9C-101B-9397-08002B2CF9AE}" pid="13" name="MSIP_Label_f42aa342-8706-4288-bd11-ebb85995028c_Ref">
    <vt:lpwstr>https://api.informationprotection.azure.com/api/72f988bf-86f1-41af-91ab-2d7cd011db47</vt:lpwstr>
  </property>
  <property fmtid="{D5CDD505-2E9C-101B-9397-08002B2CF9AE}" pid="14" name="MSIP_Label_f42aa342-8706-4288-bd11-ebb85995028c_Owner">
    <vt:lpwstr>maryfj@microsoft.com</vt:lpwstr>
  </property>
  <property fmtid="{D5CDD505-2E9C-101B-9397-08002B2CF9AE}" pid="15" name="MSIP_Label_f42aa342-8706-4288-bd11-ebb85995028c_SetDate">
    <vt:lpwstr>2017-08-29T14:27:20.8568347-07:00</vt:lpwstr>
  </property>
  <property fmtid="{D5CDD505-2E9C-101B-9397-08002B2CF9AE}" pid="16" name="MSIP_Label_f42aa342-8706-4288-bd11-ebb85995028c_Name">
    <vt:lpwstr>General</vt:lpwstr>
  </property>
  <property fmtid="{D5CDD505-2E9C-101B-9397-08002B2CF9AE}" pid="17" name="MSIP_Label_f42aa342-8706-4288-bd11-ebb85995028c_Application">
    <vt:lpwstr>Microsoft Azure Information Protection</vt:lpwstr>
  </property>
  <property fmtid="{D5CDD505-2E9C-101B-9397-08002B2CF9AE}" pid="18" name="MSIP_Label_f42aa342-8706-4288-bd11-ebb85995028c_Extended_MSFT_Method">
    <vt:lpwstr>Automatic</vt:lpwstr>
  </property>
  <property fmtid="{D5CDD505-2E9C-101B-9397-08002B2CF9AE}" pid="19" name="Sensitivity">
    <vt:lpwstr>General</vt:lpwstr>
  </property>
  <property fmtid="{D5CDD505-2E9C-101B-9397-08002B2CF9AE}" pid="20" name="TaxKeyword">
    <vt:lpwstr>87;#Microsoft Ignite|9323c522-fe4b-4922-816b-10a1920d7afb</vt:lpwstr>
  </property>
  <property fmtid="{D5CDD505-2E9C-101B-9397-08002B2CF9AE}" pid="21" name="Event Name">
    <vt:lpwstr>35;#Microsoft Ignite|9323c522-fe4b-4922-816b-10a1920d7afb</vt:lpwstr>
  </property>
  <property fmtid="{D5CDD505-2E9C-101B-9397-08002B2CF9AE}" pid="22" name="Audience1">
    <vt:lpwstr/>
  </property>
</Properties>
</file>